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handoutMasterIdLst>
    <p:handoutMasterId r:id="rId56"/>
  </p:handoutMasterIdLst>
  <p:sldIdLst>
    <p:sldId id="260" r:id="rId5"/>
    <p:sldId id="313" r:id="rId6"/>
    <p:sldId id="285" r:id="rId7"/>
    <p:sldId id="286" r:id="rId8"/>
    <p:sldId id="287" r:id="rId9"/>
    <p:sldId id="289" r:id="rId10"/>
    <p:sldId id="291" r:id="rId11"/>
    <p:sldId id="292" r:id="rId12"/>
    <p:sldId id="295" r:id="rId13"/>
    <p:sldId id="294" r:id="rId14"/>
    <p:sldId id="296" r:id="rId15"/>
    <p:sldId id="297" r:id="rId16"/>
    <p:sldId id="259" r:id="rId17"/>
    <p:sldId id="258" r:id="rId18"/>
    <p:sldId id="299" r:id="rId19"/>
    <p:sldId id="274" r:id="rId20"/>
    <p:sldId id="300" r:id="rId21"/>
    <p:sldId id="270" r:id="rId22"/>
    <p:sldId id="316" r:id="rId23"/>
    <p:sldId id="263" r:id="rId24"/>
    <p:sldId id="317" r:id="rId25"/>
    <p:sldId id="306" r:id="rId26"/>
    <p:sldId id="276" r:id="rId27"/>
    <p:sldId id="307" r:id="rId28"/>
    <p:sldId id="314" r:id="rId29"/>
    <p:sldId id="337" r:id="rId30"/>
    <p:sldId id="336" r:id="rId31"/>
    <p:sldId id="339" r:id="rId32"/>
    <p:sldId id="356" r:id="rId33"/>
    <p:sldId id="357" r:id="rId34"/>
    <p:sldId id="358" r:id="rId35"/>
    <p:sldId id="343" r:id="rId36"/>
    <p:sldId id="344" r:id="rId37"/>
    <p:sldId id="345" r:id="rId38"/>
    <p:sldId id="348" r:id="rId39"/>
    <p:sldId id="349" r:id="rId40"/>
    <p:sldId id="351" r:id="rId41"/>
    <p:sldId id="353" r:id="rId42"/>
    <p:sldId id="354" r:id="rId43"/>
    <p:sldId id="355" r:id="rId44"/>
    <p:sldId id="359" r:id="rId45"/>
    <p:sldId id="361" r:id="rId46"/>
    <p:sldId id="363" r:id="rId47"/>
    <p:sldId id="360" r:id="rId48"/>
    <p:sldId id="364" r:id="rId49"/>
    <p:sldId id="365" r:id="rId50"/>
    <p:sldId id="366" r:id="rId51"/>
    <p:sldId id="367" r:id="rId52"/>
    <p:sldId id="373" r:id="rId53"/>
    <p:sldId id="37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F04B75-0D2C-45F4-8FFD-0C4B5B6B02F5}">
          <p14:sldIdLst/>
        </p14:section>
        <p14:section name="summary" id="{78B2DCC7-E252-49DC-A0CF-EADE93D853F6}">
          <p14:sldIdLst>
            <p14:sldId id="260"/>
            <p14:sldId id="313"/>
          </p14:sldIdLst>
        </p14:section>
        <p14:section name="concept" id="{4B69DEBF-4991-458A-9CBA-CEBD9C98EF02}">
          <p14:sldIdLst>
            <p14:sldId id="285"/>
            <p14:sldId id="286"/>
            <p14:sldId id="287"/>
            <p14:sldId id="289"/>
          </p14:sldIdLst>
        </p14:section>
        <p14:section name="overview" id="{89721220-57C9-4453-AD61-475B0924DD44}">
          <p14:sldIdLst/>
        </p14:section>
        <p14:section name="Residences" id="{400E20C9-EBD6-4975-AC6E-6AE5C4407EDD}">
          <p14:sldIdLst>
            <p14:sldId id="291"/>
            <p14:sldId id="292"/>
          </p14:sldIdLst>
        </p14:section>
        <p14:section name="retail" id="{D8EB327C-DE66-4E4A-AD8B-DED3330613E9}">
          <p14:sldIdLst>
            <p14:sldId id="295"/>
            <p14:sldId id="294"/>
          </p14:sldIdLst>
        </p14:section>
        <p14:section name="golf" id="{D4848162-7DA9-43AE-9187-C38DB04954F6}">
          <p14:sldIdLst>
            <p14:sldId id="296"/>
            <p14:sldId id="297"/>
          </p14:sldIdLst>
        </p14:section>
        <p14:section name="Untitled Section" id="{5194EAFC-97BE-4C53-86BC-A02525244ABE}">
          <p14:sldIdLst>
            <p14:sldId id="259"/>
            <p14:sldId id="258"/>
          </p14:sldIdLst>
        </p14:section>
        <p14:section name="location" id="{F1B2CE49-FD8D-4F5E-BDD1-2933E90925B4}">
          <p14:sldIdLst>
            <p14:sldId id="299"/>
            <p14:sldId id="274"/>
            <p14:sldId id="300"/>
            <p14:sldId id="270"/>
            <p14:sldId id="316"/>
            <p14:sldId id="263"/>
            <p14:sldId id="317"/>
          </p14:sldIdLst>
        </p14:section>
        <p14:section name="collaborators" id="{3141A0F4-BB4D-46AE-8C79-CEA60008D16E}">
          <p14:sldIdLst>
            <p14:sldId id="306"/>
            <p14:sldId id="276"/>
            <p14:sldId id="307"/>
            <p14:sldId id="314"/>
            <p14:sldId id="337"/>
            <p14:sldId id="336"/>
            <p14:sldId id="339"/>
          </p14:sldIdLst>
        </p14:section>
        <p14:section name="HYPERLINKS" id="{4D93CBE3-224D-4FCD-8787-B681A7F41FAF}">
          <p14:sldIdLst>
            <p14:sldId id="356"/>
            <p14:sldId id="357"/>
            <p14:sldId id="358"/>
            <p14:sldId id="343"/>
            <p14:sldId id="344"/>
            <p14:sldId id="345"/>
          </p14:sldIdLst>
        </p14:section>
        <p14:section name="resort" id="{6382551F-5CA7-4D5B-8D35-3E1B18C0A1E9}">
          <p14:sldIdLst>
            <p14:sldId id="348"/>
            <p14:sldId id="349"/>
          </p14:sldIdLst>
        </p14:section>
        <p14:section name="HYPERLINKS" id="{373DE8E5-51E2-4EB6-AEF2-CD02AC059300}">
          <p14:sldIdLst/>
        </p14:section>
        <p14:section name="GOLF" id="{04015170-6381-4B59-ABF6-6A8AE7941A33}">
          <p14:sldIdLst>
            <p14:sldId id="351"/>
            <p14:sldId id="353"/>
            <p14:sldId id="354"/>
            <p14:sldId id="355"/>
          </p14:sldIdLst>
        </p14:section>
        <p14:section name="RESIDENCES" id="{D97574C4-C878-4D03-A1AA-951109648C02}">
          <p14:sldIdLst>
            <p14:sldId id="359"/>
            <p14:sldId id="361"/>
            <p14:sldId id="363"/>
            <p14:sldId id="360"/>
            <p14:sldId id="364"/>
            <p14:sldId id="365"/>
            <p14:sldId id="366"/>
          </p14:sldIdLst>
        </p14:section>
        <p14:section name="DINING" id="{B4F1FBD3-317B-4F0F-9331-D7CDE40F651A}">
          <p14:sldIdLst>
            <p14:sldId id="367"/>
            <p14:sldId id="373"/>
            <p14:sldId id="3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5D74"/>
    <a:srgbClr val="344E62"/>
    <a:srgbClr val="0E364E"/>
    <a:srgbClr val="E5EAEC"/>
    <a:srgbClr val="798D9D"/>
    <a:srgbClr val="D3DADF"/>
    <a:srgbClr val="3F5E74"/>
    <a:srgbClr val="ADB9C3"/>
    <a:srgbClr val="B48900"/>
    <a:srgbClr val="DFA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0" d="100"/>
          <a:sy n="100" d="100"/>
        </p:scale>
        <p:origin x="876" y="114"/>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ulla Charalambous (Creative)" userId="f8f17fca-076f-4af7-b243-76fb59a91c2a" providerId="ADAL" clId="{8A524F2D-F65D-4D99-B189-DD86B37ABFCE}"/>
    <pc:docChg chg="modSld">
      <pc:chgData name="Koulla Charalambous (Creative)" userId="f8f17fca-076f-4af7-b243-76fb59a91c2a" providerId="ADAL" clId="{8A524F2D-F65D-4D99-B189-DD86B37ABFCE}" dt="2022-01-07T08:04:18.416" v="0" actId="1076"/>
      <pc:docMkLst>
        <pc:docMk/>
      </pc:docMkLst>
      <pc:sldChg chg="modSp mod">
        <pc:chgData name="Koulla Charalambous (Creative)" userId="f8f17fca-076f-4af7-b243-76fb59a91c2a" providerId="ADAL" clId="{8A524F2D-F65D-4D99-B189-DD86B37ABFCE}" dt="2022-01-07T08:04:18.416" v="0" actId="1076"/>
        <pc:sldMkLst>
          <pc:docMk/>
          <pc:sldMk cId="1469498080" sldId="270"/>
        </pc:sldMkLst>
        <pc:picChg chg="mod">
          <ac:chgData name="Koulla Charalambous (Creative)" userId="f8f17fca-076f-4af7-b243-76fb59a91c2a" providerId="ADAL" clId="{8A524F2D-F65D-4D99-B189-DD86B37ABFCE}" dt="2022-01-07T08:04:18.416" v="0" actId="1076"/>
          <ac:picMkLst>
            <pc:docMk/>
            <pc:sldMk cId="1469498080" sldId="270"/>
            <ac:picMk id="17" creationId="{B45EAB2E-41F3-4A68-9AC1-CCB95A167F6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75E4E8-68D0-47C1-8EE5-85C234762519}" type="datetimeFigureOut">
              <a:rPr lang="en-US" smtClean="0"/>
              <a:t>1/7/2022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6BEC29-04A0-4FA2-8119-A281BFFDAA7C}" type="slidenum">
              <a:rPr lang="en-US" smtClean="0"/>
              <a:t>‹#›</a:t>
            </a:fld>
            <a:endParaRPr lang="en-US"/>
          </a:p>
        </p:txBody>
      </p:sp>
    </p:spTree>
    <p:extLst>
      <p:ext uri="{BB962C8B-B14F-4D97-AF65-F5344CB8AC3E}">
        <p14:creationId xmlns:p14="http://schemas.microsoft.com/office/powerpoint/2010/main" val="1048799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E74C0-FCE7-4709-9264-0F75D3BDF37F}"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7BA62-2C0C-43E3-98D5-016724D01A2E}" type="slidenum">
              <a:rPr lang="en-US" smtClean="0"/>
              <a:t>‹#›</a:t>
            </a:fld>
            <a:endParaRPr lang="en-US"/>
          </a:p>
        </p:txBody>
      </p:sp>
    </p:spTree>
    <p:extLst>
      <p:ext uri="{BB962C8B-B14F-4D97-AF65-F5344CB8AC3E}">
        <p14:creationId xmlns:p14="http://schemas.microsoft.com/office/powerpoint/2010/main" val="77815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BA62-2C0C-43E3-98D5-016724D01A2E}" type="slidenum">
              <a:rPr lang="en-US" smtClean="0"/>
              <a:t>17</a:t>
            </a:fld>
            <a:endParaRPr lang="en-US"/>
          </a:p>
        </p:txBody>
      </p:sp>
    </p:spTree>
    <p:extLst>
      <p:ext uri="{BB962C8B-B14F-4D97-AF65-F5344CB8AC3E}">
        <p14:creationId xmlns:p14="http://schemas.microsoft.com/office/powerpoint/2010/main" val="406035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BA62-2C0C-43E3-98D5-016724D01A2E}" type="slidenum">
              <a:rPr lang="en-US" smtClean="0"/>
              <a:t>18</a:t>
            </a:fld>
            <a:endParaRPr lang="en-US"/>
          </a:p>
        </p:txBody>
      </p:sp>
    </p:spTree>
    <p:extLst>
      <p:ext uri="{BB962C8B-B14F-4D97-AF65-F5344CB8AC3E}">
        <p14:creationId xmlns:p14="http://schemas.microsoft.com/office/powerpoint/2010/main" val="145082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37BA62-2C0C-43E3-98D5-016724D01A2E}" type="slidenum">
              <a:rPr lang="en-US" smtClean="0"/>
              <a:t>19</a:t>
            </a:fld>
            <a:endParaRPr lang="en-US"/>
          </a:p>
        </p:txBody>
      </p:sp>
    </p:spTree>
    <p:extLst>
      <p:ext uri="{BB962C8B-B14F-4D97-AF65-F5344CB8AC3E}">
        <p14:creationId xmlns:p14="http://schemas.microsoft.com/office/powerpoint/2010/main" val="369578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37BA62-2C0C-43E3-98D5-016724D01A2E}" type="slidenum">
              <a:rPr lang="en-US" smtClean="0"/>
              <a:t>32</a:t>
            </a:fld>
            <a:endParaRPr lang="en-US"/>
          </a:p>
        </p:txBody>
      </p:sp>
    </p:spTree>
    <p:extLst>
      <p:ext uri="{BB962C8B-B14F-4D97-AF65-F5344CB8AC3E}">
        <p14:creationId xmlns:p14="http://schemas.microsoft.com/office/powerpoint/2010/main" val="69270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37BA62-2C0C-43E3-98D5-016724D01A2E}" type="slidenum">
              <a:rPr lang="en-US" smtClean="0"/>
              <a:t>36</a:t>
            </a:fld>
            <a:endParaRPr lang="en-US"/>
          </a:p>
        </p:txBody>
      </p:sp>
    </p:spTree>
    <p:extLst>
      <p:ext uri="{BB962C8B-B14F-4D97-AF65-F5344CB8AC3E}">
        <p14:creationId xmlns:p14="http://schemas.microsoft.com/office/powerpoint/2010/main" val="360132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de photos">
    <p:spTree>
      <p:nvGrpSpPr>
        <p:cNvPr id="1" name=""/>
        <p:cNvGrpSpPr/>
        <p:nvPr/>
      </p:nvGrpSpPr>
      <p:grpSpPr>
        <a:xfrm>
          <a:off x="0" y="0"/>
          <a:ext cx="0" cy="0"/>
          <a:chOff x="0" y="0"/>
          <a:chExt cx="0" cy="0"/>
        </a:xfrm>
      </p:grpSpPr>
      <p:sp>
        <p:nvSpPr>
          <p:cNvPr id="2" name="Title 1"/>
          <p:cNvSpPr>
            <a:spLocks noGrp="1"/>
          </p:cNvSpPr>
          <p:nvPr>
            <p:ph type="ctrTitle"/>
          </p:nvPr>
        </p:nvSpPr>
        <p:spPr>
          <a:xfrm>
            <a:off x="6705599" y="1122363"/>
            <a:ext cx="4729113" cy="2387600"/>
          </a:xfrm>
        </p:spPr>
        <p:txBody>
          <a:bodyPr anchor="b">
            <a:normAutofit/>
          </a:bodyPr>
          <a:lstStyle>
            <a:lvl1pPr algn="l">
              <a:defRPr sz="8800">
                <a:solidFill>
                  <a:srgbClr val="D3DADF"/>
                </a:solidFill>
                <a:latin typeface="Herr Von Muellerhoff" panose="02000506000000020004" pitchFamily="2" charset="0"/>
              </a:defRPr>
            </a:lvl1pPr>
          </a:lstStyle>
          <a:p>
            <a:endParaRPr lang="en-US"/>
          </a:p>
        </p:txBody>
      </p:sp>
      <p:sp>
        <p:nvSpPr>
          <p:cNvPr id="3" name="Subtitle 2"/>
          <p:cNvSpPr>
            <a:spLocks noGrp="1"/>
          </p:cNvSpPr>
          <p:nvPr>
            <p:ph type="subTitle" idx="1"/>
          </p:nvPr>
        </p:nvSpPr>
        <p:spPr>
          <a:xfrm>
            <a:off x="6705600" y="3602037"/>
            <a:ext cx="3962400" cy="2949591"/>
          </a:xfrm>
        </p:spPr>
        <p:txBody>
          <a:bodyPr anchor="ctr">
            <a:normAutofit/>
          </a:bodyPr>
          <a:lstStyle>
            <a:lvl1pPr marL="0" indent="0" algn="l">
              <a:buFont typeface="Arial" panose="020B0604020202020204" pitchFamily="34" charset="0"/>
              <a:buNone/>
              <a:defRPr sz="1200">
                <a:solidFill>
                  <a:schemeClr val="tx1">
                    <a:lumMod val="75000"/>
                    <a:lumOff val="25000"/>
                  </a:schemeClr>
                </a:solidFill>
                <a:latin typeface="PetitaLight" panose="0200060604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R="5080">
              <a:spcBef>
                <a:spcPts val="1075"/>
              </a:spcBef>
            </a:pPr>
            <a:endParaRPr lang="en-US">
              <a:solidFill>
                <a:schemeClr val="tx1">
                  <a:lumMod val="85000"/>
                  <a:lumOff val="15000"/>
                </a:schemeClr>
              </a:solidFill>
              <a:latin typeface="PF Encore Sans Pro Light"/>
              <a:cs typeface="PF Encore Sans Pro Light"/>
            </a:endParaRPr>
          </a:p>
        </p:txBody>
      </p:sp>
      <p:sp>
        <p:nvSpPr>
          <p:cNvPr id="10" name="Picture Placeholder 3">
            <a:extLst>
              <a:ext uri="{FF2B5EF4-FFF2-40B4-BE49-F238E27FC236}">
                <a16:creationId xmlns:a16="http://schemas.microsoft.com/office/drawing/2014/main" id="{F1C5C04E-E0A3-3B44-89C5-4BCFE6EA0732}"/>
              </a:ext>
            </a:extLst>
          </p:cNvPr>
          <p:cNvSpPr>
            <a:spLocks noGrp="1"/>
          </p:cNvSpPr>
          <p:nvPr>
            <p:ph type="pic" sz="quarter" idx="26"/>
          </p:nvPr>
        </p:nvSpPr>
        <p:spPr>
          <a:xfrm>
            <a:off x="0" y="0"/>
            <a:ext cx="2099733" cy="3445933"/>
          </a:xfrm>
          <a:prstGeom prst="rect">
            <a:avLst/>
          </a:prstGeom>
        </p:spPr>
        <p:txBody>
          <a:bodyPr/>
          <a:lstStyle/>
          <a:p>
            <a:endParaRPr lang="x-none"/>
          </a:p>
        </p:txBody>
      </p:sp>
      <p:sp>
        <p:nvSpPr>
          <p:cNvPr id="11" name="Picture Placeholder 3">
            <a:extLst>
              <a:ext uri="{FF2B5EF4-FFF2-40B4-BE49-F238E27FC236}">
                <a16:creationId xmlns:a16="http://schemas.microsoft.com/office/drawing/2014/main" id="{F1C5C04E-E0A3-3B44-89C5-4BCFE6EA0732}"/>
              </a:ext>
            </a:extLst>
          </p:cNvPr>
          <p:cNvSpPr>
            <a:spLocks noGrp="1"/>
          </p:cNvSpPr>
          <p:nvPr>
            <p:ph type="pic" sz="quarter" idx="27"/>
          </p:nvPr>
        </p:nvSpPr>
        <p:spPr>
          <a:xfrm>
            <a:off x="2108200" y="0"/>
            <a:ext cx="2099733" cy="3445933"/>
          </a:xfrm>
          <a:prstGeom prst="rect">
            <a:avLst/>
          </a:prstGeom>
        </p:spPr>
        <p:txBody>
          <a:bodyPr/>
          <a:lstStyle/>
          <a:p>
            <a:endParaRPr lang="x-none"/>
          </a:p>
        </p:txBody>
      </p:sp>
      <p:sp>
        <p:nvSpPr>
          <p:cNvPr id="12" name="Picture Placeholder 3">
            <a:extLst>
              <a:ext uri="{FF2B5EF4-FFF2-40B4-BE49-F238E27FC236}">
                <a16:creationId xmlns:a16="http://schemas.microsoft.com/office/drawing/2014/main" id="{F1C5C04E-E0A3-3B44-89C5-4BCFE6EA0732}"/>
              </a:ext>
            </a:extLst>
          </p:cNvPr>
          <p:cNvSpPr>
            <a:spLocks noGrp="1"/>
          </p:cNvSpPr>
          <p:nvPr>
            <p:ph type="pic" sz="quarter" idx="28"/>
          </p:nvPr>
        </p:nvSpPr>
        <p:spPr>
          <a:xfrm>
            <a:off x="4216399" y="0"/>
            <a:ext cx="2099733" cy="3445933"/>
          </a:xfrm>
          <a:prstGeom prst="rect">
            <a:avLst/>
          </a:prstGeom>
        </p:spPr>
        <p:txBody>
          <a:bodyPr/>
          <a:lstStyle/>
          <a:p>
            <a:endParaRPr lang="x-none"/>
          </a:p>
        </p:txBody>
      </p:sp>
      <p:sp>
        <p:nvSpPr>
          <p:cNvPr id="13" name="Picture Placeholder 3">
            <a:extLst>
              <a:ext uri="{FF2B5EF4-FFF2-40B4-BE49-F238E27FC236}">
                <a16:creationId xmlns:a16="http://schemas.microsoft.com/office/drawing/2014/main" id="{F1C5C04E-E0A3-3B44-89C5-4BCFE6EA0732}"/>
              </a:ext>
            </a:extLst>
          </p:cNvPr>
          <p:cNvSpPr>
            <a:spLocks noGrp="1"/>
          </p:cNvSpPr>
          <p:nvPr>
            <p:ph type="pic" sz="quarter" idx="29"/>
          </p:nvPr>
        </p:nvSpPr>
        <p:spPr>
          <a:xfrm>
            <a:off x="0" y="3429000"/>
            <a:ext cx="2099733" cy="3445933"/>
          </a:xfrm>
          <a:prstGeom prst="rect">
            <a:avLst/>
          </a:prstGeom>
        </p:spPr>
        <p:txBody>
          <a:bodyPr/>
          <a:lstStyle/>
          <a:p>
            <a:endParaRPr lang="x-none"/>
          </a:p>
        </p:txBody>
      </p:sp>
      <p:sp>
        <p:nvSpPr>
          <p:cNvPr id="14" name="Picture Placeholder 3">
            <a:extLst>
              <a:ext uri="{FF2B5EF4-FFF2-40B4-BE49-F238E27FC236}">
                <a16:creationId xmlns:a16="http://schemas.microsoft.com/office/drawing/2014/main" id="{F1C5C04E-E0A3-3B44-89C5-4BCFE6EA0732}"/>
              </a:ext>
            </a:extLst>
          </p:cNvPr>
          <p:cNvSpPr>
            <a:spLocks noGrp="1"/>
          </p:cNvSpPr>
          <p:nvPr>
            <p:ph type="pic" sz="quarter" idx="30"/>
          </p:nvPr>
        </p:nvSpPr>
        <p:spPr>
          <a:xfrm>
            <a:off x="2108200" y="3429000"/>
            <a:ext cx="2099733" cy="3445933"/>
          </a:xfrm>
          <a:prstGeom prst="rect">
            <a:avLst/>
          </a:prstGeom>
        </p:spPr>
        <p:txBody>
          <a:bodyPr/>
          <a:lstStyle/>
          <a:p>
            <a:endParaRPr lang="x-none"/>
          </a:p>
        </p:txBody>
      </p:sp>
      <p:sp>
        <p:nvSpPr>
          <p:cNvPr id="15" name="Picture Placeholder 3">
            <a:extLst>
              <a:ext uri="{FF2B5EF4-FFF2-40B4-BE49-F238E27FC236}">
                <a16:creationId xmlns:a16="http://schemas.microsoft.com/office/drawing/2014/main" id="{F1C5C04E-E0A3-3B44-89C5-4BCFE6EA0732}"/>
              </a:ext>
            </a:extLst>
          </p:cNvPr>
          <p:cNvSpPr>
            <a:spLocks noGrp="1"/>
          </p:cNvSpPr>
          <p:nvPr>
            <p:ph type="pic" sz="quarter" idx="31"/>
          </p:nvPr>
        </p:nvSpPr>
        <p:spPr>
          <a:xfrm>
            <a:off x="4216399" y="3429000"/>
            <a:ext cx="2099733" cy="3445933"/>
          </a:xfrm>
          <a:prstGeom prst="rect">
            <a:avLst/>
          </a:prstGeom>
        </p:spPr>
        <p:txBody>
          <a:bodyPr/>
          <a:lstStyle/>
          <a:p>
            <a:endParaRPr lang="x-none"/>
          </a:p>
        </p:txBody>
      </p:sp>
      <p:sp>
        <p:nvSpPr>
          <p:cNvPr id="17" name="Title 3">
            <a:extLst>
              <a:ext uri="{FF2B5EF4-FFF2-40B4-BE49-F238E27FC236}">
                <a16:creationId xmlns:a16="http://schemas.microsoft.com/office/drawing/2014/main" id="{F76A8978-89EC-4E07-8267-0C07D53B8BB2}"/>
              </a:ext>
            </a:extLst>
          </p:cNvPr>
          <p:cNvSpPr txBox="1">
            <a:spLocks/>
          </p:cNvSpPr>
          <p:nvPr userDrawn="1"/>
        </p:nvSpPr>
        <p:spPr>
          <a:xfrm>
            <a:off x="8942880" y="1034274"/>
            <a:ext cx="2600122" cy="5989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rgbClr val="3E5D74"/>
                </a:solidFill>
                <a:latin typeface="PetitaBold" panose="02000604040000020003" pitchFamily="2" charset="0"/>
                <a:ea typeface="+mj-ea"/>
                <a:cs typeface="+mj-cs"/>
              </a:defRPr>
            </a:lvl1pPr>
          </a:lstStyle>
          <a:p>
            <a:pPr marL="15240" algn="r">
              <a:lnSpc>
                <a:spcPct val="100000"/>
              </a:lnSpc>
              <a:spcBef>
                <a:spcPts val="130"/>
              </a:spcBef>
            </a:pPr>
            <a:endParaRPr lang="en-US" sz="1200" spc="40">
              <a:solidFill>
                <a:srgbClr val="798D9D"/>
              </a:solidFill>
              <a:latin typeface="Cormorant Garamond Light" panose="00000400000000000000" pitchFamily="50" charset="0"/>
              <a:cs typeface="PF Encore Sans Pro Light"/>
            </a:endParaRPr>
          </a:p>
        </p:txBody>
      </p:sp>
      <p:sp>
        <p:nvSpPr>
          <p:cNvPr id="18" name="Title 6">
            <a:extLst>
              <a:ext uri="{FF2B5EF4-FFF2-40B4-BE49-F238E27FC236}">
                <a16:creationId xmlns:a16="http://schemas.microsoft.com/office/drawing/2014/main" id="{36401ABF-F536-4F10-9E56-685CD186DCBB}"/>
              </a:ext>
            </a:extLst>
          </p:cNvPr>
          <p:cNvSpPr txBox="1">
            <a:spLocks/>
          </p:cNvSpPr>
          <p:nvPr userDrawn="1"/>
        </p:nvSpPr>
        <p:spPr>
          <a:xfrm>
            <a:off x="10010724" y="499055"/>
            <a:ext cx="1663414" cy="535219"/>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600" kern="1200">
                <a:solidFill>
                  <a:srgbClr val="3E5D74"/>
                </a:solidFill>
                <a:latin typeface="PetitaBold" panose="02000604040000020003" pitchFamily="2" charset="0"/>
                <a:ea typeface="+mj-ea"/>
                <a:cs typeface="+mj-cs"/>
              </a:defRPr>
            </a:lvl1pPr>
          </a:lstStyle>
          <a:p>
            <a:endParaRPr lang="en-US">
              <a:latin typeface="Cormorant" panose="00000500000000000000" pitchFamily="50" charset="0"/>
            </a:endParaRPr>
          </a:p>
        </p:txBody>
      </p:sp>
      <p:sp>
        <p:nvSpPr>
          <p:cNvPr id="5" name="TextBox 4">
            <a:extLst>
              <a:ext uri="{FF2B5EF4-FFF2-40B4-BE49-F238E27FC236}">
                <a16:creationId xmlns:a16="http://schemas.microsoft.com/office/drawing/2014/main" id="{DDFE37D3-791E-476D-83A7-4AE27D5383B2}"/>
              </a:ext>
            </a:extLst>
          </p:cNvPr>
          <p:cNvSpPr txBox="1"/>
          <p:nvPr userDrawn="1"/>
        </p:nvSpPr>
        <p:spPr>
          <a:xfrm>
            <a:off x="8347310" y="414820"/>
            <a:ext cx="1663414" cy="369332"/>
          </a:xfrm>
          <a:prstGeom prst="rect">
            <a:avLst/>
          </a:prstGeom>
          <a:noFill/>
        </p:spPr>
        <p:txBody>
          <a:bodyPr wrap="square" rtlCol="0">
            <a:spAutoFit/>
          </a:bodyPr>
          <a:lstStyle/>
          <a:p>
            <a:endParaRPr lang="en-US">
              <a:latin typeface="Cormorant" panose="00000500000000000000" pitchFamily="50" charset="0"/>
            </a:endParaRPr>
          </a:p>
        </p:txBody>
      </p:sp>
    </p:spTree>
    <p:extLst>
      <p:ext uri="{BB962C8B-B14F-4D97-AF65-F5344CB8AC3E}">
        <p14:creationId xmlns:p14="http://schemas.microsoft.com/office/powerpoint/2010/main" val="7323079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3D0CD2-173F-4FA0-BBDE-2CC001C123FC}"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87F0C8-288B-4B95-BA34-D52CDFBA2DE3}" type="slidenum">
              <a:rPr lang="en-US" smtClean="0"/>
              <a:t>‹#›</a:t>
            </a:fld>
            <a:endParaRPr lang="en-US"/>
          </a:p>
        </p:txBody>
      </p:sp>
    </p:spTree>
    <p:extLst>
      <p:ext uri="{BB962C8B-B14F-4D97-AF65-F5344CB8AC3E}">
        <p14:creationId xmlns:p14="http://schemas.microsoft.com/office/powerpoint/2010/main" val="12573286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3D0CD2-173F-4FA0-BBDE-2CC001C123F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7F0C8-288B-4B95-BA34-D52CDFBA2DE3}" type="slidenum">
              <a:rPr lang="en-US" smtClean="0"/>
              <a:t>‹#›</a:t>
            </a:fld>
            <a:endParaRPr lang="en-US"/>
          </a:p>
        </p:txBody>
      </p:sp>
    </p:spTree>
    <p:extLst>
      <p:ext uri="{BB962C8B-B14F-4D97-AF65-F5344CB8AC3E}">
        <p14:creationId xmlns:p14="http://schemas.microsoft.com/office/powerpoint/2010/main" val="33949521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3D0CD2-173F-4FA0-BBDE-2CC001C123F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7F0C8-288B-4B95-BA34-D52CDFBA2DE3}" type="slidenum">
              <a:rPr lang="en-US" smtClean="0"/>
              <a:t>‹#›</a:t>
            </a:fld>
            <a:endParaRPr lang="en-US"/>
          </a:p>
        </p:txBody>
      </p:sp>
    </p:spTree>
    <p:extLst>
      <p:ext uri="{BB962C8B-B14F-4D97-AF65-F5344CB8AC3E}">
        <p14:creationId xmlns:p14="http://schemas.microsoft.com/office/powerpoint/2010/main" val="9990468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3D0CD2-173F-4FA0-BBDE-2CC001C123F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7F0C8-288B-4B95-BA34-D52CDFBA2DE3}" type="slidenum">
              <a:rPr lang="en-US" smtClean="0"/>
              <a:t>‹#›</a:t>
            </a:fld>
            <a:endParaRPr lang="en-US"/>
          </a:p>
        </p:txBody>
      </p:sp>
    </p:spTree>
    <p:extLst>
      <p:ext uri="{BB962C8B-B14F-4D97-AF65-F5344CB8AC3E}">
        <p14:creationId xmlns:p14="http://schemas.microsoft.com/office/powerpoint/2010/main" val="943174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3D0CD2-173F-4FA0-BBDE-2CC001C123F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7F0C8-288B-4B95-BA34-D52CDFBA2DE3}" type="slidenum">
              <a:rPr lang="en-US" smtClean="0"/>
              <a:t>‹#›</a:t>
            </a:fld>
            <a:endParaRPr lang="en-US"/>
          </a:p>
        </p:txBody>
      </p:sp>
    </p:spTree>
    <p:extLst>
      <p:ext uri="{BB962C8B-B14F-4D97-AF65-F5344CB8AC3E}">
        <p14:creationId xmlns:p14="http://schemas.microsoft.com/office/powerpoint/2010/main" val="33426544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MPLE PAG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bg1">
                    <a:lumMod val="50000"/>
                  </a:schemeClr>
                </a:solidFill>
                <a:latin typeface="Cormorant Garamond Light" panose="00000400000000000000" pitchFamily="50"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a:lnSpc>
                <a:spcPts val="2200"/>
              </a:lnSpc>
              <a:spcBef>
                <a:spcPts val="1800"/>
              </a:spcBef>
              <a:defRPr sz="1600">
                <a:latin typeface="Dosis" panose="02010503020202060003" pitchFamily="2" charset="0"/>
              </a:defRPr>
            </a:lvl1pPr>
            <a:lvl2pPr>
              <a:lnSpc>
                <a:spcPts val="2200"/>
              </a:lnSpc>
              <a:spcBef>
                <a:spcPts val="1800"/>
              </a:spcBef>
              <a:defRPr sz="1600">
                <a:latin typeface="Dosis" panose="02010503020202060003" pitchFamily="2" charset="0"/>
              </a:defRPr>
            </a:lvl2pPr>
            <a:lvl3pPr>
              <a:lnSpc>
                <a:spcPts val="2200"/>
              </a:lnSpc>
              <a:spcBef>
                <a:spcPts val="1800"/>
              </a:spcBef>
              <a:defRPr sz="1600">
                <a:latin typeface="Dosis" panose="02010503020202060003" pitchFamily="2" charset="0"/>
              </a:defRPr>
            </a:lvl3pPr>
            <a:lvl4pPr>
              <a:lnSpc>
                <a:spcPts val="2200"/>
              </a:lnSpc>
              <a:spcBef>
                <a:spcPts val="1800"/>
              </a:spcBef>
              <a:defRPr sz="1600">
                <a:latin typeface="Dosis" panose="02010503020202060003" pitchFamily="2" charset="0"/>
              </a:defRPr>
            </a:lvl4pPr>
            <a:lvl5pPr>
              <a:lnSpc>
                <a:spcPts val="2200"/>
              </a:lnSpc>
              <a:spcBef>
                <a:spcPts val="1800"/>
              </a:spcBef>
              <a:defRPr sz="1600">
                <a:latin typeface="Dosis" panose="0201050302020206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3359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3D0CD2-173F-4FA0-BBDE-2CC001C123FC}"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87F0C8-288B-4B95-BA34-D52CDFBA2DE3}" type="slidenum">
              <a:rPr lang="en-US" smtClean="0"/>
              <a:t>‹#›</a:t>
            </a:fld>
            <a:endParaRPr lang="en-US"/>
          </a:p>
        </p:txBody>
      </p:sp>
    </p:spTree>
    <p:extLst>
      <p:ext uri="{BB962C8B-B14F-4D97-AF65-F5344CB8AC3E}">
        <p14:creationId xmlns:p14="http://schemas.microsoft.com/office/powerpoint/2010/main" val="32775723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IMPLE P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1155469"/>
            <a:ext cx="10515600" cy="535219"/>
          </a:xfrm>
        </p:spPr>
        <p:txBody>
          <a:bodyPr>
            <a:normAutofit/>
          </a:bodyPr>
          <a:lstStyle>
            <a:lvl1pPr>
              <a:defRPr sz="3600">
                <a:solidFill>
                  <a:schemeClr val="tx1">
                    <a:lumMod val="85000"/>
                    <a:lumOff val="15000"/>
                  </a:schemeClr>
                </a:solidFill>
                <a:latin typeface="Cormorant" panose="00000500000000000000" pitchFamily="2" charset="0"/>
              </a:defRPr>
            </a:lvl1pPr>
          </a:lstStyle>
          <a:p>
            <a:r>
              <a:rPr lang="en-US"/>
              <a:t>Click to edit Master title style</a:t>
            </a:r>
          </a:p>
        </p:txBody>
      </p:sp>
      <p:sp>
        <p:nvSpPr>
          <p:cNvPr id="8" name="Title 3"/>
          <p:cNvSpPr txBox="1">
            <a:spLocks/>
          </p:cNvSpPr>
          <p:nvPr userDrawn="1"/>
        </p:nvSpPr>
        <p:spPr>
          <a:xfrm>
            <a:off x="1335422" y="537431"/>
            <a:ext cx="2905967" cy="12881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798D9D"/>
                </a:solidFill>
                <a:latin typeface="Cormorant" panose="00000500000000000000" pitchFamily="2" charset="0"/>
                <a:ea typeface="+mj-ea"/>
                <a:cs typeface="+mj-cs"/>
              </a:defRPr>
            </a:lvl1pPr>
          </a:lstStyle>
          <a:p>
            <a:endParaRPr lang="en-US" sz="8000">
              <a:solidFill>
                <a:srgbClr val="D3DADF"/>
              </a:solidFill>
              <a:latin typeface="Herr Von Muellerhoff" panose="02000506000000020004" pitchFamily="2" charset="0"/>
            </a:endParaRPr>
          </a:p>
        </p:txBody>
      </p:sp>
      <p:sp>
        <p:nvSpPr>
          <p:cNvPr id="11" name="Content Placeholder 2"/>
          <p:cNvSpPr>
            <a:spLocks noGrp="1"/>
          </p:cNvSpPr>
          <p:nvPr>
            <p:ph idx="1"/>
          </p:nvPr>
        </p:nvSpPr>
        <p:spPr>
          <a:xfrm>
            <a:off x="838200" y="2393098"/>
            <a:ext cx="10515600" cy="4351338"/>
          </a:xfrm>
        </p:spPr>
        <p:txBody>
          <a:bodyPr>
            <a:normAutofit/>
          </a:bodyPr>
          <a:lstStyle>
            <a:lvl1pPr>
              <a:lnSpc>
                <a:spcPts val="2200"/>
              </a:lnSpc>
              <a:spcBef>
                <a:spcPts val="1800"/>
              </a:spcBef>
              <a:defRPr sz="1600">
                <a:latin typeface="Dosis" panose="02010503020202060003" pitchFamily="2" charset="0"/>
              </a:defRPr>
            </a:lvl1pPr>
            <a:lvl2pPr>
              <a:lnSpc>
                <a:spcPts val="2200"/>
              </a:lnSpc>
              <a:spcBef>
                <a:spcPts val="1800"/>
              </a:spcBef>
              <a:defRPr sz="1600">
                <a:latin typeface="Dosis" panose="02010503020202060003" pitchFamily="2" charset="0"/>
              </a:defRPr>
            </a:lvl2pPr>
            <a:lvl3pPr>
              <a:lnSpc>
                <a:spcPts val="2200"/>
              </a:lnSpc>
              <a:spcBef>
                <a:spcPts val="1800"/>
              </a:spcBef>
              <a:defRPr sz="1600">
                <a:latin typeface="Dosis" panose="02010503020202060003" pitchFamily="2" charset="0"/>
              </a:defRPr>
            </a:lvl3pPr>
            <a:lvl4pPr>
              <a:lnSpc>
                <a:spcPts val="2200"/>
              </a:lnSpc>
              <a:spcBef>
                <a:spcPts val="1800"/>
              </a:spcBef>
              <a:defRPr sz="1600">
                <a:latin typeface="Dosis" panose="02010503020202060003" pitchFamily="2" charset="0"/>
              </a:defRPr>
            </a:lvl4pPr>
            <a:lvl5pPr>
              <a:lnSpc>
                <a:spcPts val="2200"/>
              </a:lnSpc>
              <a:spcBef>
                <a:spcPts val="1800"/>
              </a:spcBef>
              <a:defRPr sz="1600">
                <a:latin typeface="Dosis" panose="0201050302020206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001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3D0CD2-173F-4FA0-BBDE-2CC001C123FC}"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87F0C8-288B-4B95-BA34-D52CDFBA2DE3}" type="slidenum">
              <a:rPr lang="en-US" smtClean="0"/>
              <a:t>‹#›</a:t>
            </a:fld>
            <a:endParaRPr lang="en-US"/>
          </a:p>
        </p:txBody>
      </p:sp>
    </p:spTree>
    <p:extLst>
      <p:ext uri="{BB962C8B-B14F-4D97-AF65-F5344CB8AC3E}">
        <p14:creationId xmlns:p14="http://schemas.microsoft.com/office/powerpoint/2010/main" val="316128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3D0CD2-173F-4FA0-BBDE-2CC001C123FC}"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87F0C8-288B-4B95-BA34-D52CDFBA2DE3}" type="slidenum">
              <a:rPr lang="en-US" smtClean="0"/>
              <a:t>‹#›</a:t>
            </a:fld>
            <a:endParaRPr lang="en-US"/>
          </a:p>
        </p:txBody>
      </p:sp>
    </p:spTree>
    <p:extLst>
      <p:ext uri="{BB962C8B-B14F-4D97-AF65-F5344CB8AC3E}">
        <p14:creationId xmlns:p14="http://schemas.microsoft.com/office/powerpoint/2010/main" val="3266519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DIVIDER">
    <p:spTree>
      <p:nvGrpSpPr>
        <p:cNvPr id="1" name=""/>
        <p:cNvGrpSpPr/>
        <p:nvPr/>
      </p:nvGrpSpPr>
      <p:grpSpPr>
        <a:xfrm>
          <a:off x="0" y="0"/>
          <a:ext cx="0" cy="0"/>
          <a:chOff x="0" y="0"/>
          <a:chExt cx="0" cy="0"/>
        </a:xfrm>
      </p:grpSpPr>
      <p:sp>
        <p:nvSpPr>
          <p:cNvPr id="2" name="Title 1"/>
          <p:cNvSpPr>
            <a:spLocks noGrp="1"/>
          </p:cNvSpPr>
          <p:nvPr>
            <p:ph type="title"/>
          </p:nvPr>
        </p:nvSpPr>
        <p:spPr>
          <a:xfrm>
            <a:off x="6837362" y="2505075"/>
            <a:ext cx="4506643" cy="1293927"/>
          </a:xfrm>
        </p:spPr>
        <p:txBody>
          <a:bodyPr>
            <a:noAutofit/>
          </a:bodyPr>
          <a:lstStyle>
            <a:lvl1pPr>
              <a:defRPr sz="8000">
                <a:solidFill>
                  <a:srgbClr val="D3DADF"/>
                </a:solidFill>
                <a:latin typeface="Herr Von Muellerhoff" panose="02000506000000020004" pitchFamily="2" charset="0"/>
              </a:defRPr>
            </a:lvl1pPr>
          </a:lstStyle>
          <a:p>
            <a:r>
              <a:rPr lang="en-US"/>
              <a:t>Click</a:t>
            </a:r>
          </a:p>
        </p:txBody>
      </p:sp>
      <p:sp>
        <p:nvSpPr>
          <p:cNvPr id="4" name="Content Placeholder 3"/>
          <p:cNvSpPr>
            <a:spLocks noGrp="1"/>
          </p:cNvSpPr>
          <p:nvPr>
            <p:ph sz="half" idx="2"/>
          </p:nvPr>
        </p:nvSpPr>
        <p:spPr>
          <a:xfrm>
            <a:off x="9234427" y="1189037"/>
            <a:ext cx="2099733" cy="649190"/>
          </a:xfrm>
        </p:spPr>
        <p:txBody>
          <a:bodyPr>
            <a:normAutofit/>
          </a:bodyPr>
          <a:lstStyle>
            <a:lvl1pPr marL="0" indent="0" algn="r">
              <a:lnSpc>
                <a:spcPts val="1400"/>
              </a:lnSpc>
              <a:spcBef>
                <a:spcPts val="0"/>
              </a:spcBef>
              <a:buNone/>
              <a:defRPr sz="1200">
                <a:solidFill>
                  <a:srgbClr val="798D9D"/>
                </a:solidFill>
                <a:latin typeface="Cormorant Garamond Light" panose="00000400000000000000" pitchFamily="50" charset="0"/>
              </a:defRPr>
            </a:lvl1pPr>
          </a:lstStyle>
          <a:p>
            <a:pPr lvl="0"/>
            <a:r>
              <a:rPr lang="en-US"/>
              <a:t>Click</a:t>
            </a:r>
          </a:p>
        </p:txBody>
      </p:sp>
      <p:sp>
        <p:nvSpPr>
          <p:cNvPr id="5" name="Text Placeholder 4"/>
          <p:cNvSpPr>
            <a:spLocks noGrp="1"/>
          </p:cNvSpPr>
          <p:nvPr>
            <p:ph type="body" sz="quarter" idx="3"/>
          </p:nvPr>
        </p:nvSpPr>
        <p:spPr>
          <a:xfrm>
            <a:off x="9311727" y="365125"/>
            <a:ext cx="2032279" cy="823912"/>
          </a:xfrm>
        </p:spPr>
        <p:txBody>
          <a:bodyPr anchor="b">
            <a:noAutofit/>
          </a:bodyPr>
          <a:lstStyle>
            <a:lvl1pPr marL="0" indent="0" algn="r">
              <a:buNone/>
              <a:defRPr sz="2400" b="0">
                <a:solidFill>
                  <a:srgbClr val="3E5D74"/>
                </a:solidFill>
                <a:latin typeface="Cormorant Garamond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a:t>
            </a:r>
          </a:p>
        </p:txBody>
      </p:sp>
      <p:sp>
        <p:nvSpPr>
          <p:cNvPr id="6" name="Content Placeholder 5"/>
          <p:cNvSpPr>
            <a:spLocks noGrp="1"/>
          </p:cNvSpPr>
          <p:nvPr>
            <p:ph sz="quarter" idx="4"/>
          </p:nvPr>
        </p:nvSpPr>
        <p:spPr>
          <a:xfrm>
            <a:off x="6837362" y="3930977"/>
            <a:ext cx="4518025" cy="2258686"/>
          </a:xfrm>
        </p:spPr>
        <p:txBody>
          <a:bodyPr>
            <a:normAutofit/>
          </a:bodyPr>
          <a:lstStyle>
            <a:lvl1pPr marL="0" indent="0">
              <a:lnSpc>
                <a:spcPts val="1800"/>
              </a:lnSpc>
              <a:spcBef>
                <a:spcPts val="0"/>
              </a:spcBef>
              <a:buNone/>
              <a:defRPr sz="1200">
                <a:latin typeface="PetitaLight" panose="02000606040000020003" pitchFamily="2" charset="0"/>
              </a:defRPr>
            </a:lvl1pPr>
            <a:lvl2pPr>
              <a:defRPr sz="1200">
                <a:latin typeface="PetitaLight" panose="02000606040000020003" pitchFamily="2" charset="0"/>
              </a:defRPr>
            </a:lvl2pPr>
            <a:lvl3pPr>
              <a:defRPr sz="1200">
                <a:latin typeface="PetitaLight" panose="02000606040000020003" pitchFamily="2" charset="0"/>
              </a:defRPr>
            </a:lvl3pPr>
            <a:lvl4pPr>
              <a:defRPr sz="1200">
                <a:latin typeface="PetitaLight" panose="02000606040000020003" pitchFamily="2" charset="0"/>
              </a:defRPr>
            </a:lvl4pPr>
            <a:lvl5pPr>
              <a:defRPr sz="1200">
                <a:latin typeface="PetitaLight" panose="02000606040000020003" pitchFamily="2" charset="0"/>
              </a:defRPr>
            </a:lvl5pPr>
          </a:lstStyle>
          <a:p>
            <a:pPr lvl="0"/>
            <a:r>
              <a:rPr lang="en-US"/>
              <a:t>Click to edit Master text styles</a:t>
            </a:r>
          </a:p>
        </p:txBody>
      </p:sp>
      <p:sp>
        <p:nvSpPr>
          <p:cNvPr id="11" name="Picture Placeholder 3">
            <a:extLst>
              <a:ext uri="{FF2B5EF4-FFF2-40B4-BE49-F238E27FC236}">
                <a16:creationId xmlns:a16="http://schemas.microsoft.com/office/drawing/2014/main" id="{D27DC71F-86F8-4F9E-BCFC-D55DC013FDFC}"/>
              </a:ext>
            </a:extLst>
          </p:cNvPr>
          <p:cNvSpPr>
            <a:spLocks noGrp="1"/>
          </p:cNvSpPr>
          <p:nvPr>
            <p:ph type="pic" sz="quarter" idx="26"/>
          </p:nvPr>
        </p:nvSpPr>
        <p:spPr>
          <a:xfrm>
            <a:off x="-4923" y="0"/>
            <a:ext cx="2099733" cy="3445933"/>
          </a:xfrm>
          <a:prstGeom prst="rect">
            <a:avLst/>
          </a:prstGeom>
          <a:ln w="15875">
            <a:solidFill>
              <a:schemeClr val="bg1"/>
            </a:solidFill>
          </a:ln>
        </p:spPr>
        <p:txBody>
          <a:bodyPr/>
          <a:lstStyle/>
          <a:p>
            <a:endParaRPr lang="x-none"/>
          </a:p>
        </p:txBody>
      </p:sp>
      <p:sp>
        <p:nvSpPr>
          <p:cNvPr id="12" name="Picture Placeholder 3">
            <a:extLst>
              <a:ext uri="{FF2B5EF4-FFF2-40B4-BE49-F238E27FC236}">
                <a16:creationId xmlns:a16="http://schemas.microsoft.com/office/drawing/2014/main" id="{AECB2547-E0BE-4EAA-8C85-BC97A4EDCCF6}"/>
              </a:ext>
            </a:extLst>
          </p:cNvPr>
          <p:cNvSpPr>
            <a:spLocks noGrp="1"/>
          </p:cNvSpPr>
          <p:nvPr>
            <p:ph type="pic" sz="quarter" idx="27"/>
          </p:nvPr>
        </p:nvSpPr>
        <p:spPr>
          <a:xfrm>
            <a:off x="2103276" y="0"/>
            <a:ext cx="2099733" cy="3445933"/>
          </a:xfrm>
          <a:prstGeom prst="rect">
            <a:avLst/>
          </a:prstGeom>
          <a:ln w="15875">
            <a:solidFill>
              <a:schemeClr val="bg1"/>
            </a:solidFill>
          </a:ln>
        </p:spPr>
        <p:txBody>
          <a:bodyPr/>
          <a:lstStyle/>
          <a:p>
            <a:endParaRPr lang="x-none"/>
          </a:p>
        </p:txBody>
      </p:sp>
      <p:sp>
        <p:nvSpPr>
          <p:cNvPr id="13" name="Picture Placeholder 3">
            <a:extLst>
              <a:ext uri="{FF2B5EF4-FFF2-40B4-BE49-F238E27FC236}">
                <a16:creationId xmlns:a16="http://schemas.microsoft.com/office/drawing/2014/main" id="{3049AF9D-435E-46C8-9DDC-AC2DDB9B4E3E}"/>
              </a:ext>
            </a:extLst>
          </p:cNvPr>
          <p:cNvSpPr>
            <a:spLocks noGrp="1"/>
          </p:cNvSpPr>
          <p:nvPr>
            <p:ph type="pic" sz="quarter" idx="28"/>
          </p:nvPr>
        </p:nvSpPr>
        <p:spPr>
          <a:xfrm>
            <a:off x="4207243" y="0"/>
            <a:ext cx="2099733" cy="3445933"/>
          </a:xfrm>
          <a:prstGeom prst="rect">
            <a:avLst/>
          </a:prstGeom>
          <a:ln w="15875">
            <a:solidFill>
              <a:schemeClr val="bg1"/>
            </a:solidFill>
          </a:ln>
        </p:spPr>
        <p:txBody>
          <a:bodyPr/>
          <a:lstStyle/>
          <a:p>
            <a:endParaRPr lang="x-none"/>
          </a:p>
        </p:txBody>
      </p:sp>
      <p:sp>
        <p:nvSpPr>
          <p:cNvPr id="14" name="Picture Placeholder 3">
            <a:extLst>
              <a:ext uri="{FF2B5EF4-FFF2-40B4-BE49-F238E27FC236}">
                <a16:creationId xmlns:a16="http://schemas.microsoft.com/office/drawing/2014/main" id="{5AEEED32-7303-49C6-8D7F-CA1DF5FFAE50}"/>
              </a:ext>
            </a:extLst>
          </p:cNvPr>
          <p:cNvSpPr>
            <a:spLocks noGrp="1"/>
          </p:cNvSpPr>
          <p:nvPr>
            <p:ph type="pic" sz="quarter" idx="29"/>
          </p:nvPr>
        </p:nvSpPr>
        <p:spPr>
          <a:xfrm>
            <a:off x="-4923" y="3445933"/>
            <a:ext cx="2099733" cy="3429000"/>
          </a:xfrm>
          <a:prstGeom prst="rect">
            <a:avLst/>
          </a:prstGeom>
          <a:ln w="15875">
            <a:solidFill>
              <a:schemeClr val="bg1"/>
            </a:solidFill>
          </a:ln>
        </p:spPr>
        <p:txBody>
          <a:bodyPr/>
          <a:lstStyle/>
          <a:p>
            <a:endParaRPr lang="x-none"/>
          </a:p>
        </p:txBody>
      </p:sp>
      <p:sp>
        <p:nvSpPr>
          <p:cNvPr id="15" name="Picture Placeholder 3">
            <a:extLst>
              <a:ext uri="{FF2B5EF4-FFF2-40B4-BE49-F238E27FC236}">
                <a16:creationId xmlns:a16="http://schemas.microsoft.com/office/drawing/2014/main" id="{8E53D4F2-3C46-4518-92BB-CE23354F1973}"/>
              </a:ext>
            </a:extLst>
          </p:cNvPr>
          <p:cNvSpPr>
            <a:spLocks noGrp="1"/>
          </p:cNvSpPr>
          <p:nvPr>
            <p:ph type="pic" sz="quarter" idx="30"/>
          </p:nvPr>
        </p:nvSpPr>
        <p:spPr>
          <a:xfrm>
            <a:off x="2103276" y="3445933"/>
            <a:ext cx="2099733" cy="3429000"/>
          </a:xfrm>
          <a:prstGeom prst="rect">
            <a:avLst/>
          </a:prstGeom>
          <a:ln w="15875">
            <a:solidFill>
              <a:schemeClr val="bg1"/>
            </a:solidFill>
          </a:ln>
        </p:spPr>
        <p:txBody>
          <a:bodyPr/>
          <a:lstStyle/>
          <a:p>
            <a:endParaRPr lang="x-none"/>
          </a:p>
        </p:txBody>
      </p:sp>
      <p:sp>
        <p:nvSpPr>
          <p:cNvPr id="16" name="Picture Placeholder 3">
            <a:extLst>
              <a:ext uri="{FF2B5EF4-FFF2-40B4-BE49-F238E27FC236}">
                <a16:creationId xmlns:a16="http://schemas.microsoft.com/office/drawing/2014/main" id="{B0D5CA83-58A2-40D8-886F-EDCF3D1846E4}"/>
              </a:ext>
            </a:extLst>
          </p:cNvPr>
          <p:cNvSpPr>
            <a:spLocks noGrp="1"/>
          </p:cNvSpPr>
          <p:nvPr>
            <p:ph type="pic" sz="quarter" idx="31"/>
          </p:nvPr>
        </p:nvSpPr>
        <p:spPr>
          <a:xfrm>
            <a:off x="4207243" y="3445933"/>
            <a:ext cx="2099733" cy="3429000"/>
          </a:xfrm>
          <a:prstGeom prst="rect">
            <a:avLst/>
          </a:prstGeom>
          <a:ln w="15875">
            <a:solidFill>
              <a:schemeClr val="bg1"/>
            </a:solidFill>
          </a:ln>
        </p:spPr>
        <p:txBody>
          <a:bodyPr/>
          <a:lstStyle/>
          <a:p>
            <a:endParaRPr lang="x-none"/>
          </a:p>
        </p:txBody>
      </p:sp>
    </p:spTree>
    <p:extLst>
      <p:ext uri="{BB962C8B-B14F-4D97-AF65-F5344CB8AC3E}">
        <p14:creationId xmlns:p14="http://schemas.microsoft.com/office/powerpoint/2010/main" val="1168117329"/>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_DIVIDER">
    <p:spTree>
      <p:nvGrpSpPr>
        <p:cNvPr id="1" name=""/>
        <p:cNvGrpSpPr/>
        <p:nvPr/>
      </p:nvGrpSpPr>
      <p:grpSpPr>
        <a:xfrm>
          <a:off x="0" y="0"/>
          <a:ext cx="0" cy="0"/>
          <a:chOff x="0" y="0"/>
          <a:chExt cx="0" cy="0"/>
        </a:xfrm>
      </p:grpSpPr>
      <p:sp>
        <p:nvSpPr>
          <p:cNvPr id="2" name="Title 1"/>
          <p:cNvSpPr>
            <a:spLocks noGrp="1"/>
          </p:cNvSpPr>
          <p:nvPr>
            <p:ph type="title"/>
          </p:nvPr>
        </p:nvSpPr>
        <p:spPr>
          <a:xfrm>
            <a:off x="6837362" y="2505075"/>
            <a:ext cx="4506643" cy="1293927"/>
          </a:xfrm>
        </p:spPr>
        <p:txBody>
          <a:bodyPr>
            <a:noAutofit/>
          </a:bodyPr>
          <a:lstStyle>
            <a:lvl1pPr>
              <a:defRPr sz="8000">
                <a:solidFill>
                  <a:srgbClr val="D3DADF"/>
                </a:solidFill>
                <a:latin typeface="Herr Von Muellerhoff" panose="02000506000000020004" pitchFamily="2" charset="0"/>
              </a:defRPr>
            </a:lvl1pPr>
          </a:lstStyle>
          <a:p>
            <a:r>
              <a:rPr lang="en-US"/>
              <a:t>Click</a:t>
            </a:r>
          </a:p>
        </p:txBody>
      </p:sp>
      <p:sp>
        <p:nvSpPr>
          <p:cNvPr id="4" name="Content Placeholder 3"/>
          <p:cNvSpPr>
            <a:spLocks noGrp="1"/>
          </p:cNvSpPr>
          <p:nvPr>
            <p:ph sz="half" idx="2"/>
          </p:nvPr>
        </p:nvSpPr>
        <p:spPr>
          <a:xfrm>
            <a:off x="9234427" y="1189037"/>
            <a:ext cx="2099733" cy="649190"/>
          </a:xfrm>
        </p:spPr>
        <p:txBody>
          <a:bodyPr>
            <a:normAutofit/>
          </a:bodyPr>
          <a:lstStyle>
            <a:lvl1pPr marL="0" indent="0" algn="r">
              <a:lnSpc>
                <a:spcPts val="1400"/>
              </a:lnSpc>
              <a:spcBef>
                <a:spcPts val="0"/>
              </a:spcBef>
              <a:buNone/>
              <a:defRPr sz="1200">
                <a:solidFill>
                  <a:srgbClr val="798D9D"/>
                </a:solidFill>
                <a:latin typeface="Cormorant Garamond Light" panose="00000400000000000000" pitchFamily="50" charset="0"/>
              </a:defRPr>
            </a:lvl1pPr>
          </a:lstStyle>
          <a:p>
            <a:pPr lvl="0"/>
            <a:r>
              <a:rPr lang="en-US"/>
              <a:t>Click</a:t>
            </a:r>
          </a:p>
        </p:txBody>
      </p:sp>
      <p:sp>
        <p:nvSpPr>
          <p:cNvPr id="5" name="Text Placeholder 4"/>
          <p:cNvSpPr>
            <a:spLocks noGrp="1"/>
          </p:cNvSpPr>
          <p:nvPr>
            <p:ph type="body" sz="quarter" idx="3"/>
          </p:nvPr>
        </p:nvSpPr>
        <p:spPr>
          <a:xfrm>
            <a:off x="9311727" y="365125"/>
            <a:ext cx="2032279" cy="823912"/>
          </a:xfrm>
        </p:spPr>
        <p:txBody>
          <a:bodyPr anchor="b">
            <a:noAutofit/>
          </a:bodyPr>
          <a:lstStyle>
            <a:lvl1pPr marL="0" indent="0" algn="r">
              <a:buNone/>
              <a:defRPr sz="2400" b="0">
                <a:solidFill>
                  <a:srgbClr val="3E5D74"/>
                </a:solidFill>
                <a:latin typeface="Cormorant Garamond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a:t>
            </a:r>
          </a:p>
        </p:txBody>
      </p:sp>
      <p:sp>
        <p:nvSpPr>
          <p:cNvPr id="6" name="Content Placeholder 5"/>
          <p:cNvSpPr>
            <a:spLocks noGrp="1"/>
          </p:cNvSpPr>
          <p:nvPr>
            <p:ph sz="quarter" idx="4"/>
          </p:nvPr>
        </p:nvSpPr>
        <p:spPr>
          <a:xfrm>
            <a:off x="6837362" y="3930977"/>
            <a:ext cx="4518025" cy="2258686"/>
          </a:xfrm>
        </p:spPr>
        <p:txBody>
          <a:bodyPr>
            <a:normAutofit/>
          </a:bodyPr>
          <a:lstStyle>
            <a:lvl1pPr marL="0" indent="0">
              <a:lnSpc>
                <a:spcPts val="1800"/>
              </a:lnSpc>
              <a:spcBef>
                <a:spcPts val="0"/>
              </a:spcBef>
              <a:buNone/>
              <a:defRPr sz="1200">
                <a:latin typeface="PetitaLight" panose="02000606040000020003" pitchFamily="2" charset="0"/>
              </a:defRPr>
            </a:lvl1pPr>
            <a:lvl2pPr>
              <a:defRPr sz="1200">
                <a:latin typeface="PetitaLight" panose="02000606040000020003" pitchFamily="2" charset="0"/>
              </a:defRPr>
            </a:lvl2pPr>
            <a:lvl3pPr>
              <a:defRPr sz="1200">
                <a:latin typeface="PetitaLight" panose="02000606040000020003" pitchFamily="2" charset="0"/>
              </a:defRPr>
            </a:lvl3pPr>
            <a:lvl4pPr>
              <a:defRPr sz="1200">
                <a:latin typeface="PetitaLight" panose="02000606040000020003" pitchFamily="2" charset="0"/>
              </a:defRPr>
            </a:lvl4pPr>
            <a:lvl5pPr>
              <a:defRPr sz="1200">
                <a:latin typeface="PetitaLight" panose="02000606040000020003" pitchFamily="2" charset="0"/>
              </a:defRPr>
            </a:lvl5pPr>
          </a:lstStyle>
          <a:p>
            <a:pPr lvl="0"/>
            <a:r>
              <a:rPr lang="en-US"/>
              <a:t>Click to edit Master text styles</a:t>
            </a:r>
          </a:p>
        </p:txBody>
      </p:sp>
    </p:spTree>
    <p:extLst>
      <p:ext uri="{BB962C8B-B14F-4D97-AF65-F5344CB8AC3E}">
        <p14:creationId xmlns:p14="http://schemas.microsoft.com/office/powerpoint/2010/main" val="676249379"/>
      </p:ext>
    </p:extLst>
  </p:cSld>
  <p:clrMapOvr>
    <a:masterClrMapping/>
  </p:clrMapOvr>
  <mc:AlternateContent xmlns:mc="http://schemas.openxmlformats.org/markup-compatibility/2006" xmlns:p159="http://schemas.microsoft.com/office/powerpoint/2015/09/main">
    <mc:Choice Requires="p159">
      <p:transition spd="slow" advClick="0" advTm="1000">
        <p159:morph option="byObject"/>
      </p:transition>
    </mc:Choice>
    <mc:Fallback xmlns="">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CA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2167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D0CD2-173F-4FA0-BBDE-2CC001C123FC}" type="datetimeFigureOut">
              <a:rPr lang="en-US" smtClean="0"/>
              <a:t>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F0C8-288B-4B95-BA34-D52CDFBA2DE3}" type="slidenum">
              <a:rPr lang="en-US" smtClean="0"/>
              <a:t>‹#›</a:t>
            </a:fld>
            <a:endParaRPr lang="en-US"/>
          </a:p>
        </p:txBody>
      </p:sp>
    </p:spTree>
    <p:extLst>
      <p:ext uri="{BB962C8B-B14F-4D97-AF65-F5344CB8AC3E}">
        <p14:creationId xmlns:p14="http://schemas.microsoft.com/office/powerpoint/2010/main" val="4288655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1" r:id="rId4"/>
    <p:sldLayoutId id="2147483651" r:id="rId5"/>
    <p:sldLayoutId id="2147483652" r:id="rId6"/>
    <p:sldLayoutId id="2147483653" r:id="rId7"/>
    <p:sldLayoutId id="214748366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3.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35.xml"/><Relationship Id="rId3" Type="http://schemas.openxmlformats.org/officeDocument/2006/relationships/slideLayout" Target="../slideLayouts/slideLayout4.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slide" Target="slide3.xml"/><Relationship Id="rId11" Type="http://schemas.openxmlformats.org/officeDocument/2006/relationships/slide" Target="slide22.xml"/><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15.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1.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29.jpeg"/></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 Target="slide24.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 Target="slide30.xml"/><Relationship Id="rId7" Type="http://schemas.openxmlformats.org/officeDocument/2006/relationships/slide" Target="slide31.xm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slide" Target="slide29.xml"/><Relationship Id="rId4" Type="http://schemas.openxmlformats.org/officeDocument/2006/relationships/image" Target="../media/image54.jpg"/><Relationship Id="rId9"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 Target="slide32.xml"/><Relationship Id="rId7" Type="http://schemas.openxmlformats.org/officeDocument/2006/relationships/image" Target="../media/image47.jpeg"/><Relationship Id="rId2" Type="http://schemas.openxmlformats.org/officeDocument/2006/relationships/slide" Target="slide28.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slide" Target="slide33.xml"/><Relationship Id="rId10" Type="http://schemas.openxmlformats.org/officeDocument/2006/relationships/slide" Target="slide2.xml"/><Relationship Id="rId4" Type="http://schemas.openxmlformats.org/officeDocument/2006/relationships/image" Target="../media/image48.jpeg"/><Relationship Id="rId9" Type="http://schemas.openxmlformats.org/officeDocument/2006/relationships/slide" Target="slide3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slide" Target="slide27.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slide" Target="slide27.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 Target="slide28.xml"/><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slide" Target="slide34.xml"/><Relationship Id="rId5" Type="http://schemas.openxmlformats.org/officeDocument/2006/relationships/image" Target="../media/image49.jpeg"/><Relationship Id="rId4" Type="http://schemas.openxmlformats.org/officeDocument/2006/relationships/slide" Target="slide33.xml"/><Relationship Id="rId9"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 Target="slide32.xml"/><Relationship Id="rId7" Type="http://schemas.openxmlformats.org/officeDocument/2006/relationships/image" Target="../media/image50.jpeg"/><Relationship Id="rId2" Type="http://schemas.openxmlformats.org/officeDocument/2006/relationships/slide" Target="slide28.xml"/><Relationship Id="rId1" Type="http://schemas.openxmlformats.org/officeDocument/2006/relationships/slideLayout" Target="../slideLayouts/slideLayout4.xml"/><Relationship Id="rId6" Type="http://schemas.openxmlformats.org/officeDocument/2006/relationships/slide" Target="slide34.xml"/><Relationship Id="rId5" Type="http://schemas.openxmlformats.org/officeDocument/2006/relationships/image" Target="../media/image47.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 Target="slide32.xml"/><Relationship Id="rId7" Type="http://schemas.openxmlformats.org/officeDocument/2006/relationships/image" Target="../media/image47.jpeg"/><Relationship Id="rId2" Type="http://schemas.openxmlformats.org/officeDocument/2006/relationships/slide" Target="slide28.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slide" Target="slide33.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slide" Target="slide4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slide" Target="slide37.xml"/><Relationship Id="rId9" Type="http://schemas.openxmlformats.org/officeDocument/2006/relationships/slide" Target="slide48.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jp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79.jp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79.jp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image" Target="../media/image16.png"/><Relationship Id="rId4" Type="http://schemas.openxmlformats.org/officeDocument/2006/relationships/slide" Target="slide7.xml"/><Relationship Id="rId9"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364E"/>
        </a:solidFill>
        <a:effectLst/>
      </p:bgPr>
    </p:bg>
    <p:spTree>
      <p:nvGrpSpPr>
        <p:cNvPr id="1" name=""/>
        <p:cNvGrpSpPr/>
        <p:nvPr/>
      </p:nvGrpSpPr>
      <p:grpSpPr>
        <a:xfrm>
          <a:off x="0" y="0"/>
          <a:ext cx="0" cy="0"/>
          <a:chOff x="0" y="0"/>
          <a:chExt cx="0" cy="0"/>
        </a:xfrm>
      </p:grpSpPr>
      <p:pic>
        <p:nvPicPr>
          <p:cNvPr id="19" name="15956593-lowres">
            <a:hlinkClick r:id="" action="ppaction://media"/>
            <a:extLst>
              <a:ext uri="{FF2B5EF4-FFF2-40B4-BE49-F238E27FC236}">
                <a16:creationId xmlns:a16="http://schemas.microsoft.com/office/drawing/2014/main" id="{1519FB38-3E9C-4C2C-B259-FB8A82FC89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14"/>
            <a:ext cx="12192000" cy="6838986"/>
          </a:xfrm>
          <a:prstGeom prst="rect">
            <a:avLst/>
          </a:prstGeom>
        </p:spPr>
      </p:pic>
      <p:sp>
        <p:nvSpPr>
          <p:cNvPr id="9" name="Rectangle 8">
            <a:extLst>
              <a:ext uri="{FF2B5EF4-FFF2-40B4-BE49-F238E27FC236}">
                <a16:creationId xmlns:a16="http://schemas.microsoft.com/office/drawing/2014/main" id="{D4497C79-4A48-4107-A30E-9AE5015ACD42}"/>
              </a:ext>
            </a:extLst>
          </p:cNvPr>
          <p:cNvSpPr/>
          <p:nvPr/>
        </p:nvSpPr>
        <p:spPr>
          <a:xfrm>
            <a:off x="-3" y="9507"/>
            <a:ext cx="12192000" cy="6858000"/>
          </a:xfrm>
          <a:prstGeom prst="rect">
            <a:avLst/>
          </a:prstGeom>
          <a:solidFill>
            <a:srgbClr val="0E364E">
              <a:alpha val="8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FABDFDA8-BCAC-485D-8EA0-97866976A621}"/>
              </a:ext>
            </a:extLst>
          </p:cNvPr>
          <p:cNvPicPr>
            <a:picLocks noChangeAspect="1"/>
          </p:cNvPicPr>
          <p:nvPr/>
        </p:nvPicPr>
        <p:blipFill rotWithShape="1">
          <a:blip r:embed="rId5">
            <a:alphaModFix amt="7000"/>
            <a:extLst>
              <a:ext uri="{28A0092B-C50C-407E-A947-70E740481C1C}">
                <a14:useLocalDpi xmlns:a14="http://schemas.microsoft.com/office/drawing/2010/main" val="0"/>
              </a:ext>
            </a:extLst>
          </a:blip>
          <a:srcRect t="24772" r="11114" b="24772"/>
          <a:stretch/>
        </p:blipFill>
        <p:spPr>
          <a:xfrm>
            <a:off x="366611" y="-165370"/>
            <a:ext cx="11296650" cy="6858000"/>
          </a:xfrm>
          <a:prstGeom prst="rect">
            <a:avLst/>
          </a:prstGeom>
          <a:effectLst>
            <a:glow rad="12700">
              <a:schemeClr val="accent1">
                <a:alpha val="4000"/>
              </a:schemeClr>
            </a:glow>
          </a:effectLst>
        </p:spPr>
      </p:pic>
      <p:sp>
        <p:nvSpPr>
          <p:cNvPr id="10" name="TextBox 9">
            <a:extLst>
              <a:ext uri="{FF2B5EF4-FFF2-40B4-BE49-F238E27FC236}">
                <a16:creationId xmlns:a16="http://schemas.microsoft.com/office/drawing/2014/main" id="{48C35989-BE56-415E-A407-8A47AE2F4DE1}"/>
              </a:ext>
            </a:extLst>
          </p:cNvPr>
          <p:cNvSpPr txBox="1"/>
          <p:nvPr/>
        </p:nvSpPr>
        <p:spPr>
          <a:xfrm>
            <a:off x="4568175" y="5433186"/>
            <a:ext cx="3055645" cy="707886"/>
          </a:xfrm>
          <a:prstGeom prst="rect">
            <a:avLst/>
          </a:prstGeom>
          <a:noFill/>
        </p:spPr>
        <p:txBody>
          <a:bodyPr wrap="none" rtlCol="0">
            <a:spAutoFit/>
          </a:bodyPr>
          <a:lstStyle/>
          <a:p>
            <a:r>
              <a:rPr lang="en-US" sz="4000">
                <a:solidFill>
                  <a:srgbClr val="D3DADF"/>
                </a:solidFill>
                <a:latin typeface="Herr Von Muellerhoff" panose="02000506000000020004" pitchFamily="2" charset="0"/>
              </a:rPr>
              <a:t>Diversity in Luxury</a:t>
            </a:r>
          </a:p>
        </p:txBody>
      </p:sp>
      <p:pic>
        <p:nvPicPr>
          <p:cNvPr id="20" name="Picture 19">
            <a:extLst>
              <a:ext uri="{FF2B5EF4-FFF2-40B4-BE49-F238E27FC236}">
                <a16:creationId xmlns:a16="http://schemas.microsoft.com/office/drawing/2014/main" id="{36E4C3EF-6CAF-4927-9BD9-D0453C0345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4292" y="2270505"/>
            <a:ext cx="3683416" cy="2336004"/>
          </a:xfrm>
          <a:prstGeom prst="rect">
            <a:avLst/>
          </a:prstGeom>
        </p:spPr>
      </p:pic>
    </p:spTree>
    <p:extLst>
      <p:ext uri="{BB962C8B-B14F-4D97-AF65-F5344CB8AC3E}">
        <p14:creationId xmlns:p14="http://schemas.microsoft.com/office/powerpoint/2010/main" val="224081572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00" fill="hold"/>
                                        <p:tgtEl>
                                          <p:spTgt spid="19"/>
                                        </p:tgtEl>
                                      </p:cBhvr>
                                    </p:cmd>
                                  </p:childTnLst>
                                </p:cTn>
                              </p:par>
                            </p:childTnLst>
                          </p:cTn>
                        </p:par>
                        <p:par>
                          <p:cTn id="7" fill="hold">
                            <p:stCondLst>
                              <p:cond delay="9600"/>
                            </p:stCondLst>
                            <p:childTnLst>
                              <p:par>
                                <p:cTn id="8" presetID="9" presetClass="emph" presetSubtype="0" grpId="0" nodeType="afterEffect">
                                  <p:stCondLst>
                                    <p:cond delay="0"/>
                                  </p:stCondLst>
                                  <p:childTnLst>
                                    <p:set>
                                      <p:cBhvr>
                                        <p:cTn id="9" dur="indefinite"/>
                                        <p:tgtEl>
                                          <p:spTgt spid="10"/>
                                        </p:tgtEl>
                                        <p:attrNameLst>
                                          <p:attrName>style.opacity</p:attrName>
                                        </p:attrNameLst>
                                      </p:cBhvr>
                                      <p:to>
                                        <p:strVal val="0.5"/>
                                      </p:to>
                                    </p:set>
                                    <p:animEffect filter="image" prLst="opacity: 0.5">
                                      <p:cBhvr rctx="IE">
                                        <p:cTn id="10"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9"/>
                </p:tgtEl>
              </p:cMediaNode>
            </p:video>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9"/>
                                        </p:tgtEl>
                                      </p:cBhvr>
                                    </p:cmd>
                                  </p:childTnLst>
                                </p:cTn>
                              </p:par>
                            </p:childTnLst>
                          </p:cTn>
                        </p:par>
                      </p:childTnLst>
                    </p:cTn>
                  </p:par>
                </p:childTnLst>
              </p:cTn>
              <p:nextCondLst>
                <p:cond evt="onClick" delay="0">
                  <p:tgtEl>
                    <p:spTgt spid="19"/>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A019E16-2024-4CC8-AB6F-C29EDF9E0180}"/>
              </a:ext>
            </a:extLst>
          </p:cNvPr>
          <p:cNvSpPr/>
          <p:nvPr/>
        </p:nvSpPr>
        <p:spPr>
          <a:xfrm>
            <a:off x="6134100" y="0"/>
            <a:ext cx="6057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3">
            <a:extLst>
              <a:ext uri="{FF2B5EF4-FFF2-40B4-BE49-F238E27FC236}">
                <a16:creationId xmlns:a16="http://schemas.microsoft.com/office/drawing/2014/main" id="{0E98CACA-9ADC-47C7-BE7A-BD5E660AFA9F}"/>
              </a:ext>
            </a:extLst>
          </p:cNvPr>
          <p:cNvSpPr txBox="1">
            <a:spLocks/>
          </p:cNvSpPr>
          <p:nvPr/>
        </p:nvSpPr>
        <p:spPr>
          <a:xfrm>
            <a:off x="7355140" y="3556776"/>
            <a:ext cx="3792457" cy="1593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0"/>
              </a:spcBef>
              <a:buFont typeface="Arial" panose="020B0604020202020204" pitchFamily="34" charset="0"/>
              <a:buNone/>
            </a:pPr>
            <a:r>
              <a:rPr lang="en-US" sz="1200">
                <a:latin typeface="PetitaLight"/>
              </a:rPr>
              <a:t>The total land on which the project will be constructed is 1.717.521 m², whereas the total covered area  per official policy </a:t>
            </a:r>
            <a:r>
              <a:rPr lang="en-US" sz="1200" err="1">
                <a:latin typeface="PetitaLight"/>
              </a:rPr>
              <a:t>utilised</a:t>
            </a:r>
            <a:r>
              <a:rPr lang="en-US" sz="1200">
                <a:latin typeface="PetitaLight"/>
              </a:rPr>
              <a:t> is 150.000m² (actual buildable area expected to exceed 204.948m²). The land  belongs to the Aristo Developers Ltd Group of Companies on a wholly owned subsidiary and is free of any  mortgage or encumbrance.</a:t>
            </a:r>
            <a:endParaRPr lang="en-US" sz="1200">
              <a:latin typeface="PetitaLight" panose="02000606040000020003" pitchFamily="2" charset="0"/>
            </a:endParaRPr>
          </a:p>
        </p:txBody>
      </p:sp>
      <p:sp>
        <p:nvSpPr>
          <p:cNvPr id="17" name="Rectangle 16">
            <a:extLst>
              <a:ext uri="{FF2B5EF4-FFF2-40B4-BE49-F238E27FC236}">
                <a16:creationId xmlns:a16="http://schemas.microsoft.com/office/drawing/2014/main" id="{6CB2FAFE-EB47-4B27-B38E-C9C336D81A0A}"/>
              </a:ext>
            </a:extLst>
          </p:cNvPr>
          <p:cNvSpPr/>
          <p:nvPr/>
        </p:nvSpPr>
        <p:spPr>
          <a:xfrm>
            <a:off x="0" y="0"/>
            <a:ext cx="6134100" cy="6858000"/>
          </a:xfrm>
          <a:prstGeom prst="rect">
            <a:avLst/>
          </a:prstGeom>
          <a:solidFill>
            <a:srgbClr val="0E36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6">
            <a:extLst>
              <a:ext uri="{FF2B5EF4-FFF2-40B4-BE49-F238E27FC236}">
                <a16:creationId xmlns:a16="http://schemas.microsoft.com/office/drawing/2014/main" id="{61ED4C60-D911-4A3A-9D22-9A19B89A5BBF}"/>
              </a:ext>
            </a:extLst>
          </p:cNvPr>
          <p:cNvSpPr txBox="1"/>
          <p:nvPr/>
        </p:nvSpPr>
        <p:spPr>
          <a:xfrm>
            <a:off x="727444" y="3799074"/>
            <a:ext cx="4469350" cy="234743"/>
          </a:xfrm>
          <a:prstGeom prst="rect">
            <a:avLst/>
          </a:prstGeom>
          <a:noFill/>
        </p:spPr>
        <p:txBody>
          <a:bodyPr vert="horz" wrap="square" lIns="0" tIns="14604" rIns="0" bIns="0" rtlCol="0">
            <a:spAutoFit/>
          </a:bodyPr>
          <a:lstStyle/>
          <a:p>
            <a:pPr marL="12700" algn="ctr">
              <a:lnSpc>
                <a:spcPts val="1055"/>
              </a:lnSpc>
              <a:spcBef>
                <a:spcPts val="114"/>
              </a:spcBef>
            </a:pPr>
            <a:r>
              <a:rPr lang="en-US" sz="3200" i="1" spc="5">
                <a:solidFill>
                  <a:srgbClr val="D3DADF"/>
                </a:solidFill>
                <a:latin typeface="Cormorant Infant Light" panose="00000400000000000000" pitchFamily="50" charset="0"/>
                <a:cs typeface="PF Encore Sans Pro Light"/>
              </a:rPr>
              <a:t>Retail</a:t>
            </a:r>
            <a:endParaRPr lang="en-US" sz="3200" i="1">
              <a:solidFill>
                <a:srgbClr val="D3DADF"/>
              </a:solidFill>
              <a:latin typeface="Cormorant Infant Light" panose="00000400000000000000" pitchFamily="50" charset="0"/>
              <a:cs typeface="PF Encore Sans Pro Light"/>
            </a:endParaRPr>
          </a:p>
        </p:txBody>
      </p:sp>
      <p:pic>
        <p:nvPicPr>
          <p:cNvPr id="30" name="Graphic 29" descr="Modern architecture with solid fill">
            <a:extLst>
              <a:ext uri="{FF2B5EF4-FFF2-40B4-BE49-F238E27FC236}">
                <a16:creationId xmlns:a16="http://schemas.microsoft.com/office/drawing/2014/main" id="{E918BF44-4A2F-4902-91C7-F784F977B6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421845" y="2266366"/>
            <a:ext cx="1290410" cy="1290410"/>
          </a:xfrm>
          <a:prstGeom prst="rect">
            <a:avLst/>
          </a:prstGeom>
        </p:spPr>
      </p:pic>
      <p:grpSp>
        <p:nvGrpSpPr>
          <p:cNvPr id="32" name="Group 31">
            <a:extLst>
              <a:ext uri="{FF2B5EF4-FFF2-40B4-BE49-F238E27FC236}">
                <a16:creationId xmlns:a16="http://schemas.microsoft.com/office/drawing/2014/main" id="{B508EB94-7A6E-43A9-964A-9E014E9D727D}"/>
              </a:ext>
            </a:extLst>
          </p:cNvPr>
          <p:cNvGrpSpPr/>
          <p:nvPr/>
        </p:nvGrpSpPr>
        <p:grpSpPr>
          <a:xfrm>
            <a:off x="8270665" y="2047526"/>
            <a:ext cx="1598713" cy="857186"/>
            <a:chOff x="6364773" y="3149073"/>
            <a:chExt cx="1598713" cy="857186"/>
          </a:xfrm>
        </p:grpSpPr>
        <p:grpSp>
          <p:nvGrpSpPr>
            <p:cNvPr id="33" name="Group 32">
              <a:extLst>
                <a:ext uri="{FF2B5EF4-FFF2-40B4-BE49-F238E27FC236}">
                  <a16:creationId xmlns:a16="http://schemas.microsoft.com/office/drawing/2014/main" id="{0CCA85D6-2364-4263-884B-06C7FAC04282}"/>
                </a:ext>
              </a:extLst>
            </p:cNvPr>
            <p:cNvGrpSpPr/>
            <p:nvPr/>
          </p:nvGrpSpPr>
          <p:grpSpPr>
            <a:xfrm>
              <a:off x="6364773" y="3149073"/>
              <a:ext cx="1598713" cy="473807"/>
              <a:chOff x="5964534" y="3149073"/>
              <a:chExt cx="1598713" cy="473807"/>
            </a:xfrm>
          </p:grpSpPr>
          <p:sp>
            <p:nvSpPr>
              <p:cNvPr id="35" name="object 6">
                <a:extLst>
                  <a:ext uri="{FF2B5EF4-FFF2-40B4-BE49-F238E27FC236}">
                    <a16:creationId xmlns:a16="http://schemas.microsoft.com/office/drawing/2014/main" id="{1BE4871A-9311-4E39-8959-02E6D3F5850B}"/>
                  </a:ext>
                </a:extLst>
              </p:cNvPr>
              <p:cNvSpPr txBox="1"/>
              <p:nvPr/>
            </p:nvSpPr>
            <p:spPr>
              <a:xfrm>
                <a:off x="6025530"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Retail Area</a:t>
                </a:r>
                <a:endParaRPr sz="1600" i="1">
                  <a:latin typeface="Cormorant Infant Light" panose="00000400000000000000" pitchFamily="50" charset="0"/>
                  <a:cs typeface="PF Encore Sans Pro Light"/>
                </a:endParaRPr>
              </a:p>
            </p:txBody>
          </p:sp>
          <p:sp>
            <p:nvSpPr>
              <p:cNvPr id="36" name="object 6">
                <a:extLst>
                  <a:ext uri="{FF2B5EF4-FFF2-40B4-BE49-F238E27FC236}">
                    <a16:creationId xmlns:a16="http://schemas.microsoft.com/office/drawing/2014/main" id="{4D244711-97A6-487A-8650-D1814CFE7192}"/>
                  </a:ext>
                </a:extLst>
              </p:cNvPr>
              <p:cNvSpPr txBox="1"/>
              <p:nvPr/>
            </p:nvSpPr>
            <p:spPr>
              <a:xfrm>
                <a:off x="5964534" y="3149073"/>
                <a:ext cx="1598713"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2,145</a:t>
                </a:r>
                <a:r>
                  <a:rPr lang="en-US" sz="2800" spc="5">
                    <a:solidFill>
                      <a:srgbClr val="DFA25F"/>
                    </a:solidFill>
                    <a:latin typeface="PetitaLight" panose="02000606040000020003" pitchFamily="2" charset="0"/>
                    <a:cs typeface="PF Encore Sans Pro Light"/>
                  </a:rPr>
                  <a:t>m²</a:t>
                </a:r>
                <a:endParaRPr sz="2800">
                  <a:solidFill>
                    <a:srgbClr val="DFA25F"/>
                  </a:solidFill>
                  <a:latin typeface="PetitaLight" panose="02000606040000020003" pitchFamily="2" charset="0"/>
                  <a:cs typeface="PF Encore Sans Pro Light"/>
                </a:endParaRPr>
              </a:p>
            </p:txBody>
          </p:sp>
        </p:grpSp>
        <p:sp>
          <p:nvSpPr>
            <p:cNvPr id="34" name="object 6">
              <a:extLst>
                <a:ext uri="{FF2B5EF4-FFF2-40B4-BE49-F238E27FC236}">
                  <a16:creationId xmlns:a16="http://schemas.microsoft.com/office/drawing/2014/main" id="{996412B5-C143-4DF7-9CC2-AB8A9A65E760}"/>
                </a:ext>
              </a:extLst>
            </p:cNvPr>
            <p:cNvSpPr txBox="1"/>
            <p:nvPr/>
          </p:nvSpPr>
          <p:spPr>
            <a:xfrm>
              <a:off x="6425769" y="3697201"/>
              <a:ext cx="1476720" cy="309058"/>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FOR A UNIQUE</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SHOPPING EXPERIENCE</a:t>
              </a:r>
              <a:endParaRPr sz="900">
                <a:latin typeface="PetitaLight" panose="02000606040000020003" pitchFamily="2" charset="0"/>
                <a:cs typeface="PF Encore Sans Pro Light"/>
              </a:endParaRPr>
            </a:p>
          </p:txBody>
        </p:sp>
      </p:grpSp>
    </p:spTree>
    <p:extLst>
      <p:ext uri="{BB962C8B-B14F-4D97-AF65-F5344CB8AC3E}">
        <p14:creationId xmlns:p14="http://schemas.microsoft.com/office/powerpoint/2010/main" val="3000138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3">
            <a:extLst>
              <a:ext uri="{FF2B5EF4-FFF2-40B4-BE49-F238E27FC236}">
                <a16:creationId xmlns:a16="http://schemas.microsoft.com/office/drawing/2014/main" id="{0E98CACA-9ADC-47C7-BE7A-BD5E660AFA9F}"/>
              </a:ext>
            </a:extLst>
          </p:cNvPr>
          <p:cNvSpPr txBox="1">
            <a:spLocks/>
          </p:cNvSpPr>
          <p:nvPr/>
        </p:nvSpPr>
        <p:spPr>
          <a:xfrm>
            <a:off x="7355140" y="3556776"/>
            <a:ext cx="3792457" cy="1593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0"/>
              </a:spcBef>
              <a:buFont typeface="Arial" panose="020B0604020202020204" pitchFamily="34" charset="0"/>
              <a:buNone/>
            </a:pPr>
            <a:r>
              <a:rPr lang="en-US" sz="1200">
                <a:latin typeface="PetitaLight"/>
              </a:rPr>
              <a:t>The total land on which the project will be constructed is 1.717.521 m², whereas the total covered area  per official policy </a:t>
            </a:r>
            <a:r>
              <a:rPr lang="en-US" sz="1200" err="1">
                <a:latin typeface="PetitaLight"/>
              </a:rPr>
              <a:t>utilised</a:t>
            </a:r>
            <a:r>
              <a:rPr lang="en-US" sz="1200">
                <a:latin typeface="PetitaLight"/>
              </a:rPr>
              <a:t> is 150.000m² (actual buildable area expected to exceed 204.948m²). The land  belongs to the Aristo Developers Ltd Group of Companies on a wholly owned subsidiary and is free of any  mortgage or encumbrance.</a:t>
            </a:r>
            <a:endParaRPr lang="en-US" sz="1200">
              <a:latin typeface="PetitaLight" panose="02000606040000020003" pitchFamily="2" charset="0"/>
            </a:endParaRPr>
          </a:p>
        </p:txBody>
      </p:sp>
      <p:grpSp>
        <p:nvGrpSpPr>
          <p:cNvPr id="20" name="Group 19">
            <a:extLst>
              <a:ext uri="{FF2B5EF4-FFF2-40B4-BE49-F238E27FC236}">
                <a16:creationId xmlns:a16="http://schemas.microsoft.com/office/drawing/2014/main" id="{85B6C941-7072-4E83-92F2-AA74D06E02C3}"/>
              </a:ext>
            </a:extLst>
          </p:cNvPr>
          <p:cNvGrpSpPr/>
          <p:nvPr/>
        </p:nvGrpSpPr>
        <p:grpSpPr>
          <a:xfrm>
            <a:off x="8176473" y="1968296"/>
            <a:ext cx="1631908" cy="971071"/>
            <a:chOff x="8724653" y="3149073"/>
            <a:chExt cx="1631908" cy="971071"/>
          </a:xfrm>
        </p:grpSpPr>
        <p:grpSp>
          <p:nvGrpSpPr>
            <p:cNvPr id="21" name="Group 20">
              <a:extLst>
                <a:ext uri="{FF2B5EF4-FFF2-40B4-BE49-F238E27FC236}">
                  <a16:creationId xmlns:a16="http://schemas.microsoft.com/office/drawing/2014/main" id="{04CD5B91-8A71-4A31-808D-33EDB59A31B9}"/>
                </a:ext>
              </a:extLst>
            </p:cNvPr>
            <p:cNvGrpSpPr/>
            <p:nvPr/>
          </p:nvGrpSpPr>
          <p:grpSpPr>
            <a:xfrm>
              <a:off x="8802247" y="3149073"/>
              <a:ext cx="1476720" cy="482060"/>
              <a:chOff x="8557830" y="3149073"/>
              <a:chExt cx="1476720" cy="482060"/>
            </a:xfrm>
          </p:grpSpPr>
          <p:sp>
            <p:nvSpPr>
              <p:cNvPr id="23" name="object 6">
                <a:extLst>
                  <a:ext uri="{FF2B5EF4-FFF2-40B4-BE49-F238E27FC236}">
                    <a16:creationId xmlns:a16="http://schemas.microsoft.com/office/drawing/2014/main" id="{0463AB65-ED44-4426-8927-E9CEA76070FF}"/>
                  </a:ext>
                </a:extLst>
              </p:cNvPr>
              <p:cNvSpPr txBox="1"/>
              <p:nvPr/>
            </p:nvSpPr>
            <p:spPr>
              <a:xfrm>
                <a:off x="8557830" y="3449033"/>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Golf Course</a:t>
                </a:r>
                <a:endParaRPr lang="en-US" sz="1600" i="1">
                  <a:latin typeface="Cormorant Infant Light" panose="00000400000000000000" pitchFamily="50" charset="0"/>
                  <a:cs typeface="PF Encore Sans Pro Light"/>
                </a:endParaRPr>
              </a:p>
            </p:txBody>
          </p:sp>
          <p:sp>
            <p:nvSpPr>
              <p:cNvPr id="24" name="object 6">
                <a:extLst>
                  <a:ext uri="{FF2B5EF4-FFF2-40B4-BE49-F238E27FC236}">
                    <a16:creationId xmlns:a16="http://schemas.microsoft.com/office/drawing/2014/main" id="{27B4A0D0-32A0-4811-AEF5-E44532E81C4D}"/>
                  </a:ext>
                </a:extLst>
              </p:cNvPr>
              <p:cNvSpPr txBox="1"/>
              <p:nvPr/>
            </p:nvSpPr>
            <p:spPr>
              <a:xfrm>
                <a:off x="8557830"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18-hole</a:t>
                </a:r>
                <a:endParaRPr sz="4000">
                  <a:solidFill>
                    <a:srgbClr val="DFA25F"/>
                  </a:solidFill>
                  <a:latin typeface="PetitaLight" panose="02000606040000020003" pitchFamily="2" charset="0"/>
                  <a:cs typeface="PF Encore Sans Pro Light"/>
                </a:endParaRPr>
              </a:p>
            </p:txBody>
          </p:sp>
        </p:grpSp>
        <p:sp>
          <p:nvSpPr>
            <p:cNvPr id="22" name="object 6">
              <a:extLst>
                <a:ext uri="{FF2B5EF4-FFF2-40B4-BE49-F238E27FC236}">
                  <a16:creationId xmlns:a16="http://schemas.microsoft.com/office/drawing/2014/main" id="{509727D9-B397-4B6A-AECB-C041A8D5E9F8}"/>
                </a:ext>
              </a:extLst>
            </p:cNvPr>
            <p:cNvSpPr txBox="1"/>
            <p:nvPr/>
          </p:nvSpPr>
          <p:spPr>
            <a:xfrm>
              <a:off x="8724653" y="3670022"/>
              <a:ext cx="1631908" cy="450122"/>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CHAMPIONSHIP GOLF COURSE</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DESIGNED BY GRAHAM MARSH AND GOLF &amp; LAND DESIGN</a:t>
              </a:r>
              <a:endParaRPr sz="900">
                <a:latin typeface="PetitaLight" panose="02000606040000020003" pitchFamily="2" charset="0"/>
                <a:cs typeface="PF Encore Sans Pro Light"/>
              </a:endParaRPr>
            </a:p>
          </p:txBody>
        </p:sp>
      </p:grpSp>
      <p:sp>
        <p:nvSpPr>
          <p:cNvPr id="25" name="Rectangle 24">
            <a:extLst>
              <a:ext uri="{FF2B5EF4-FFF2-40B4-BE49-F238E27FC236}">
                <a16:creationId xmlns:a16="http://schemas.microsoft.com/office/drawing/2014/main" id="{C43DE860-430E-42FB-A07A-7292FDC3BD9A}"/>
              </a:ext>
            </a:extLst>
          </p:cNvPr>
          <p:cNvSpPr/>
          <p:nvPr/>
        </p:nvSpPr>
        <p:spPr>
          <a:xfrm>
            <a:off x="0" y="0"/>
            <a:ext cx="12192000" cy="6858000"/>
          </a:xfrm>
          <a:prstGeom prst="rect">
            <a:avLst/>
          </a:prstGeom>
          <a:solidFill>
            <a:srgbClr val="0E36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ject 6">
            <a:extLst>
              <a:ext uri="{FF2B5EF4-FFF2-40B4-BE49-F238E27FC236}">
                <a16:creationId xmlns:a16="http://schemas.microsoft.com/office/drawing/2014/main" id="{750108B9-E3C8-431C-877E-4532DFBB069B}"/>
              </a:ext>
            </a:extLst>
          </p:cNvPr>
          <p:cNvSpPr txBox="1"/>
          <p:nvPr/>
        </p:nvSpPr>
        <p:spPr>
          <a:xfrm>
            <a:off x="3861325" y="5080080"/>
            <a:ext cx="4469350" cy="463267"/>
          </a:xfrm>
          <a:prstGeom prst="rect">
            <a:avLst/>
          </a:prstGeom>
          <a:noFill/>
        </p:spPr>
        <p:txBody>
          <a:bodyPr vert="horz" wrap="square" lIns="0" tIns="14604" rIns="0" bIns="0" rtlCol="0">
            <a:spAutoFit/>
          </a:bodyPr>
          <a:lstStyle/>
          <a:p>
            <a:pPr marL="12700" algn="ctr">
              <a:lnSpc>
                <a:spcPts val="1055"/>
              </a:lnSpc>
              <a:spcBef>
                <a:spcPts val="114"/>
              </a:spcBef>
            </a:pPr>
            <a:r>
              <a:rPr lang="en-US" sz="9600" i="1" spc="5">
                <a:solidFill>
                  <a:srgbClr val="D3DADF"/>
                </a:solidFill>
                <a:latin typeface="Cormorant Infant Light" panose="00000400000000000000" pitchFamily="50" charset="0"/>
                <a:cs typeface="PF Encore Sans Pro Light"/>
              </a:rPr>
              <a:t>Golf</a:t>
            </a:r>
            <a:endParaRPr lang="en-US" sz="9600" i="1">
              <a:solidFill>
                <a:srgbClr val="D3DADF"/>
              </a:solidFill>
              <a:latin typeface="Cormorant Infant Light" panose="00000400000000000000" pitchFamily="50" charset="0"/>
              <a:cs typeface="PF Encore Sans Pro Light"/>
            </a:endParaRPr>
          </a:p>
        </p:txBody>
      </p:sp>
      <p:pic>
        <p:nvPicPr>
          <p:cNvPr id="27" name="Graphic 26" descr="Golf with solid fill">
            <a:extLst>
              <a:ext uri="{FF2B5EF4-FFF2-40B4-BE49-F238E27FC236}">
                <a16:creationId xmlns:a16="http://schemas.microsoft.com/office/drawing/2014/main" id="{1E76F021-51DC-48A6-8B01-03D687022A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84295" y="1118355"/>
            <a:ext cx="2967789" cy="2967789"/>
          </a:xfrm>
          <a:prstGeom prst="rect">
            <a:avLst/>
          </a:prstGeom>
        </p:spPr>
      </p:pic>
    </p:spTree>
    <p:extLst>
      <p:ext uri="{BB962C8B-B14F-4D97-AF65-F5344CB8AC3E}">
        <p14:creationId xmlns:p14="http://schemas.microsoft.com/office/powerpoint/2010/main" val="73186974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327E54-7355-4D75-B2EF-5A7A2A6870DB}"/>
              </a:ext>
            </a:extLst>
          </p:cNvPr>
          <p:cNvSpPr/>
          <p:nvPr/>
        </p:nvSpPr>
        <p:spPr>
          <a:xfrm>
            <a:off x="6134100" y="0"/>
            <a:ext cx="6057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3">
            <a:extLst>
              <a:ext uri="{FF2B5EF4-FFF2-40B4-BE49-F238E27FC236}">
                <a16:creationId xmlns:a16="http://schemas.microsoft.com/office/drawing/2014/main" id="{0E98CACA-9ADC-47C7-BE7A-BD5E660AFA9F}"/>
              </a:ext>
            </a:extLst>
          </p:cNvPr>
          <p:cNvSpPr txBox="1">
            <a:spLocks/>
          </p:cNvSpPr>
          <p:nvPr/>
        </p:nvSpPr>
        <p:spPr>
          <a:xfrm>
            <a:off x="7355140" y="3556776"/>
            <a:ext cx="3792457" cy="1593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0"/>
              </a:spcBef>
              <a:buFont typeface="Arial" panose="020B0604020202020204" pitchFamily="34" charset="0"/>
              <a:buNone/>
            </a:pPr>
            <a:r>
              <a:rPr lang="en-US" sz="1200">
                <a:latin typeface="PetitaLight"/>
              </a:rPr>
              <a:t>The total land on which the project will be constructed is 1.717.521 m², whereas the total covered area  per official policy </a:t>
            </a:r>
            <a:r>
              <a:rPr lang="en-US" sz="1200" err="1">
                <a:latin typeface="PetitaLight"/>
              </a:rPr>
              <a:t>utilised</a:t>
            </a:r>
            <a:r>
              <a:rPr lang="en-US" sz="1200">
                <a:latin typeface="PetitaLight"/>
              </a:rPr>
              <a:t> is 150.000m² (actual buildable area expected to exceed 204.948m²). The land  belongs to the Aristo Developers Ltd Group of Companies on a wholly owned subsidiary and is free of any  mortgage or encumbrance.</a:t>
            </a:r>
            <a:endParaRPr lang="en-US" sz="1200">
              <a:latin typeface="PetitaLight" panose="02000606040000020003" pitchFamily="2" charset="0"/>
            </a:endParaRPr>
          </a:p>
        </p:txBody>
      </p:sp>
      <p:grpSp>
        <p:nvGrpSpPr>
          <p:cNvPr id="20" name="Group 19">
            <a:extLst>
              <a:ext uri="{FF2B5EF4-FFF2-40B4-BE49-F238E27FC236}">
                <a16:creationId xmlns:a16="http://schemas.microsoft.com/office/drawing/2014/main" id="{85B6C941-7072-4E83-92F2-AA74D06E02C3}"/>
              </a:ext>
            </a:extLst>
          </p:cNvPr>
          <p:cNvGrpSpPr/>
          <p:nvPr/>
        </p:nvGrpSpPr>
        <p:grpSpPr>
          <a:xfrm>
            <a:off x="8176473" y="1968296"/>
            <a:ext cx="1631908" cy="971071"/>
            <a:chOff x="8724653" y="3149073"/>
            <a:chExt cx="1631908" cy="971071"/>
          </a:xfrm>
        </p:grpSpPr>
        <p:grpSp>
          <p:nvGrpSpPr>
            <p:cNvPr id="21" name="Group 20">
              <a:extLst>
                <a:ext uri="{FF2B5EF4-FFF2-40B4-BE49-F238E27FC236}">
                  <a16:creationId xmlns:a16="http://schemas.microsoft.com/office/drawing/2014/main" id="{04CD5B91-8A71-4A31-808D-33EDB59A31B9}"/>
                </a:ext>
              </a:extLst>
            </p:cNvPr>
            <p:cNvGrpSpPr/>
            <p:nvPr/>
          </p:nvGrpSpPr>
          <p:grpSpPr>
            <a:xfrm>
              <a:off x="8802247" y="3149073"/>
              <a:ext cx="1476720" cy="482060"/>
              <a:chOff x="8557830" y="3149073"/>
              <a:chExt cx="1476720" cy="482060"/>
            </a:xfrm>
          </p:grpSpPr>
          <p:sp>
            <p:nvSpPr>
              <p:cNvPr id="23" name="object 6">
                <a:extLst>
                  <a:ext uri="{FF2B5EF4-FFF2-40B4-BE49-F238E27FC236}">
                    <a16:creationId xmlns:a16="http://schemas.microsoft.com/office/drawing/2014/main" id="{0463AB65-ED44-4426-8927-E9CEA76070FF}"/>
                  </a:ext>
                </a:extLst>
              </p:cNvPr>
              <p:cNvSpPr txBox="1"/>
              <p:nvPr/>
            </p:nvSpPr>
            <p:spPr>
              <a:xfrm>
                <a:off x="8557830" y="3449033"/>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Golf Course</a:t>
                </a:r>
                <a:endParaRPr lang="en-US" sz="1600" i="1">
                  <a:latin typeface="Cormorant Infant Light" panose="00000400000000000000" pitchFamily="50" charset="0"/>
                  <a:cs typeface="PF Encore Sans Pro Light"/>
                </a:endParaRPr>
              </a:p>
            </p:txBody>
          </p:sp>
          <p:sp>
            <p:nvSpPr>
              <p:cNvPr id="24" name="object 6">
                <a:extLst>
                  <a:ext uri="{FF2B5EF4-FFF2-40B4-BE49-F238E27FC236}">
                    <a16:creationId xmlns:a16="http://schemas.microsoft.com/office/drawing/2014/main" id="{27B4A0D0-32A0-4811-AEF5-E44532E81C4D}"/>
                  </a:ext>
                </a:extLst>
              </p:cNvPr>
              <p:cNvSpPr txBox="1"/>
              <p:nvPr/>
            </p:nvSpPr>
            <p:spPr>
              <a:xfrm>
                <a:off x="8557830"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18-hole</a:t>
                </a:r>
                <a:endParaRPr sz="4000">
                  <a:solidFill>
                    <a:srgbClr val="DFA25F"/>
                  </a:solidFill>
                  <a:latin typeface="PetitaLight" panose="02000606040000020003" pitchFamily="2" charset="0"/>
                  <a:cs typeface="PF Encore Sans Pro Light"/>
                </a:endParaRPr>
              </a:p>
            </p:txBody>
          </p:sp>
        </p:grpSp>
        <p:sp>
          <p:nvSpPr>
            <p:cNvPr id="22" name="object 6">
              <a:extLst>
                <a:ext uri="{FF2B5EF4-FFF2-40B4-BE49-F238E27FC236}">
                  <a16:creationId xmlns:a16="http://schemas.microsoft.com/office/drawing/2014/main" id="{509727D9-B397-4B6A-AECB-C041A8D5E9F8}"/>
                </a:ext>
              </a:extLst>
            </p:cNvPr>
            <p:cNvSpPr txBox="1"/>
            <p:nvPr/>
          </p:nvSpPr>
          <p:spPr>
            <a:xfrm>
              <a:off x="8724653" y="3670022"/>
              <a:ext cx="1631908" cy="450122"/>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CHAMPIONSHIP GOLF COURSE</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DESIGNED BY GRAHAM MARSH AND GOLF &amp; LAND DESIGN</a:t>
              </a:r>
              <a:endParaRPr sz="900">
                <a:latin typeface="PetitaLight" panose="02000606040000020003" pitchFamily="2" charset="0"/>
                <a:cs typeface="PF Encore Sans Pro Light"/>
              </a:endParaRPr>
            </a:p>
          </p:txBody>
        </p:sp>
      </p:grpSp>
      <p:sp>
        <p:nvSpPr>
          <p:cNvPr id="25" name="Rectangle 24">
            <a:extLst>
              <a:ext uri="{FF2B5EF4-FFF2-40B4-BE49-F238E27FC236}">
                <a16:creationId xmlns:a16="http://schemas.microsoft.com/office/drawing/2014/main" id="{C43DE860-430E-42FB-A07A-7292FDC3BD9A}"/>
              </a:ext>
            </a:extLst>
          </p:cNvPr>
          <p:cNvSpPr/>
          <p:nvPr/>
        </p:nvSpPr>
        <p:spPr>
          <a:xfrm>
            <a:off x="0" y="0"/>
            <a:ext cx="6134100" cy="6858000"/>
          </a:xfrm>
          <a:prstGeom prst="rect">
            <a:avLst/>
          </a:prstGeom>
          <a:solidFill>
            <a:srgbClr val="0E36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ject 6">
            <a:extLst>
              <a:ext uri="{FF2B5EF4-FFF2-40B4-BE49-F238E27FC236}">
                <a16:creationId xmlns:a16="http://schemas.microsoft.com/office/drawing/2014/main" id="{750108B9-E3C8-431C-877E-4532DFBB069B}"/>
              </a:ext>
            </a:extLst>
          </p:cNvPr>
          <p:cNvSpPr txBox="1"/>
          <p:nvPr/>
        </p:nvSpPr>
        <p:spPr>
          <a:xfrm>
            <a:off x="727444" y="3799074"/>
            <a:ext cx="4469350" cy="234743"/>
          </a:xfrm>
          <a:prstGeom prst="rect">
            <a:avLst/>
          </a:prstGeom>
          <a:noFill/>
        </p:spPr>
        <p:txBody>
          <a:bodyPr vert="horz" wrap="square" lIns="0" tIns="14604" rIns="0" bIns="0" rtlCol="0">
            <a:spAutoFit/>
          </a:bodyPr>
          <a:lstStyle/>
          <a:p>
            <a:pPr marL="12700" algn="ctr">
              <a:lnSpc>
                <a:spcPts val="1055"/>
              </a:lnSpc>
              <a:spcBef>
                <a:spcPts val="114"/>
              </a:spcBef>
            </a:pPr>
            <a:r>
              <a:rPr lang="en-US" sz="3200" i="1" spc="5">
                <a:solidFill>
                  <a:srgbClr val="D3DADF"/>
                </a:solidFill>
                <a:latin typeface="Cormorant Infant Light" panose="00000400000000000000" pitchFamily="50" charset="0"/>
                <a:cs typeface="PF Encore Sans Pro Light"/>
              </a:rPr>
              <a:t>Golf</a:t>
            </a:r>
            <a:endParaRPr lang="en-US" sz="3200" i="1">
              <a:solidFill>
                <a:srgbClr val="D3DADF"/>
              </a:solidFill>
              <a:latin typeface="Cormorant Infant Light" panose="00000400000000000000" pitchFamily="50" charset="0"/>
              <a:cs typeface="PF Encore Sans Pro Light"/>
            </a:endParaRPr>
          </a:p>
        </p:txBody>
      </p:sp>
      <p:pic>
        <p:nvPicPr>
          <p:cNvPr id="27" name="Graphic 26" descr="Golf with solid fill">
            <a:extLst>
              <a:ext uri="{FF2B5EF4-FFF2-40B4-BE49-F238E27FC236}">
                <a16:creationId xmlns:a16="http://schemas.microsoft.com/office/drawing/2014/main" id="{1E76F021-51DC-48A6-8B01-03D687022A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421845" y="2266366"/>
            <a:ext cx="1290410" cy="1290410"/>
          </a:xfrm>
          <a:prstGeom prst="rect">
            <a:avLst/>
          </a:prstGeom>
        </p:spPr>
      </p:pic>
    </p:spTree>
    <p:extLst>
      <p:ext uri="{BB962C8B-B14F-4D97-AF65-F5344CB8AC3E}">
        <p14:creationId xmlns:p14="http://schemas.microsoft.com/office/powerpoint/2010/main" val="128800292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E5D74"/>
        </a:solidFill>
        <a:effectLst/>
      </p:bgPr>
    </p:bg>
    <p:spTree>
      <p:nvGrpSpPr>
        <p:cNvPr id="1" name=""/>
        <p:cNvGrpSpPr/>
        <p:nvPr/>
      </p:nvGrpSpPr>
      <p:grpSpPr>
        <a:xfrm>
          <a:off x="0" y="0"/>
          <a:ext cx="0" cy="0"/>
          <a:chOff x="0" y="0"/>
          <a:chExt cx="0" cy="0"/>
        </a:xfrm>
      </p:grpSpPr>
      <p:sp>
        <p:nvSpPr>
          <p:cNvPr id="2" name="Rectangle 1">
            <a:hlinkClick r:id="rId2" action="ppaction://hlinksldjump"/>
            <a:hlinkHover r:id="rId2" action="ppaction://hlinksldjump"/>
            <a:extLst>
              <a:ext uri="{FF2B5EF4-FFF2-40B4-BE49-F238E27FC236}">
                <a16:creationId xmlns:a16="http://schemas.microsoft.com/office/drawing/2014/main" id="{9F5DE781-D390-43CD-BC56-D159A56A7072}"/>
              </a:ext>
            </a:extLst>
          </p:cNvPr>
          <p:cNvSpPr/>
          <p:nvPr/>
        </p:nvSpPr>
        <p:spPr>
          <a:xfrm>
            <a:off x="0" y="0"/>
            <a:ext cx="12192000" cy="6858000"/>
          </a:xfrm>
          <a:prstGeom prst="rect">
            <a:avLst/>
          </a:prstGeom>
          <a:solidFill>
            <a:srgbClr val="3F5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ormAutofit/>
          </a:bodyPr>
          <a:lstStyle/>
          <a:p>
            <a:r>
              <a:rPr lang="en-US" sz="2400">
                <a:solidFill>
                  <a:srgbClr val="D3DADF"/>
                </a:solidFill>
                <a:latin typeface="Cormorant Garamond Light" panose="00000400000000000000" pitchFamily="50" charset="0"/>
                <a:cs typeface="PF Encore Sans Pro Thin"/>
              </a:rPr>
              <a:t>INVESTMENT HIGHLIGHTS</a:t>
            </a:r>
            <a:endParaRPr lang="en-US" sz="2400">
              <a:solidFill>
                <a:srgbClr val="D3DADF"/>
              </a:solidFill>
              <a:latin typeface="Cormorant Garamond Light" panose="00000400000000000000" pitchFamily="50" charset="0"/>
            </a:endParaRPr>
          </a:p>
        </p:txBody>
      </p:sp>
      <p:sp>
        <p:nvSpPr>
          <p:cNvPr id="3" name="Content Placeholder 2"/>
          <p:cNvSpPr>
            <a:spLocks noGrp="1"/>
          </p:cNvSpPr>
          <p:nvPr>
            <p:ph idx="1"/>
          </p:nvPr>
        </p:nvSpPr>
        <p:spPr/>
        <p:txBody>
          <a:bodyPr vert="horz" lIns="91440" tIns="45720" rIns="91440" bIns="45720" rtlCol="0" anchor="t">
            <a:normAutofit/>
          </a:bodyPr>
          <a:lstStyle/>
          <a:p>
            <a:pPr marL="298450" indent="-285750">
              <a:lnSpc>
                <a:spcPct val="100000"/>
              </a:lnSpc>
              <a:spcBef>
                <a:spcPts val="100"/>
              </a:spcBef>
              <a:buClr>
                <a:srgbClr val="798D9D"/>
              </a:buClr>
            </a:pPr>
            <a:r>
              <a:rPr lang="en-US" sz="1400" spc="25" dirty="0">
                <a:solidFill>
                  <a:schemeClr val="bg1"/>
                </a:solidFill>
                <a:latin typeface="PetitaLight"/>
                <a:cs typeface="PF Encore Sans Pro Light"/>
              </a:rPr>
              <a:t>Invest</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in</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an</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exciting</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and</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exclusive</a:t>
            </a:r>
            <a:r>
              <a:rPr lang="en-US" sz="1400" spc="-150" dirty="0">
                <a:solidFill>
                  <a:schemeClr val="bg1"/>
                </a:solidFill>
                <a:latin typeface="PetitaLight"/>
                <a:cs typeface="PF Encore Sans Pro Light"/>
              </a:rPr>
              <a:t> </a:t>
            </a:r>
            <a:r>
              <a:rPr lang="en-US" sz="1400" spc="20" dirty="0">
                <a:solidFill>
                  <a:schemeClr val="bg1"/>
                </a:solidFill>
                <a:latin typeface="PetitaLight"/>
                <a:cs typeface="PF Encore Sans Pro Light"/>
              </a:rPr>
              <a:t>new</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Golf</a:t>
            </a:r>
            <a:r>
              <a:rPr lang="en-US" sz="1400" spc="-155" dirty="0">
                <a:solidFill>
                  <a:schemeClr val="bg1"/>
                </a:solidFill>
                <a:latin typeface="PetitaLight"/>
                <a:cs typeface="PF Encore Sans Pro Light"/>
              </a:rPr>
              <a:t> </a:t>
            </a:r>
            <a:r>
              <a:rPr lang="en-US" sz="1400" spc="15" dirty="0">
                <a:solidFill>
                  <a:schemeClr val="bg1"/>
                </a:solidFill>
                <a:latin typeface="PetitaLight"/>
                <a:cs typeface="PF Encore Sans Pro Light"/>
              </a:rPr>
              <a:t>Resort</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Project</a:t>
            </a:r>
            <a:r>
              <a:rPr lang="en-US" sz="1400" spc="-155" dirty="0">
                <a:solidFill>
                  <a:schemeClr val="bg1"/>
                </a:solidFill>
                <a:latin typeface="PetitaLight"/>
                <a:cs typeface="PF Encore Sans Pro Light"/>
              </a:rPr>
              <a:t> </a:t>
            </a:r>
            <a:r>
              <a:rPr lang="en-US" sz="1400" spc="30" dirty="0">
                <a:solidFill>
                  <a:schemeClr val="bg1"/>
                </a:solidFill>
                <a:latin typeface="PetitaLight"/>
                <a:cs typeface="PF Encore Sans Pro Light"/>
              </a:rPr>
              <a:t>with</a:t>
            </a:r>
            <a:r>
              <a:rPr lang="en-US" sz="1400" spc="-150" dirty="0">
                <a:solidFill>
                  <a:schemeClr val="bg1"/>
                </a:solidFill>
                <a:latin typeface="PetitaLight"/>
                <a:cs typeface="PF Encore Sans Pro Light"/>
              </a:rPr>
              <a:t> </a:t>
            </a:r>
            <a:r>
              <a:rPr lang="en-US" sz="1400" spc="15" dirty="0">
                <a:solidFill>
                  <a:schemeClr val="bg1"/>
                </a:solidFill>
                <a:latin typeface="PetitaLight"/>
                <a:cs typeface="PF Encore Sans Pro Light"/>
              </a:rPr>
              <a:t>promising</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returns.</a:t>
            </a:r>
            <a:endParaRPr lang="en-US" dirty="0">
              <a:solidFill>
                <a:schemeClr val="bg1"/>
              </a:solidFill>
              <a:latin typeface="PetitaLight"/>
            </a:endParaRPr>
          </a:p>
          <a:p>
            <a:pPr marL="298450" indent="-285750">
              <a:lnSpc>
                <a:spcPct val="100000"/>
              </a:lnSpc>
              <a:spcBef>
                <a:spcPts val="100"/>
              </a:spcBef>
              <a:buClr>
                <a:srgbClr val="798D9D"/>
              </a:buClr>
            </a:pPr>
            <a:endParaRPr lang="en-US" sz="1400" spc="20" dirty="0">
              <a:solidFill>
                <a:schemeClr val="bg1"/>
              </a:solidFill>
              <a:latin typeface="PetitaLight"/>
              <a:cs typeface="PF Encore Sans Pro"/>
            </a:endParaRPr>
          </a:p>
          <a:p>
            <a:pPr marL="298450" indent="-285750">
              <a:lnSpc>
                <a:spcPct val="100000"/>
              </a:lnSpc>
              <a:spcBef>
                <a:spcPts val="100"/>
              </a:spcBef>
              <a:buClr>
                <a:srgbClr val="798D9D"/>
              </a:buClr>
            </a:pPr>
            <a:r>
              <a:rPr lang="en-US" sz="1400" b="1" spc="75" dirty="0">
                <a:solidFill>
                  <a:schemeClr val="bg1"/>
                </a:solidFill>
                <a:latin typeface="PetitaLight"/>
                <a:cs typeface="PF Encore Sans Pro"/>
              </a:rPr>
              <a:t>Project’s</a:t>
            </a:r>
            <a:r>
              <a:rPr lang="en-US" sz="1400" b="1" spc="-155" dirty="0">
                <a:solidFill>
                  <a:schemeClr val="bg1"/>
                </a:solidFill>
                <a:latin typeface="PetitaLight"/>
                <a:cs typeface="PF Encore Sans Pro"/>
              </a:rPr>
              <a:t> </a:t>
            </a:r>
            <a:r>
              <a:rPr lang="en-US" sz="1400" b="1" spc="100" dirty="0">
                <a:solidFill>
                  <a:schemeClr val="bg1"/>
                </a:solidFill>
                <a:latin typeface="PetitaLight"/>
                <a:cs typeface="PF Encore Sans Pro"/>
              </a:rPr>
              <a:t>Pre-Money</a:t>
            </a:r>
            <a:r>
              <a:rPr lang="en-US" sz="1400" b="1" spc="-160" dirty="0">
                <a:solidFill>
                  <a:schemeClr val="bg1"/>
                </a:solidFill>
                <a:latin typeface="PetitaLight"/>
                <a:cs typeface="PF Encore Sans Pro"/>
              </a:rPr>
              <a:t> </a:t>
            </a:r>
            <a:r>
              <a:rPr lang="en-US" sz="1400" b="1" spc="65" dirty="0">
                <a:solidFill>
                  <a:schemeClr val="bg1"/>
                </a:solidFill>
                <a:latin typeface="PetitaLight"/>
                <a:cs typeface="PF Encore Sans Pro"/>
              </a:rPr>
              <a:t>Valuation:</a:t>
            </a:r>
            <a:r>
              <a:rPr lang="en-US" sz="1400" b="1" spc="-155" dirty="0">
                <a:solidFill>
                  <a:schemeClr val="bg1"/>
                </a:solidFill>
                <a:latin typeface="PetitaLight"/>
                <a:cs typeface="PF Encore Sans Pro"/>
              </a:rPr>
              <a:t> </a:t>
            </a:r>
            <a:r>
              <a:rPr lang="en-US" sz="1400" spc="15" dirty="0">
                <a:solidFill>
                  <a:schemeClr val="bg1"/>
                </a:solidFill>
                <a:latin typeface="PetitaLight"/>
                <a:cs typeface="PF Encore Sans Pro Light"/>
              </a:rPr>
              <a:t>€60</a:t>
            </a:r>
            <a:r>
              <a:rPr lang="en-US" sz="1400" spc="-150" dirty="0">
                <a:solidFill>
                  <a:schemeClr val="bg1"/>
                </a:solidFill>
                <a:latin typeface="PetitaLight"/>
                <a:cs typeface="PF Encore Sans Pro Light"/>
              </a:rPr>
              <a:t> </a:t>
            </a:r>
            <a:r>
              <a:rPr lang="en-US" sz="1400" spc="20" dirty="0">
                <a:solidFill>
                  <a:schemeClr val="bg1"/>
                </a:solidFill>
                <a:latin typeface="PetitaLight"/>
                <a:cs typeface="PF Encore Sans Pro Light"/>
              </a:rPr>
              <a:t>million</a:t>
            </a:r>
          </a:p>
          <a:p>
            <a:pPr marL="298450" indent="-285750">
              <a:lnSpc>
                <a:spcPct val="100000"/>
              </a:lnSpc>
              <a:spcBef>
                <a:spcPts val="100"/>
              </a:spcBef>
              <a:buClr>
                <a:srgbClr val="798D9D"/>
              </a:buClr>
            </a:pPr>
            <a:endParaRPr lang="en-US" sz="1400" spc="20" dirty="0">
              <a:solidFill>
                <a:schemeClr val="bg1"/>
              </a:solidFill>
              <a:latin typeface="PetitaLight"/>
              <a:cs typeface="PF Encore Sans Pro"/>
            </a:endParaRPr>
          </a:p>
          <a:p>
            <a:pPr marL="298450" indent="-285750">
              <a:lnSpc>
                <a:spcPct val="100000"/>
              </a:lnSpc>
              <a:spcBef>
                <a:spcPts val="100"/>
              </a:spcBef>
              <a:buClr>
                <a:srgbClr val="798D9D"/>
              </a:buClr>
            </a:pPr>
            <a:r>
              <a:rPr lang="en-US" sz="1400" b="1" spc="20" dirty="0">
                <a:solidFill>
                  <a:schemeClr val="bg1"/>
                </a:solidFill>
                <a:latin typeface="PetitaLight"/>
                <a:cs typeface="PF Encore Sans Pro"/>
              </a:rPr>
              <a:t>VAT:</a:t>
            </a:r>
            <a:r>
              <a:rPr lang="en-US" sz="1400" b="1" spc="-160" dirty="0">
                <a:solidFill>
                  <a:schemeClr val="bg1"/>
                </a:solidFill>
                <a:latin typeface="PetitaLight"/>
                <a:cs typeface="PF Encore Sans Pro"/>
              </a:rPr>
              <a:t> </a:t>
            </a:r>
            <a:r>
              <a:rPr lang="en-US" sz="1400" spc="20" dirty="0">
                <a:solidFill>
                  <a:schemeClr val="bg1"/>
                </a:solidFill>
                <a:latin typeface="PetitaLight"/>
                <a:cs typeface="PF Encore Sans Pro Light"/>
              </a:rPr>
              <a:t>No</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VAT</a:t>
            </a:r>
            <a:r>
              <a:rPr lang="en-US" sz="1400" spc="-150" dirty="0">
                <a:solidFill>
                  <a:schemeClr val="bg1"/>
                </a:solidFill>
                <a:latin typeface="PetitaLight"/>
                <a:cs typeface="PF Encore Sans Pro Light"/>
              </a:rPr>
              <a:t> </a:t>
            </a:r>
            <a:r>
              <a:rPr lang="en-US" sz="1400" spc="20" dirty="0">
                <a:solidFill>
                  <a:schemeClr val="bg1"/>
                </a:solidFill>
                <a:latin typeface="PetitaLight"/>
                <a:cs typeface="PF Encore Sans Pro Light"/>
              </a:rPr>
              <a:t>applies</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in</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acquiring</a:t>
            </a:r>
            <a:r>
              <a:rPr lang="en-US" sz="1400" spc="-150" dirty="0">
                <a:solidFill>
                  <a:schemeClr val="bg1"/>
                </a:solidFill>
                <a:latin typeface="PetitaLight"/>
                <a:cs typeface="PF Encore Sans Pro Light"/>
              </a:rPr>
              <a:t> </a:t>
            </a:r>
            <a:r>
              <a:rPr lang="en-US" sz="1400" spc="20" dirty="0">
                <a:solidFill>
                  <a:schemeClr val="bg1"/>
                </a:solidFill>
                <a:latin typeface="PetitaLight"/>
                <a:cs typeface="PF Encore Sans Pro Light"/>
              </a:rPr>
              <a:t>shares.</a:t>
            </a:r>
          </a:p>
          <a:p>
            <a:pPr marL="298450" indent="-285750">
              <a:lnSpc>
                <a:spcPct val="100000"/>
              </a:lnSpc>
              <a:spcBef>
                <a:spcPts val="100"/>
              </a:spcBef>
              <a:buClr>
                <a:srgbClr val="798D9D"/>
              </a:buClr>
            </a:pPr>
            <a:endParaRPr lang="en-US" sz="1400" spc="20" dirty="0">
              <a:solidFill>
                <a:schemeClr val="bg1"/>
              </a:solidFill>
              <a:latin typeface="PetitaLight" panose="02000606040000020003" pitchFamily="2" charset="0"/>
              <a:cs typeface="PF Encore Sans Pro Light"/>
            </a:endParaRPr>
          </a:p>
          <a:p>
            <a:pPr marL="298450" indent="-285750">
              <a:lnSpc>
                <a:spcPct val="100000"/>
              </a:lnSpc>
              <a:spcBef>
                <a:spcPts val="100"/>
              </a:spcBef>
              <a:buClr>
                <a:srgbClr val="798D9D"/>
              </a:buClr>
            </a:pPr>
            <a:r>
              <a:rPr lang="en-US" sz="1400" b="1" spc="70" dirty="0">
                <a:solidFill>
                  <a:schemeClr val="bg1"/>
                </a:solidFill>
                <a:latin typeface="PetitaLight"/>
                <a:cs typeface="PF Encore Sans Pro"/>
              </a:rPr>
              <a:t>Debt Free:</a:t>
            </a:r>
            <a:r>
              <a:rPr lang="en-US" sz="1400" b="1" spc="-160" dirty="0">
                <a:solidFill>
                  <a:schemeClr val="bg1"/>
                </a:solidFill>
                <a:latin typeface="PetitaLight"/>
                <a:cs typeface="PF Encore Sans Pro"/>
              </a:rPr>
              <a:t> </a:t>
            </a:r>
            <a:r>
              <a:rPr lang="en-US" sz="1400" spc="25" dirty="0">
                <a:solidFill>
                  <a:schemeClr val="bg1"/>
                </a:solidFill>
                <a:latin typeface="PetitaLight"/>
                <a:cs typeface="PF Encore Sans Pro Light"/>
              </a:rPr>
              <a:t>Eagle</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Pine</a:t>
            </a:r>
            <a:r>
              <a:rPr lang="en-US" sz="1400" spc="-150" dirty="0">
                <a:solidFill>
                  <a:schemeClr val="bg1"/>
                </a:solidFill>
                <a:latin typeface="PetitaLight"/>
                <a:cs typeface="PF Encore Sans Pro Light"/>
              </a:rPr>
              <a:t> </a:t>
            </a:r>
            <a:r>
              <a:rPr lang="en-US" sz="1400" spc="25" dirty="0">
                <a:solidFill>
                  <a:schemeClr val="bg1"/>
                </a:solidFill>
                <a:latin typeface="PetitaLight"/>
                <a:cs typeface="PF Encore Sans Pro Light"/>
              </a:rPr>
              <a:t>Golf</a:t>
            </a:r>
            <a:r>
              <a:rPr lang="en-US" sz="1400" spc="-155" dirty="0">
                <a:solidFill>
                  <a:schemeClr val="bg1"/>
                </a:solidFill>
                <a:latin typeface="PetitaLight"/>
                <a:cs typeface="PF Encore Sans Pro Light"/>
              </a:rPr>
              <a:t> </a:t>
            </a:r>
            <a:r>
              <a:rPr lang="en-US" sz="1400" spc="15" dirty="0">
                <a:solidFill>
                  <a:schemeClr val="bg1"/>
                </a:solidFill>
                <a:latin typeface="PetitaLight"/>
                <a:cs typeface="PF Encore Sans Pro Light"/>
              </a:rPr>
              <a:t>Resort</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Ltd</a:t>
            </a:r>
            <a:r>
              <a:rPr lang="en-US" sz="1400" spc="-150" dirty="0">
                <a:solidFill>
                  <a:schemeClr val="bg1"/>
                </a:solidFill>
                <a:latin typeface="PetitaLight"/>
                <a:cs typeface="PF Encore Sans Pro Light"/>
              </a:rPr>
              <a:t> </a:t>
            </a:r>
            <a:r>
              <a:rPr lang="en-US" sz="1400" spc="20" dirty="0">
                <a:solidFill>
                  <a:schemeClr val="bg1"/>
                </a:solidFill>
                <a:latin typeface="PetitaLight"/>
                <a:cs typeface="PF Encore Sans Pro Light"/>
              </a:rPr>
              <a:t>is</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free</a:t>
            </a:r>
            <a:r>
              <a:rPr lang="en-US" sz="1400" spc="-155" dirty="0">
                <a:solidFill>
                  <a:schemeClr val="bg1"/>
                </a:solidFill>
                <a:latin typeface="PetitaLight"/>
                <a:cs typeface="PF Encore Sans Pro Light"/>
              </a:rPr>
              <a:t> </a:t>
            </a:r>
            <a:r>
              <a:rPr lang="en-US" sz="1400" spc="30" dirty="0">
                <a:solidFill>
                  <a:schemeClr val="bg1"/>
                </a:solidFill>
                <a:latin typeface="PetitaLight"/>
                <a:cs typeface="PF Encore Sans Pro Light"/>
              </a:rPr>
              <a:t>of</a:t>
            </a:r>
            <a:r>
              <a:rPr lang="en-US" sz="1400" spc="-150" dirty="0">
                <a:solidFill>
                  <a:schemeClr val="bg1"/>
                </a:solidFill>
                <a:latin typeface="PetitaLight"/>
                <a:cs typeface="PF Encore Sans Pro Light"/>
              </a:rPr>
              <a:t> </a:t>
            </a:r>
            <a:r>
              <a:rPr lang="en-US" sz="1400" spc="25" dirty="0">
                <a:solidFill>
                  <a:schemeClr val="bg1"/>
                </a:solidFill>
                <a:latin typeface="PetitaLight"/>
                <a:cs typeface="PF Encore Sans Pro Light"/>
              </a:rPr>
              <a:t>any</a:t>
            </a:r>
            <a:r>
              <a:rPr lang="en-US" sz="1400" spc="-155" dirty="0">
                <a:solidFill>
                  <a:schemeClr val="bg1"/>
                </a:solidFill>
                <a:latin typeface="PetitaLight"/>
                <a:cs typeface="PF Encore Sans Pro Light"/>
              </a:rPr>
              <a:t> </a:t>
            </a:r>
            <a:r>
              <a:rPr lang="en-US" sz="1400" spc="15" dirty="0">
                <a:solidFill>
                  <a:schemeClr val="bg1"/>
                </a:solidFill>
                <a:latin typeface="PetitaLight"/>
                <a:cs typeface="PF Encore Sans Pro Light"/>
              </a:rPr>
              <a:t>mortgages</a:t>
            </a:r>
            <a:r>
              <a:rPr lang="en-US" sz="1400" spc="-150" dirty="0">
                <a:solidFill>
                  <a:schemeClr val="bg1"/>
                </a:solidFill>
                <a:latin typeface="PetitaLight"/>
                <a:cs typeface="PF Encore Sans Pro Light"/>
              </a:rPr>
              <a:t> </a:t>
            </a:r>
            <a:r>
              <a:rPr lang="en-US" sz="1400" spc="35" dirty="0">
                <a:solidFill>
                  <a:schemeClr val="bg1"/>
                </a:solidFill>
                <a:latin typeface="PetitaLight"/>
                <a:cs typeface="PF Encore Sans Pro Light"/>
              </a:rPr>
              <a:t>/</a:t>
            </a:r>
            <a:r>
              <a:rPr lang="en-US" sz="1400" spc="-155" dirty="0">
                <a:solidFill>
                  <a:schemeClr val="bg1"/>
                </a:solidFill>
                <a:latin typeface="PetitaLight"/>
                <a:cs typeface="PF Encore Sans Pro Light"/>
              </a:rPr>
              <a:t> </a:t>
            </a:r>
            <a:r>
              <a:rPr lang="en-US" sz="1400" spc="15" dirty="0">
                <a:solidFill>
                  <a:schemeClr val="bg1"/>
                </a:solidFill>
                <a:latin typeface="PetitaLight"/>
                <a:cs typeface="PF Encore Sans Pro Light"/>
              </a:rPr>
              <a:t>encumbrances</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on</a:t>
            </a:r>
            <a:r>
              <a:rPr lang="en-US" sz="1400" spc="-150" dirty="0">
                <a:solidFill>
                  <a:schemeClr val="bg1"/>
                </a:solidFill>
                <a:latin typeface="PetitaLight"/>
                <a:cs typeface="PF Encore Sans Pro Light"/>
              </a:rPr>
              <a:t> </a:t>
            </a:r>
            <a:r>
              <a:rPr lang="en-US" sz="1400" spc="25" dirty="0">
                <a:solidFill>
                  <a:schemeClr val="bg1"/>
                </a:solidFill>
                <a:latin typeface="PetitaLight"/>
                <a:cs typeface="PF Encore Sans Pro Light"/>
              </a:rPr>
              <a:t>the</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project</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land</a:t>
            </a:r>
            <a:endParaRPr lang="en-US" sz="1400" dirty="0">
              <a:solidFill>
                <a:schemeClr val="bg1"/>
              </a:solidFill>
              <a:latin typeface="PetitaLight"/>
              <a:cs typeface="PF Encore Sans Pro Light"/>
            </a:endParaRPr>
          </a:p>
          <a:p>
            <a:pPr marL="298450" marR="5080" indent="-285750">
              <a:lnSpc>
                <a:spcPct val="100000"/>
              </a:lnSpc>
              <a:buClr>
                <a:srgbClr val="798D9D"/>
              </a:buClr>
            </a:pPr>
            <a:r>
              <a:rPr lang="en-US" sz="1400" b="1" spc="80" dirty="0">
                <a:solidFill>
                  <a:schemeClr val="bg1"/>
                </a:solidFill>
                <a:latin typeface="PetitaLight"/>
                <a:cs typeface="PF Encore Sans Pro"/>
              </a:rPr>
              <a:t>Investor’s</a:t>
            </a:r>
            <a:r>
              <a:rPr lang="en-US" sz="1400" b="1" spc="-95" dirty="0">
                <a:solidFill>
                  <a:schemeClr val="bg1"/>
                </a:solidFill>
                <a:latin typeface="PetitaLight"/>
                <a:cs typeface="PF Encore Sans Pro"/>
              </a:rPr>
              <a:t> </a:t>
            </a:r>
            <a:r>
              <a:rPr lang="en-US" sz="1400" b="1" spc="75" dirty="0">
                <a:solidFill>
                  <a:schemeClr val="bg1"/>
                </a:solidFill>
                <a:latin typeface="PetitaLight"/>
                <a:cs typeface="PF Encore Sans Pro"/>
              </a:rPr>
              <a:t>Metrics:</a:t>
            </a:r>
            <a:r>
              <a:rPr lang="en-US" sz="1400" b="1" spc="440" dirty="0">
                <a:solidFill>
                  <a:schemeClr val="bg1"/>
                </a:solidFill>
                <a:latin typeface="PetitaLight"/>
                <a:cs typeface="PF Encore Sans Pro"/>
              </a:rPr>
              <a:t> </a:t>
            </a:r>
            <a:r>
              <a:rPr lang="en-US" sz="1400" spc="30" dirty="0">
                <a:solidFill>
                  <a:schemeClr val="bg1"/>
                </a:solidFill>
                <a:latin typeface="PetitaLight"/>
                <a:cs typeface="PF Encore Sans Pro Light"/>
              </a:rPr>
              <a:t>An</a:t>
            </a:r>
            <a:r>
              <a:rPr lang="en-US" sz="1400" spc="-85" dirty="0">
                <a:solidFill>
                  <a:schemeClr val="bg1"/>
                </a:solidFill>
                <a:latin typeface="PetitaLight"/>
                <a:cs typeface="PF Encore Sans Pro Light"/>
              </a:rPr>
              <a:t> </a:t>
            </a:r>
            <a:r>
              <a:rPr lang="en-US" sz="1400" spc="20" dirty="0">
                <a:solidFill>
                  <a:schemeClr val="bg1"/>
                </a:solidFill>
                <a:latin typeface="PetitaLight"/>
                <a:cs typeface="PF Encore Sans Pro Light"/>
              </a:rPr>
              <a:t>investment</a:t>
            </a:r>
            <a:r>
              <a:rPr lang="en-US" sz="1400" spc="-80" dirty="0">
                <a:solidFill>
                  <a:schemeClr val="bg1"/>
                </a:solidFill>
                <a:latin typeface="PetitaLight"/>
                <a:cs typeface="PF Encore Sans Pro Light"/>
              </a:rPr>
              <a:t> </a:t>
            </a:r>
            <a:r>
              <a:rPr lang="en-US" sz="1400" spc="30" dirty="0">
                <a:solidFill>
                  <a:schemeClr val="bg1"/>
                </a:solidFill>
                <a:latin typeface="PetitaLight"/>
                <a:cs typeface="PF Encore Sans Pro Light"/>
              </a:rPr>
              <a:t>of</a:t>
            </a:r>
            <a:r>
              <a:rPr lang="en-US" sz="1400" spc="-85" dirty="0">
                <a:solidFill>
                  <a:schemeClr val="bg1"/>
                </a:solidFill>
                <a:latin typeface="PetitaLight"/>
                <a:cs typeface="PF Encore Sans Pro Light"/>
              </a:rPr>
              <a:t> </a:t>
            </a:r>
            <a:r>
              <a:rPr lang="en-US" sz="1400" spc="15" dirty="0">
                <a:solidFill>
                  <a:schemeClr val="bg1"/>
                </a:solidFill>
                <a:latin typeface="PetitaLight"/>
                <a:cs typeface="PF Encore Sans Pro Light"/>
              </a:rPr>
              <a:t>€50</a:t>
            </a:r>
            <a:r>
              <a:rPr lang="en-US" sz="1400" spc="-85" dirty="0">
                <a:solidFill>
                  <a:schemeClr val="bg1"/>
                </a:solidFill>
                <a:latin typeface="PetitaLight"/>
                <a:cs typeface="PF Encore Sans Pro Light"/>
              </a:rPr>
              <a:t> </a:t>
            </a:r>
            <a:r>
              <a:rPr lang="en-US" sz="1400" spc="20" dirty="0">
                <a:solidFill>
                  <a:schemeClr val="bg1"/>
                </a:solidFill>
                <a:latin typeface="PetitaLight"/>
                <a:cs typeface="PF Encore Sans Pro Light"/>
              </a:rPr>
              <a:t>million</a:t>
            </a:r>
            <a:r>
              <a:rPr lang="en-US" sz="1400" spc="-80" dirty="0">
                <a:solidFill>
                  <a:schemeClr val="bg1"/>
                </a:solidFill>
                <a:latin typeface="PetitaLight"/>
                <a:cs typeface="PF Encore Sans Pro Light"/>
              </a:rPr>
              <a:t> </a:t>
            </a:r>
            <a:r>
              <a:rPr lang="en-US" sz="1400" spc="25" dirty="0">
                <a:solidFill>
                  <a:schemeClr val="bg1"/>
                </a:solidFill>
                <a:latin typeface="PetitaLight"/>
                <a:cs typeface="PF Encore Sans Pro Light"/>
              </a:rPr>
              <a:t>in</a:t>
            </a:r>
            <a:r>
              <a:rPr lang="en-US" sz="1400" spc="-85" dirty="0">
                <a:solidFill>
                  <a:schemeClr val="bg1"/>
                </a:solidFill>
                <a:latin typeface="PetitaLight"/>
                <a:cs typeface="PF Encore Sans Pro Light"/>
              </a:rPr>
              <a:t> </a:t>
            </a:r>
            <a:r>
              <a:rPr lang="en-US" sz="1400" spc="25" dirty="0">
                <a:solidFill>
                  <a:schemeClr val="bg1"/>
                </a:solidFill>
                <a:latin typeface="PetitaLight"/>
                <a:cs typeface="PF Encore Sans Pro Light"/>
              </a:rPr>
              <a:t>a</a:t>
            </a:r>
            <a:r>
              <a:rPr lang="en-US" sz="1400" spc="-85" dirty="0">
                <a:solidFill>
                  <a:schemeClr val="bg1"/>
                </a:solidFill>
                <a:latin typeface="PetitaLight"/>
                <a:cs typeface="PF Encore Sans Pro Light"/>
              </a:rPr>
              <a:t> </a:t>
            </a:r>
            <a:r>
              <a:rPr lang="en-US" sz="1400" spc="20" dirty="0">
                <a:solidFill>
                  <a:schemeClr val="bg1"/>
                </a:solidFill>
                <a:latin typeface="PetitaLight"/>
                <a:cs typeface="PF Encore Sans Pro Light"/>
              </a:rPr>
              <a:t>new</a:t>
            </a:r>
            <a:r>
              <a:rPr lang="en-US" sz="1400" spc="-80" dirty="0">
                <a:solidFill>
                  <a:schemeClr val="bg1"/>
                </a:solidFill>
                <a:latin typeface="PetitaLight"/>
                <a:cs typeface="PF Encore Sans Pro Light"/>
              </a:rPr>
              <a:t> </a:t>
            </a:r>
            <a:r>
              <a:rPr lang="en-US" sz="1400" spc="15" dirty="0">
                <a:solidFill>
                  <a:schemeClr val="bg1"/>
                </a:solidFill>
                <a:latin typeface="PetitaLight"/>
                <a:cs typeface="PF Encore Sans Pro Light"/>
              </a:rPr>
              <a:t>issue</a:t>
            </a:r>
            <a:r>
              <a:rPr lang="en-US" sz="1400" spc="-85" dirty="0">
                <a:solidFill>
                  <a:schemeClr val="bg1"/>
                </a:solidFill>
                <a:latin typeface="PetitaLight"/>
                <a:cs typeface="PF Encore Sans Pro Light"/>
              </a:rPr>
              <a:t> </a:t>
            </a:r>
            <a:r>
              <a:rPr lang="en-US" sz="1400" spc="30" dirty="0">
                <a:solidFill>
                  <a:schemeClr val="bg1"/>
                </a:solidFill>
                <a:latin typeface="PetitaLight"/>
                <a:cs typeface="PF Encore Sans Pro Light"/>
              </a:rPr>
              <a:t>of</a:t>
            </a:r>
            <a:r>
              <a:rPr lang="en-US" sz="1400" spc="-85" dirty="0">
                <a:solidFill>
                  <a:schemeClr val="bg1"/>
                </a:solidFill>
                <a:latin typeface="PetitaLight"/>
                <a:cs typeface="PF Encore Sans Pro Light"/>
              </a:rPr>
              <a:t> </a:t>
            </a:r>
            <a:r>
              <a:rPr lang="en-US" sz="1400" spc="25" dirty="0">
                <a:solidFill>
                  <a:schemeClr val="bg1"/>
                </a:solidFill>
                <a:latin typeface="PetitaLight"/>
                <a:cs typeface="PF Encore Sans Pro Light"/>
              </a:rPr>
              <a:t>ordinary</a:t>
            </a:r>
            <a:r>
              <a:rPr lang="en-US" sz="1400" spc="-80" dirty="0">
                <a:solidFill>
                  <a:schemeClr val="bg1"/>
                </a:solidFill>
                <a:latin typeface="PetitaLight"/>
                <a:cs typeface="PF Encore Sans Pro Light"/>
              </a:rPr>
              <a:t> </a:t>
            </a:r>
            <a:r>
              <a:rPr lang="en-US" sz="1400" spc="20" dirty="0">
                <a:solidFill>
                  <a:schemeClr val="bg1"/>
                </a:solidFill>
                <a:latin typeface="PetitaLight"/>
                <a:cs typeface="PF Encore Sans Pro Light"/>
              </a:rPr>
              <a:t>shares,</a:t>
            </a:r>
            <a:r>
              <a:rPr lang="en-US" sz="1400" spc="-85" dirty="0">
                <a:solidFill>
                  <a:schemeClr val="bg1"/>
                </a:solidFill>
                <a:latin typeface="PetitaLight"/>
                <a:cs typeface="PF Encore Sans Pro Light"/>
              </a:rPr>
              <a:t> </a:t>
            </a:r>
            <a:r>
              <a:rPr lang="en-US" sz="1400" spc="30" dirty="0">
                <a:solidFill>
                  <a:schemeClr val="bg1"/>
                </a:solidFill>
                <a:latin typeface="PetitaLight"/>
                <a:cs typeface="PF Encore Sans Pro Light"/>
              </a:rPr>
              <a:t>will</a:t>
            </a:r>
            <a:r>
              <a:rPr lang="en-US" sz="1400" spc="-85" dirty="0">
                <a:solidFill>
                  <a:schemeClr val="bg1"/>
                </a:solidFill>
                <a:latin typeface="PetitaLight"/>
                <a:cs typeface="PF Encore Sans Pro Light"/>
              </a:rPr>
              <a:t> </a:t>
            </a:r>
            <a:r>
              <a:rPr lang="en-US" sz="1400" spc="25" dirty="0">
                <a:solidFill>
                  <a:schemeClr val="bg1"/>
                </a:solidFill>
                <a:latin typeface="PetitaLight"/>
                <a:cs typeface="PF Encore Sans Pro Light"/>
              </a:rPr>
              <a:t>grant</a:t>
            </a:r>
            <a:r>
              <a:rPr lang="en-US" sz="1400" spc="-80" dirty="0">
                <a:solidFill>
                  <a:schemeClr val="bg1"/>
                </a:solidFill>
                <a:latin typeface="PetitaLight"/>
                <a:cs typeface="PF Encore Sans Pro Light"/>
              </a:rPr>
              <a:t> </a:t>
            </a:r>
            <a:r>
              <a:rPr lang="en-US" sz="1400" spc="25" dirty="0">
                <a:solidFill>
                  <a:schemeClr val="bg1"/>
                </a:solidFill>
                <a:latin typeface="PetitaLight"/>
                <a:cs typeface="PF Encore Sans Pro Light"/>
              </a:rPr>
              <a:t>the</a:t>
            </a:r>
            <a:r>
              <a:rPr lang="en-US" sz="1400" spc="-85" dirty="0">
                <a:solidFill>
                  <a:schemeClr val="bg1"/>
                </a:solidFill>
                <a:latin typeface="PetitaLight"/>
                <a:cs typeface="PF Encore Sans Pro Light"/>
              </a:rPr>
              <a:t> </a:t>
            </a:r>
            <a:r>
              <a:rPr lang="en-US" sz="1400" spc="20" dirty="0">
                <a:solidFill>
                  <a:schemeClr val="bg1"/>
                </a:solidFill>
                <a:latin typeface="PetitaLight"/>
                <a:cs typeface="PF Encore Sans Pro Light"/>
              </a:rPr>
              <a:t>investor</a:t>
            </a:r>
            <a:r>
              <a:rPr lang="en-US" sz="1400" spc="-85" dirty="0">
                <a:solidFill>
                  <a:schemeClr val="bg1"/>
                </a:solidFill>
                <a:latin typeface="PetitaLight"/>
                <a:cs typeface="PF Encore Sans Pro Light"/>
              </a:rPr>
              <a:t> </a:t>
            </a:r>
            <a:r>
              <a:rPr lang="en-US" sz="1400" spc="30" dirty="0">
                <a:solidFill>
                  <a:schemeClr val="bg1"/>
                </a:solidFill>
                <a:latin typeface="PetitaLight"/>
                <a:cs typeface="PF Encore Sans Pro Light"/>
              </a:rPr>
              <a:t>45.45%  </a:t>
            </a:r>
            <a:r>
              <a:rPr lang="en-US" sz="1400" spc="25" dirty="0">
                <a:solidFill>
                  <a:schemeClr val="bg1"/>
                </a:solidFill>
                <a:latin typeface="PetitaLight"/>
                <a:cs typeface="PF Encore Sans Pro Light"/>
              </a:rPr>
              <a:t>in</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the</a:t>
            </a:r>
            <a:r>
              <a:rPr lang="en-US" sz="1400" spc="-155" dirty="0">
                <a:solidFill>
                  <a:schemeClr val="bg1"/>
                </a:solidFill>
                <a:latin typeface="PetitaLight"/>
                <a:cs typeface="PF Encore Sans Pro Light"/>
              </a:rPr>
              <a:t> </a:t>
            </a:r>
            <a:r>
              <a:rPr lang="en-US" sz="1400" spc="20" dirty="0">
                <a:solidFill>
                  <a:schemeClr val="bg1"/>
                </a:solidFill>
                <a:latin typeface="PetitaLight"/>
                <a:cs typeface="PF Encore Sans Pro Light"/>
              </a:rPr>
              <a:t>project</a:t>
            </a:r>
            <a:r>
              <a:rPr lang="en-US" sz="1400" spc="-155" dirty="0">
                <a:solidFill>
                  <a:schemeClr val="bg1"/>
                </a:solidFill>
                <a:latin typeface="PetitaLight"/>
                <a:cs typeface="PF Encore Sans Pro Light"/>
              </a:rPr>
              <a:t> </a:t>
            </a:r>
            <a:r>
              <a:rPr lang="en-US" sz="1400" spc="15" dirty="0">
                <a:solidFill>
                  <a:schemeClr val="bg1"/>
                </a:solidFill>
                <a:latin typeface="PetitaLight"/>
                <a:cs typeface="PF Encore Sans Pro Light"/>
              </a:rPr>
              <a:t>company</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Eagle</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Pine</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Golf</a:t>
            </a:r>
            <a:r>
              <a:rPr lang="en-US" sz="1400" spc="-155" dirty="0">
                <a:solidFill>
                  <a:schemeClr val="bg1"/>
                </a:solidFill>
                <a:latin typeface="PetitaLight"/>
                <a:cs typeface="PF Encore Sans Pro Light"/>
              </a:rPr>
              <a:t> </a:t>
            </a:r>
            <a:r>
              <a:rPr lang="en-US" sz="1400" spc="15" dirty="0">
                <a:solidFill>
                  <a:schemeClr val="bg1"/>
                </a:solidFill>
                <a:latin typeface="PetitaLight"/>
                <a:cs typeface="PF Encore Sans Pro Light"/>
              </a:rPr>
              <a:t>Resort</a:t>
            </a:r>
            <a:r>
              <a:rPr lang="en-US" sz="1400" spc="-155" dirty="0">
                <a:solidFill>
                  <a:schemeClr val="bg1"/>
                </a:solidFill>
                <a:latin typeface="PetitaLight"/>
                <a:cs typeface="PF Encore Sans Pro Light"/>
              </a:rPr>
              <a:t> </a:t>
            </a:r>
            <a:r>
              <a:rPr lang="en-US" sz="1400" spc="25" dirty="0">
                <a:solidFill>
                  <a:schemeClr val="bg1"/>
                </a:solidFill>
                <a:latin typeface="PetitaLight"/>
                <a:cs typeface="PF Encore Sans Pro Light"/>
              </a:rPr>
              <a:t>Ltd.</a:t>
            </a:r>
          </a:p>
          <a:p>
            <a:pPr marL="298450" marR="5080" indent="-285750">
              <a:lnSpc>
                <a:spcPct val="100000"/>
              </a:lnSpc>
              <a:buClr>
                <a:srgbClr val="798D9D"/>
              </a:buClr>
            </a:pPr>
            <a:r>
              <a:rPr lang="en-US" sz="1400" b="1" spc="80" dirty="0">
                <a:solidFill>
                  <a:schemeClr val="bg1"/>
                </a:solidFill>
                <a:latin typeface="PetitaLight"/>
                <a:cs typeface="PF Encore Sans Pro"/>
              </a:rPr>
              <a:t>Return</a:t>
            </a:r>
            <a:r>
              <a:rPr lang="en-US" sz="1400" b="1" spc="-160" dirty="0">
                <a:solidFill>
                  <a:schemeClr val="bg1"/>
                </a:solidFill>
                <a:latin typeface="PetitaLight"/>
                <a:cs typeface="PF Encore Sans Pro"/>
              </a:rPr>
              <a:t> </a:t>
            </a:r>
            <a:r>
              <a:rPr lang="en-US" sz="1400" b="1" spc="75" dirty="0">
                <a:solidFill>
                  <a:schemeClr val="bg1"/>
                </a:solidFill>
                <a:latin typeface="PetitaLight"/>
                <a:cs typeface="PF Encore Sans Pro"/>
              </a:rPr>
              <a:t>on</a:t>
            </a:r>
            <a:r>
              <a:rPr lang="en-US" sz="1400" b="1" spc="-165" dirty="0">
                <a:solidFill>
                  <a:schemeClr val="bg1"/>
                </a:solidFill>
                <a:latin typeface="PetitaLight"/>
                <a:cs typeface="PF Encore Sans Pro"/>
              </a:rPr>
              <a:t> </a:t>
            </a:r>
            <a:r>
              <a:rPr lang="en-US" sz="1400" b="1" spc="75" dirty="0">
                <a:solidFill>
                  <a:schemeClr val="bg1"/>
                </a:solidFill>
                <a:latin typeface="PetitaLight"/>
                <a:cs typeface="PF Encore Sans Pro"/>
              </a:rPr>
              <a:t>Investment</a:t>
            </a:r>
            <a:r>
              <a:rPr lang="en-US" sz="1400" b="1" spc="-160" dirty="0">
                <a:solidFill>
                  <a:schemeClr val="bg1"/>
                </a:solidFill>
                <a:latin typeface="PetitaLight"/>
                <a:cs typeface="PF Encore Sans Pro"/>
              </a:rPr>
              <a:t> </a:t>
            </a:r>
            <a:r>
              <a:rPr lang="en-US" sz="1400" b="1" spc="65" dirty="0">
                <a:solidFill>
                  <a:schemeClr val="bg1"/>
                </a:solidFill>
                <a:latin typeface="PetitaLight"/>
                <a:cs typeface="PF Encore Sans Pro"/>
              </a:rPr>
              <a:t>(ROI)</a:t>
            </a:r>
            <a:r>
              <a:rPr lang="en-US" sz="1400" b="1" spc="-160" dirty="0">
                <a:solidFill>
                  <a:schemeClr val="bg1"/>
                </a:solidFill>
                <a:latin typeface="PetitaLight"/>
                <a:cs typeface="PF Encore Sans Pro"/>
              </a:rPr>
              <a:t> </a:t>
            </a:r>
            <a:r>
              <a:rPr lang="en-US" sz="1400" b="1" spc="30" dirty="0">
                <a:solidFill>
                  <a:schemeClr val="bg1"/>
                </a:solidFill>
                <a:latin typeface="PetitaLight"/>
                <a:cs typeface="PF Encore Sans Pro"/>
              </a:rPr>
              <a:t>:</a:t>
            </a:r>
            <a:r>
              <a:rPr lang="en-US" sz="1400" b="1" spc="-160" dirty="0">
                <a:solidFill>
                  <a:schemeClr val="bg1"/>
                </a:solidFill>
                <a:latin typeface="PetitaLight"/>
                <a:cs typeface="PF Encore Sans Pro"/>
              </a:rPr>
              <a:t> </a:t>
            </a:r>
            <a:r>
              <a:rPr lang="en-US" sz="1400" spc="25" dirty="0">
                <a:solidFill>
                  <a:schemeClr val="bg1"/>
                </a:solidFill>
                <a:latin typeface="PetitaLight"/>
                <a:cs typeface="PF Encore Sans Pro Light"/>
              </a:rPr>
              <a:t>250%</a:t>
            </a:r>
          </a:p>
          <a:p>
            <a:pPr marL="298450" marR="5080" indent="-285750">
              <a:lnSpc>
                <a:spcPct val="100000"/>
              </a:lnSpc>
              <a:buClr>
                <a:srgbClr val="798D9D"/>
              </a:buClr>
            </a:pPr>
            <a:r>
              <a:rPr lang="en-US" sz="1400" b="1" spc="80" dirty="0">
                <a:solidFill>
                  <a:schemeClr val="bg1"/>
                </a:solidFill>
                <a:latin typeface="PetitaLight"/>
                <a:cs typeface="PF Encore Sans Pro"/>
              </a:rPr>
              <a:t>IRR</a:t>
            </a:r>
            <a:r>
              <a:rPr lang="en-US" sz="1400" b="1" spc="-355" dirty="0">
                <a:solidFill>
                  <a:schemeClr val="bg1"/>
                </a:solidFill>
                <a:latin typeface="PetitaLight"/>
                <a:cs typeface="PF Encore Sans Pro"/>
              </a:rPr>
              <a:t> </a:t>
            </a:r>
            <a:r>
              <a:rPr lang="en-US" sz="1400" b="1" spc="30" dirty="0">
                <a:solidFill>
                  <a:schemeClr val="bg1"/>
                </a:solidFill>
                <a:latin typeface="PetitaLight"/>
                <a:cs typeface="PF Encore Sans Pro"/>
              </a:rPr>
              <a:t>: </a:t>
            </a:r>
            <a:r>
              <a:rPr lang="en-US" sz="1400" spc="30" dirty="0">
                <a:solidFill>
                  <a:schemeClr val="bg1"/>
                </a:solidFill>
                <a:latin typeface="PetitaLight"/>
                <a:cs typeface="PF Encore Sans Pro"/>
              </a:rPr>
              <a:t>&gt;</a:t>
            </a:r>
            <a:r>
              <a:rPr lang="en-US" sz="1400" b="1" spc="30" dirty="0">
                <a:solidFill>
                  <a:schemeClr val="bg1"/>
                </a:solidFill>
                <a:latin typeface="PetitaLight"/>
                <a:cs typeface="PF Encore Sans Pro"/>
              </a:rPr>
              <a:t> </a:t>
            </a:r>
            <a:r>
              <a:rPr lang="en-US" sz="1400" spc="30" dirty="0">
                <a:solidFill>
                  <a:schemeClr val="bg1"/>
                </a:solidFill>
                <a:latin typeface="PetitaLight"/>
                <a:cs typeface="PF Encore Sans Pro Light"/>
              </a:rPr>
              <a:t>15%</a:t>
            </a:r>
          </a:p>
          <a:p>
            <a:pPr marL="298450" marR="5080" indent="-285750">
              <a:lnSpc>
                <a:spcPct val="100000"/>
              </a:lnSpc>
              <a:buClr>
                <a:srgbClr val="798D9D"/>
              </a:buClr>
            </a:pPr>
            <a:r>
              <a:rPr lang="en-US" sz="1400" b="1" spc="80" dirty="0">
                <a:solidFill>
                  <a:schemeClr val="bg1"/>
                </a:solidFill>
                <a:latin typeface="PetitaLight"/>
                <a:cs typeface="PF Encore Sans Pro"/>
              </a:rPr>
              <a:t>Payback</a:t>
            </a:r>
            <a:r>
              <a:rPr lang="en-US" sz="1400" b="1" spc="-165" dirty="0">
                <a:solidFill>
                  <a:schemeClr val="bg1"/>
                </a:solidFill>
                <a:latin typeface="PetitaLight"/>
                <a:cs typeface="PF Encore Sans Pro"/>
              </a:rPr>
              <a:t> </a:t>
            </a:r>
            <a:r>
              <a:rPr lang="en-US" sz="1400" b="1" spc="70" dirty="0">
                <a:solidFill>
                  <a:schemeClr val="bg1"/>
                </a:solidFill>
                <a:latin typeface="PetitaLight"/>
                <a:cs typeface="PF Encore Sans Pro"/>
              </a:rPr>
              <a:t>Period</a:t>
            </a:r>
            <a:r>
              <a:rPr lang="en-US" sz="1400" b="1" spc="-160" dirty="0">
                <a:solidFill>
                  <a:schemeClr val="bg1"/>
                </a:solidFill>
                <a:latin typeface="PetitaLight"/>
                <a:cs typeface="PF Encore Sans Pro"/>
              </a:rPr>
              <a:t> </a:t>
            </a:r>
            <a:r>
              <a:rPr lang="en-US" sz="1400" b="1" spc="30" dirty="0">
                <a:solidFill>
                  <a:schemeClr val="bg1"/>
                </a:solidFill>
                <a:latin typeface="PetitaLight"/>
                <a:cs typeface="PF Encore Sans Pro"/>
              </a:rPr>
              <a:t>:</a:t>
            </a:r>
            <a:r>
              <a:rPr lang="en-US" sz="1400" b="1" spc="-160" dirty="0">
                <a:solidFill>
                  <a:schemeClr val="bg1"/>
                </a:solidFill>
                <a:latin typeface="PetitaLight"/>
                <a:cs typeface="PF Encore Sans Pro"/>
              </a:rPr>
              <a:t> </a:t>
            </a:r>
            <a:r>
              <a:rPr lang="en-US" sz="1400" spc="15" dirty="0">
                <a:solidFill>
                  <a:schemeClr val="bg1"/>
                </a:solidFill>
                <a:latin typeface="PetitaLight"/>
                <a:cs typeface="PF Encore Sans Pro Light"/>
              </a:rPr>
              <a:t>6</a:t>
            </a:r>
            <a:r>
              <a:rPr lang="en-US" sz="1400" spc="-155" dirty="0">
                <a:solidFill>
                  <a:schemeClr val="bg1"/>
                </a:solidFill>
                <a:latin typeface="PetitaLight"/>
                <a:cs typeface="PF Encore Sans Pro Light"/>
              </a:rPr>
              <a:t> </a:t>
            </a:r>
            <a:r>
              <a:rPr lang="en-US" sz="1400" spc="15" dirty="0">
                <a:solidFill>
                  <a:schemeClr val="bg1"/>
                </a:solidFill>
                <a:latin typeface="PetitaLight"/>
                <a:cs typeface="PF Encore Sans Pro Light"/>
              </a:rPr>
              <a:t>years</a:t>
            </a:r>
            <a:endParaRPr lang="en-US" sz="1400" dirty="0">
              <a:solidFill>
                <a:schemeClr val="bg1"/>
              </a:solidFill>
              <a:latin typeface="PetitaLight"/>
              <a:cs typeface="PF Encore Sans Pro Light"/>
            </a:endParaRPr>
          </a:p>
          <a:p>
            <a:pPr>
              <a:lnSpc>
                <a:spcPct val="100000"/>
              </a:lnSpc>
              <a:buClr>
                <a:srgbClr val="798D9D"/>
              </a:buClr>
            </a:pPr>
            <a:endParaRPr lang="en-US" sz="1400" dirty="0">
              <a:solidFill>
                <a:schemeClr val="bg1"/>
              </a:solidFill>
              <a:latin typeface="PetitaLight" panose="02000606040000020003" pitchFamily="2" charset="0"/>
            </a:endParaRPr>
          </a:p>
        </p:txBody>
      </p:sp>
      <p:sp>
        <p:nvSpPr>
          <p:cNvPr id="5" name="TextBox 4">
            <a:extLst>
              <a:ext uri="{FF2B5EF4-FFF2-40B4-BE49-F238E27FC236}">
                <a16:creationId xmlns:a16="http://schemas.microsoft.com/office/drawing/2014/main" id="{543B0DB5-2F73-421C-897B-5643C5EAB16D}"/>
              </a:ext>
            </a:extLst>
          </p:cNvPr>
          <p:cNvSpPr txBox="1"/>
          <p:nvPr/>
        </p:nvSpPr>
        <p:spPr>
          <a:xfrm>
            <a:off x="10778714" y="6046158"/>
            <a:ext cx="1265503" cy="261610"/>
          </a:xfrm>
          <a:prstGeom prst="rect">
            <a:avLst/>
          </a:prstGeom>
          <a:noFill/>
        </p:spPr>
        <p:txBody>
          <a:bodyPr wrap="square" rtlCol="0">
            <a:spAutoFit/>
          </a:bodyPr>
          <a:lstStyle/>
          <a:p>
            <a:pPr algn="ctr"/>
            <a:r>
              <a:rPr lang="en-US" sz="1100" dirty="0">
                <a:solidFill>
                  <a:srgbClr val="0E364E"/>
                </a:solidFill>
                <a:latin typeface="Cormorant Garamond Light" panose="00000400000000000000" pitchFamily="50" charset="0"/>
                <a:cs typeface="PF Encore Sans Pro Thin"/>
                <a:hlinkMouseOver r:id="rId2" action="ppaction://hlinksldjump">
                  <a:extLst>
                    <a:ext uri="{A12FA001-AC4F-418D-AE19-62706E023703}">
                      <ahyp:hlinkClr xmlns:ahyp="http://schemas.microsoft.com/office/drawing/2018/hyperlinkcolor" val="tx"/>
                    </a:ext>
                  </a:extLst>
                </a:hlinkMouseOver>
              </a:rPr>
              <a:t>INDEX</a:t>
            </a:r>
            <a:endParaRPr lang="en-US" sz="1100" dirty="0">
              <a:solidFill>
                <a:srgbClr val="0E364E"/>
              </a:solidFill>
            </a:endParaRPr>
          </a:p>
        </p:txBody>
      </p:sp>
    </p:spTree>
    <p:extLst>
      <p:ext uri="{BB962C8B-B14F-4D97-AF65-F5344CB8AC3E}">
        <p14:creationId xmlns:p14="http://schemas.microsoft.com/office/powerpoint/2010/main" val="261628658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7917" y="4268107"/>
            <a:ext cx="3315811" cy="1593868"/>
          </a:xfrm>
        </p:spPr>
        <p:txBody>
          <a:bodyPr vert="horz" lIns="91440" tIns="45720" rIns="91440" bIns="45720" rtlCol="0" anchor="t">
            <a:normAutofit/>
          </a:bodyPr>
          <a:lstStyle/>
          <a:p>
            <a:pPr marL="0" indent="0" algn="just">
              <a:lnSpc>
                <a:spcPts val="1800"/>
              </a:lnSpc>
              <a:spcBef>
                <a:spcPts val="0"/>
              </a:spcBef>
              <a:buNone/>
            </a:pPr>
            <a:r>
              <a:rPr lang="en-US" sz="1200">
                <a:latin typeface="PetitaLight"/>
              </a:rPr>
              <a:t>Eagle Pine Golf Resort comprises an 18-hole golf course, an 80 deluxe sea-view rooms boutique hotel, a  commercial area and a large residential development over 676 individual plots for 700 villas and 5  clusters of land for 300 villas / townhouses / apartments.</a:t>
            </a:r>
          </a:p>
          <a:p>
            <a:pPr marL="0" indent="0" algn="just">
              <a:lnSpc>
                <a:spcPts val="1800"/>
              </a:lnSpc>
              <a:spcBef>
                <a:spcPts val="0"/>
              </a:spcBef>
              <a:buNone/>
            </a:pPr>
            <a:endParaRPr lang="en-US" sz="1200">
              <a:latin typeface="PetitaLight"/>
            </a:endParaRPr>
          </a:p>
          <a:p>
            <a:pPr marL="0" indent="0" algn="just">
              <a:lnSpc>
                <a:spcPts val="1800"/>
              </a:lnSpc>
              <a:spcBef>
                <a:spcPts val="0"/>
              </a:spcBef>
              <a:buNone/>
            </a:pPr>
            <a:endParaRPr lang="en-US" sz="1200">
              <a:latin typeface="PetitaLight" panose="02000606040000020003" pitchFamily="2" charset="0"/>
            </a:endParaRPr>
          </a:p>
          <a:p>
            <a:pPr indent="0" algn="just">
              <a:lnSpc>
                <a:spcPts val="1800"/>
              </a:lnSpc>
              <a:spcBef>
                <a:spcPts val="0"/>
              </a:spcBef>
            </a:pPr>
            <a:endParaRPr lang="en-US" sz="1200">
              <a:latin typeface="PetitaLight" panose="02000606040000020003" pitchFamily="2" charset="0"/>
            </a:endParaRPr>
          </a:p>
        </p:txBody>
      </p:sp>
      <p:sp>
        <p:nvSpPr>
          <p:cNvPr id="10" name="object 7">
            <a:extLst>
              <a:ext uri="{FF2B5EF4-FFF2-40B4-BE49-F238E27FC236}">
                <a16:creationId xmlns:a16="http://schemas.microsoft.com/office/drawing/2014/main" id="{33189444-3759-4C96-9D37-94883792AA51}"/>
              </a:ext>
            </a:extLst>
          </p:cNvPr>
          <p:cNvSpPr/>
          <p:nvPr/>
        </p:nvSpPr>
        <p:spPr>
          <a:xfrm>
            <a:off x="8223514" y="2006910"/>
            <a:ext cx="45719" cy="137268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2" name="object 7">
            <a:extLst>
              <a:ext uri="{FF2B5EF4-FFF2-40B4-BE49-F238E27FC236}">
                <a16:creationId xmlns:a16="http://schemas.microsoft.com/office/drawing/2014/main" id="{A2014686-39BB-4AB0-AFAB-A9539DF33EAC}"/>
              </a:ext>
            </a:extLst>
          </p:cNvPr>
          <p:cNvSpPr/>
          <p:nvPr/>
        </p:nvSpPr>
        <p:spPr>
          <a:xfrm flipH="1">
            <a:off x="5989320" y="2038872"/>
            <a:ext cx="106680" cy="137268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4" name="object 7">
            <a:extLst>
              <a:ext uri="{FF2B5EF4-FFF2-40B4-BE49-F238E27FC236}">
                <a16:creationId xmlns:a16="http://schemas.microsoft.com/office/drawing/2014/main" id="{A9D74219-4FFC-4B88-8782-790459F07AFA}"/>
              </a:ext>
            </a:extLst>
          </p:cNvPr>
          <p:cNvSpPr/>
          <p:nvPr/>
        </p:nvSpPr>
        <p:spPr>
          <a:xfrm>
            <a:off x="3759509" y="2065958"/>
            <a:ext cx="45719" cy="137268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23" name="Content Placeholder 3">
            <a:extLst>
              <a:ext uri="{FF2B5EF4-FFF2-40B4-BE49-F238E27FC236}">
                <a16:creationId xmlns:a16="http://schemas.microsoft.com/office/drawing/2014/main" id="{93047A8F-C1FF-4884-B7A7-1DF952A010B4}"/>
              </a:ext>
            </a:extLst>
          </p:cNvPr>
          <p:cNvSpPr txBox="1">
            <a:spLocks/>
          </p:cNvSpPr>
          <p:nvPr/>
        </p:nvSpPr>
        <p:spPr>
          <a:xfrm>
            <a:off x="4331414" y="4253366"/>
            <a:ext cx="3315811" cy="1593868"/>
          </a:xfrm>
          <a:prstGeom prst="rect">
            <a:avLst/>
          </a:prstGeom>
        </p:spPr>
        <p:txBody>
          <a:bodyPr vert="horz" lIns="91440" tIns="45720" rIns="91440" bIns="45720" rtlCol="0" anchor="t">
            <a:noAutofit/>
          </a:bodyPr>
          <a:lstStyle>
            <a:lvl1pPr marL="2286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1pPr>
            <a:lvl2pPr marL="6858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2pPr>
            <a:lvl3pPr marL="11430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3pPr>
            <a:lvl4pPr marL="16002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4pPr>
            <a:lvl5pPr marL="20574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0"/>
              </a:spcBef>
              <a:buFont typeface="Arial" panose="020B0604020202020204" pitchFamily="34" charset="0"/>
              <a:buNone/>
            </a:pPr>
            <a:r>
              <a:rPr lang="en-US" sz="1200">
                <a:latin typeface="PetitaLight"/>
              </a:rPr>
              <a:t>The total land on which the project will be constructed is 1.717.521 m², whereas the total covered area  per official policy </a:t>
            </a:r>
            <a:r>
              <a:rPr lang="en-US" sz="1200" err="1">
                <a:latin typeface="PetitaLight"/>
              </a:rPr>
              <a:t>utilised</a:t>
            </a:r>
            <a:r>
              <a:rPr lang="en-US" sz="1200">
                <a:latin typeface="PetitaLight"/>
              </a:rPr>
              <a:t> is 150.000m² (actual buildable area expected to exceed 204.948m²). The land  belongs to the Aristo Developers Ltd Group of Companies on a wholly owned subsidiary and is free of any  mortgage or encumbrance.</a:t>
            </a:r>
            <a:endParaRPr lang="en-US" sz="1200">
              <a:latin typeface="PetitaLight" panose="02000606040000020003" pitchFamily="2" charset="0"/>
            </a:endParaRPr>
          </a:p>
        </p:txBody>
      </p:sp>
      <p:sp>
        <p:nvSpPr>
          <p:cNvPr id="24" name="Content Placeholder 3">
            <a:extLst>
              <a:ext uri="{FF2B5EF4-FFF2-40B4-BE49-F238E27FC236}">
                <a16:creationId xmlns:a16="http://schemas.microsoft.com/office/drawing/2014/main" id="{14FEDFC7-9A58-4E78-8E3A-2C368FB77F96}"/>
              </a:ext>
            </a:extLst>
          </p:cNvPr>
          <p:cNvSpPr txBox="1">
            <a:spLocks/>
          </p:cNvSpPr>
          <p:nvPr/>
        </p:nvSpPr>
        <p:spPr>
          <a:xfrm>
            <a:off x="7904639" y="4253366"/>
            <a:ext cx="3315811" cy="1433852"/>
          </a:xfrm>
          <a:prstGeom prst="rect">
            <a:avLst/>
          </a:prstGeom>
        </p:spPr>
        <p:txBody>
          <a:bodyPr vert="horz" lIns="91440" tIns="45720" rIns="91440" bIns="45720" rtlCol="0" anchor="t">
            <a:noAutofit/>
          </a:bodyPr>
          <a:lstStyle>
            <a:lvl1pPr marL="2286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1pPr>
            <a:lvl2pPr marL="6858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2pPr>
            <a:lvl3pPr marL="11430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3pPr>
            <a:lvl4pPr marL="16002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4pPr>
            <a:lvl5pPr marL="2057400" indent="-228600" algn="l" defTabSz="914400" rtl="0" eaLnBrk="1" latinLnBrk="0" hangingPunct="1">
              <a:lnSpc>
                <a:spcPts val="2200"/>
              </a:lnSpc>
              <a:spcBef>
                <a:spcPts val="1800"/>
              </a:spcBef>
              <a:buFont typeface="Arial" panose="020B0604020202020204" pitchFamily="34" charset="0"/>
              <a:buChar char="•"/>
              <a:defRPr sz="1600" kern="1200">
                <a:solidFill>
                  <a:schemeClr val="tx1"/>
                </a:solidFill>
                <a:latin typeface="Dosis" panose="0201050302020206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0"/>
              </a:spcBef>
              <a:buFont typeface="Arial" panose="020B0604020202020204" pitchFamily="34" charset="0"/>
              <a:buNone/>
            </a:pPr>
            <a:r>
              <a:rPr lang="en-US" sz="1200">
                <a:latin typeface="PetitaLight"/>
              </a:rPr>
              <a:t>The permit for the golf course, the club house, the road network and the land division into building plots  and common development areas has been issued and we have prepared for submission the town  planning applications for the hotel and the commercial facility. Permits for residential developments will  be taken in phases. The project is therefore ready to go into construction. text</a:t>
            </a:r>
          </a:p>
        </p:txBody>
      </p:sp>
      <p:grpSp>
        <p:nvGrpSpPr>
          <p:cNvPr id="37" name="Group 36">
            <a:extLst>
              <a:ext uri="{FF2B5EF4-FFF2-40B4-BE49-F238E27FC236}">
                <a16:creationId xmlns:a16="http://schemas.microsoft.com/office/drawing/2014/main" id="{AF11964C-E03F-4D3E-A4E4-C4F70900CF74}"/>
              </a:ext>
            </a:extLst>
          </p:cNvPr>
          <p:cNvGrpSpPr/>
          <p:nvPr/>
        </p:nvGrpSpPr>
        <p:grpSpPr>
          <a:xfrm>
            <a:off x="1963849" y="2331914"/>
            <a:ext cx="1476720" cy="883099"/>
            <a:chOff x="2092259" y="3149073"/>
            <a:chExt cx="1476720" cy="883099"/>
          </a:xfrm>
        </p:grpSpPr>
        <p:grpSp>
          <p:nvGrpSpPr>
            <p:cNvPr id="28" name="Group 27">
              <a:extLst>
                <a:ext uri="{FF2B5EF4-FFF2-40B4-BE49-F238E27FC236}">
                  <a16:creationId xmlns:a16="http://schemas.microsoft.com/office/drawing/2014/main" id="{79107F34-A7A3-4164-925D-30A1C51B37C5}"/>
                </a:ext>
              </a:extLst>
            </p:cNvPr>
            <p:cNvGrpSpPr/>
            <p:nvPr/>
          </p:nvGrpSpPr>
          <p:grpSpPr>
            <a:xfrm>
              <a:off x="2092259" y="3149073"/>
              <a:ext cx="1476720" cy="473807"/>
              <a:chOff x="2027067" y="3149073"/>
              <a:chExt cx="1476720" cy="473807"/>
            </a:xfrm>
          </p:grpSpPr>
          <p:sp>
            <p:nvSpPr>
              <p:cNvPr id="8" name="object 6">
                <a:extLst>
                  <a:ext uri="{FF2B5EF4-FFF2-40B4-BE49-F238E27FC236}">
                    <a16:creationId xmlns:a16="http://schemas.microsoft.com/office/drawing/2014/main" id="{B831BA49-06FD-40D9-AD41-AAD9C92E3D19}"/>
                  </a:ext>
                </a:extLst>
              </p:cNvPr>
              <p:cNvSpPr txBox="1"/>
              <p:nvPr/>
            </p:nvSpPr>
            <p:spPr>
              <a:xfrm>
                <a:off x="2027067"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Deluxe Rooms</a:t>
                </a:r>
                <a:endParaRPr lang="en-US" sz="1600" i="1">
                  <a:latin typeface="Cormorant Infant Light" panose="00000400000000000000" pitchFamily="50" charset="0"/>
                  <a:cs typeface="PF Encore Sans Pro Light"/>
                </a:endParaRPr>
              </a:p>
            </p:txBody>
          </p:sp>
          <p:sp>
            <p:nvSpPr>
              <p:cNvPr id="17" name="object 6">
                <a:extLst>
                  <a:ext uri="{FF2B5EF4-FFF2-40B4-BE49-F238E27FC236}">
                    <a16:creationId xmlns:a16="http://schemas.microsoft.com/office/drawing/2014/main" id="{84257D38-B1EC-44C2-AB57-09153C56C2C1}"/>
                  </a:ext>
                </a:extLst>
              </p:cNvPr>
              <p:cNvSpPr txBox="1"/>
              <p:nvPr/>
            </p:nvSpPr>
            <p:spPr>
              <a:xfrm>
                <a:off x="2027067"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80</a:t>
                </a:r>
                <a:endParaRPr sz="4000">
                  <a:solidFill>
                    <a:srgbClr val="DFA25F"/>
                  </a:solidFill>
                  <a:latin typeface="PetitaLight" panose="02000606040000020003" pitchFamily="2" charset="0"/>
                  <a:cs typeface="PF Encore Sans Pro Light"/>
                </a:endParaRPr>
              </a:p>
            </p:txBody>
          </p:sp>
        </p:grpSp>
        <p:sp>
          <p:nvSpPr>
            <p:cNvPr id="30" name="object 6">
              <a:extLst>
                <a:ext uri="{FF2B5EF4-FFF2-40B4-BE49-F238E27FC236}">
                  <a16:creationId xmlns:a16="http://schemas.microsoft.com/office/drawing/2014/main" id="{7152A01E-38DE-41C4-9C58-9CD79178A4FE}"/>
                </a:ext>
              </a:extLst>
            </p:cNvPr>
            <p:cNvSpPr txBox="1"/>
            <p:nvPr/>
          </p:nvSpPr>
          <p:spPr>
            <a:xfrm>
              <a:off x="2092259" y="3723114"/>
              <a:ext cx="1476720" cy="309058"/>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FIVE-STAR</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BOUTIQUE HOTEL</a:t>
              </a:r>
              <a:endParaRPr sz="900">
                <a:latin typeface="PetitaLight" panose="02000606040000020003" pitchFamily="2" charset="0"/>
                <a:cs typeface="PF Encore Sans Pro Light"/>
              </a:endParaRPr>
            </a:p>
          </p:txBody>
        </p:sp>
      </p:grpSp>
      <p:grpSp>
        <p:nvGrpSpPr>
          <p:cNvPr id="36" name="Group 35">
            <a:extLst>
              <a:ext uri="{FF2B5EF4-FFF2-40B4-BE49-F238E27FC236}">
                <a16:creationId xmlns:a16="http://schemas.microsoft.com/office/drawing/2014/main" id="{09174F24-0A50-4C87-A3BD-3E80007547B4}"/>
              </a:ext>
            </a:extLst>
          </p:cNvPr>
          <p:cNvGrpSpPr/>
          <p:nvPr/>
        </p:nvGrpSpPr>
        <p:grpSpPr>
          <a:xfrm>
            <a:off x="4003728" y="2331914"/>
            <a:ext cx="1867484" cy="1004299"/>
            <a:chOff x="4063287" y="3149073"/>
            <a:chExt cx="1867484" cy="1004299"/>
          </a:xfrm>
        </p:grpSpPr>
        <p:grpSp>
          <p:nvGrpSpPr>
            <p:cNvPr id="26" name="Group 25">
              <a:extLst>
                <a:ext uri="{FF2B5EF4-FFF2-40B4-BE49-F238E27FC236}">
                  <a16:creationId xmlns:a16="http://schemas.microsoft.com/office/drawing/2014/main" id="{BE2021E6-283D-4407-BC0C-BCF50E58CD29}"/>
                </a:ext>
              </a:extLst>
            </p:cNvPr>
            <p:cNvGrpSpPr/>
            <p:nvPr/>
          </p:nvGrpSpPr>
          <p:grpSpPr>
            <a:xfrm>
              <a:off x="4228516" y="3149073"/>
              <a:ext cx="1476720" cy="473807"/>
              <a:chOff x="3992875" y="3149073"/>
              <a:chExt cx="1476720" cy="473807"/>
            </a:xfrm>
          </p:grpSpPr>
          <p:sp>
            <p:nvSpPr>
              <p:cNvPr id="9" name="object 6">
                <a:extLst>
                  <a:ext uri="{FF2B5EF4-FFF2-40B4-BE49-F238E27FC236}">
                    <a16:creationId xmlns:a16="http://schemas.microsoft.com/office/drawing/2014/main" id="{E57344F1-8D8B-4177-B780-75D767E3B886}"/>
                  </a:ext>
                </a:extLst>
              </p:cNvPr>
              <p:cNvSpPr txBox="1"/>
              <p:nvPr/>
            </p:nvSpPr>
            <p:spPr>
              <a:xfrm>
                <a:off x="3992875"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Residences</a:t>
                </a:r>
                <a:endParaRPr lang="en-US" sz="1600" i="1">
                  <a:latin typeface="Cormorant Infant Light" panose="00000400000000000000" pitchFamily="50" charset="0"/>
                  <a:cs typeface="PF Encore Sans Pro Light"/>
                </a:endParaRPr>
              </a:p>
            </p:txBody>
          </p:sp>
          <p:sp>
            <p:nvSpPr>
              <p:cNvPr id="18" name="object 6">
                <a:extLst>
                  <a:ext uri="{FF2B5EF4-FFF2-40B4-BE49-F238E27FC236}">
                    <a16:creationId xmlns:a16="http://schemas.microsoft.com/office/drawing/2014/main" id="{71763E93-8524-487B-BA9D-46AEC6F5CB15}"/>
                  </a:ext>
                </a:extLst>
              </p:cNvPr>
              <p:cNvSpPr txBox="1"/>
              <p:nvPr/>
            </p:nvSpPr>
            <p:spPr>
              <a:xfrm>
                <a:off x="3992875"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1000</a:t>
                </a:r>
                <a:endParaRPr sz="4000">
                  <a:solidFill>
                    <a:srgbClr val="DFA25F"/>
                  </a:solidFill>
                  <a:latin typeface="PetitaLight" panose="02000606040000020003" pitchFamily="2" charset="0"/>
                  <a:cs typeface="PF Encore Sans Pro Light"/>
                </a:endParaRPr>
              </a:p>
            </p:txBody>
          </p:sp>
        </p:grpSp>
        <p:sp>
          <p:nvSpPr>
            <p:cNvPr id="31" name="object 6">
              <a:extLst>
                <a:ext uri="{FF2B5EF4-FFF2-40B4-BE49-F238E27FC236}">
                  <a16:creationId xmlns:a16="http://schemas.microsoft.com/office/drawing/2014/main" id="{D6EE45CE-D306-4DEA-9E31-3361FEC6B2E3}"/>
                </a:ext>
              </a:extLst>
            </p:cNvPr>
            <p:cNvSpPr txBox="1"/>
            <p:nvPr/>
          </p:nvSpPr>
          <p:spPr>
            <a:xfrm>
              <a:off x="4063287" y="3703250"/>
              <a:ext cx="1867484" cy="450122"/>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700 VILLAS IN INDIVIDUAL PLOTS</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300 VILLAS, T/HOUSES, APTS IN UNIFIED DEVELOPMENTS</a:t>
              </a:r>
              <a:endParaRPr sz="900">
                <a:latin typeface="PetitaLight" panose="02000606040000020003" pitchFamily="2" charset="0"/>
                <a:cs typeface="PF Encore Sans Pro Light"/>
              </a:endParaRPr>
            </a:p>
          </p:txBody>
        </p:sp>
      </p:grpSp>
      <p:grpSp>
        <p:nvGrpSpPr>
          <p:cNvPr id="35" name="Group 34">
            <a:extLst>
              <a:ext uri="{FF2B5EF4-FFF2-40B4-BE49-F238E27FC236}">
                <a16:creationId xmlns:a16="http://schemas.microsoft.com/office/drawing/2014/main" id="{DFD96F77-1631-4101-8F22-DB5CD1DACB32}"/>
              </a:ext>
            </a:extLst>
          </p:cNvPr>
          <p:cNvGrpSpPr/>
          <p:nvPr/>
        </p:nvGrpSpPr>
        <p:grpSpPr>
          <a:xfrm>
            <a:off x="6352075" y="2331914"/>
            <a:ext cx="1598713" cy="857186"/>
            <a:chOff x="6364773" y="3149073"/>
            <a:chExt cx="1598713" cy="857186"/>
          </a:xfrm>
        </p:grpSpPr>
        <p:grpSp>
          <p:nvGrpSpPr>
            <p:cNvPr id="27" name="Group 26">
              <a:extLst>
                <a:ext uri="{FF2B5EF4-FFF2-40B4-BE49-F238E27FC236}">
                  <a16:creationId xmlns:a16="http://schemas.microsoft.com/office/drawing/2014/main" id="{90B5AD6A-AEFC-4D44-A3F6-AC7B328272B5}"/>
                </a:ext>
              </a:extLst>
            </p:cNvPr>
            <p:cNvGrpSpPr/>
            <p:nvPr/>
          </p:nvGrpSpPr>
          <p:grpSpPr>
            <a:xfrm>
              <a:off x="6364773" y="3149073"/>
              <a:ext cx="1598713" cy="473807"/>
              <a:chOff x="5964534" y="3149073"/>
              <a:chExt cx="1598713" cy="473807"/>
            </a:xfrm>
          </p:grpSpPr>
          <p:sp>
            <p:nvSpPr>
              <p:cNvPr id="11" name="object 6">
                <a:extLst>
                  <a:ext uri="{FF2B5EF4-FFF2-40B4-BE49-F238E27FC236}">
                    <a16:creationId xmlns:a16="http://schemas.microsoft.com/office/drawing/2014/main" id="{53959485-BD33-426D-8BD4-841F2796BCB9}"/>
                  </a:ext>
                </a:extLst>
              </p:cNvPr>
              <p:cNvSpPr txBox="1"/>
              <p:nvPr/>
            </p:nvSpPr>
            <p:spPr>
              <a:xfrm>
                <a:off x="6025530"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Retail Area</a:t>
                </a:r>
                <a:endParaRPr sz="1600" i="1">
                  <a:latin typeface="Cormorant Infant Light" panose="00000400000000000000" pitchFamily="50" charset="0"/>
                  <a:cs typeface="PF Encore Sans Pro Light"/>
                </a:endParaRPr>
              </a:p>
            </p:txBody>
          </p:sp>
          <p:sp>
            <p:nvSpPr>
              <p:cNvPr id="20" name="object 6">
                <a:extLst>
                  <a:ext uri="{FF2B5EF4-FFF2-40B4-BE49-F238E27FC236}">
                    <a16:creationId xmlns:a16="http://schemas.microsoft.com/office/drawing/2014/main" id="{3E505CD9-B623-4ED7-8AF0-7D265884F94C}"/>
                  </a:ext>
                </a:extLst>
              </p:cNvPr>
              <p:cNvSpPr txBox="1"/>
              <p:nvPr/>
            </p:nvSpPr>
            <p:spPr>
              <a:xfrm>
                <a:off x="5964534" y="3149073"/>
                <a:ext cx="1598713"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2,145</a:t>
                </a:r>
                <a:r>
                  <a:rPr lang="en-US" sz="2800" spc="5">
                    <a:solidFill>
                      <a:srgbClr val="DFA25F"/>
                    </a:solidFill>
                    <a:latin typeface="PetitaLight" panose="02000606040000020003" pitchFamily="2" charset="0"/>
                    <a:cs typeface="PF Encore Sans Pro Light"/>
                  </a:rPr>
                  <a:t>m²</a:t>
                </a:r>
                <a:endParaRPr sz="2800">
                  <a:solidFill>
                    <a:srgbClr val="DFA25F"/>
                  </a:solidFill>
                  <a:latin typeface="PetitaLight" panose="02000606040000020003" pitchFamily="2" charset="0"/>
                  <a:cs typeface="PF Encore Sans Pro Light"/>
                </a:endParaRPr>
              </a:p>
            </p:txBody>
          </p:sp>
        </p:grpSp>
        <p:sp>
          <p:nvSpPr>
            <p:cNvPr id="32" name="object 6">
              <a:extLst>
                <a:ext uri="{FF2B5EF4-FFF2-40B4-BE49-F238E27FC236}">
                  <a16:creationId xmlns:a16="http://schemas.microsoft.com/office/drawing/2014/main" id="{11EA3390-1EEF-4DD7-9784-356E793586D5}"/>
                </a:ext>
              </a:extLst>
            </p:cNvPr>
            <p:cNvSpPr txBox="1"/>
            <p:nvPr/>
          </p:nvSpPr>
          <p:spPr>
            <a:xfrm>
              <a:off x="6425769" y="3697201"/>
              <a:ext cx="1476720" cy="309058"/>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FOR A UNIQUE</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SHOPPING EXPERIENCE</a:t>
              </a:r>
              <a:endParaRPr sz="900">
                <a:latin typeface="PetitaLight" panose="02000606040000020003" pitchFamily="2" charset="0"/>
                <a:cs typeface="PF Encore Sans Pro Light"/>
              </a:endParaRPr>
            </a:p>
          </p:txBody>
        </p:sp>
      </p:grpSp>
      <p:grpSp>
        <p:nvGrpSpPr>
          <p:cNvPr id="34" name="Group 33">
            <a:extLst>
              <a:ext uri="{FF2B5EF4-FFF2-40B4-BE49-F238E27FC236}">
                <a16:creationId xmlns:a16="http://schemas.microsoft.com/office/drawing/2014/main" id="{B0D8268E-8344-4987-B32A-D829DE724DFD}"/>
              </a:ext>
            </a:extLst>
          </p:cNvPr>
          <p:cNvGrpSpPr/>
          <p:nvPr/>
        </p:nvGrpSpPr>
        <p:grpSpPr>
          <a:xfrm>
            <a:off x="8596243" y="2331914"/>
            <a:ext cx="1631908" cy="971071"/>
            <a:chOff x="8724653" y="3149073"/>
            <a:chExt cx="1631908" cy="971071"/>
          </a:xfrm>
        </p:grpSpPr>
        <p:grpSp>
          <p:nvGrpSpPr>
            <p:cNvPr id="25" name="Group 24">
              <a:extLst>
                <a:ext uri="{FF2B5EF4-FFF2-40B4-BE49-F238E27FC236}">
                  <a16:creationId xmlns:a16="http://schemas.microsoft.com/office/drawing/2014/main" id="{E28BDAC3-366B-4AFF-9C27-00D29FC0CF38}"/>
                </a:ext>
              </a:extLst>
            </p:cNvPr>
            <p:cNvGrpSpPr/>
            <p:nvPr/>
          </p:nvGrpSpPr>
          <p:grpSpPr>
            <a:xfrm>
              <a:off x="8802247" y="3149073"/>
              <a:ext cx="1476720" cy="482060"/>
              <a:chOff x="8557830" y="3149073"/>
              <a:chExt cx="1476720" cy="482060"/>
            </a:xfrm>
          </p:grpSpPr>
          <p:sp>
            <p:nvSpPr>
              <p:cNvPr id="13" name="object 6">
                <a:extLst>
                  <a:ext uri="{FF2B5EF4-FFF2-40B4-BE49-F238E27FC236}">
                    <a16:creationId xmlns:a16="http://schemas.microsoft.com/office/drawing/2014/main" id="{2E8FA7A5-E46B-4A65-B6DC-3367C4884583}"/>
                  </a:ext>
                </a:extLst>
              </p:cNvPr>
              <p:cNvSpPr txBox="1"/>
              <p:nvPr/>
            </p:nvSpPr>
            <p:spPr>
              <a:xfrm>
                <a:off x="8557830" y="3449033"/>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Golf Course</a:t>
                </a:r>
                <a:endParaRPr lang="en-US" sz="1600" i="1">
                  <a:latin typeface="Cormorant Infant Light" panose="00000400000000000000" pitchFamily="50" charset="0"/>
                  <a:cs typeface="PF Encore Sans Pro Light"/>
                </a:endParaRPr>
              </a:p>
            </p:txBody>
          </p:sp>
          <p:sp>
            <p:nvSpPr>
              <p:cNvPr id="19" name="object 6">
                <a:extLst>
                  <a:ext uri="{FF2B5EF4-FFF2-40B4-BE49-F238E27FC236}">
                    <a16:creationId xmlns:a16="http://schemas.microsoft.com/office/drawing/2014/main" id="{8D9031D4-5FA5-4FCC-93CA-A3EC380DD31E}"/>
                  </a:ext>
                </a:extLst>
              </p:cNvPr>
              <p:cNvSpPr txBox="1"/>
              <p:nvPr/>
            </p:nvSpPr>
            <p:spPr>
              <a:xfrm>
                <a:off x="8557830"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18-hole</a:t>
                </a:r>
                <a:endParaRPr sz="4000">
                  <a:solidFill>
                    <a:srgbClr val="DFA25F"/>
                  </a:solidFill>
                  <a:latin typeface="PetitaLight" panose="02000606040000020003" pitchFamily="2" charset="0"/>
                  <a:cs typeface="PF Encore Sans Pro Light"/>
                </a:endParaRPr>
              </a:p>
            </p:txBody>
          </p:sp>
        </p:grpSp>
        <p:sp>
          <p:nvSpPr>
            <p:cNvPr id="33" name="object 6">
              <a:extLst>
                <a:ext uri="{FF2B5EF4-FFF2-40B4-BE49-F238E27FC236}">
                  <a16:creationId xmlns:a16="http://schemas.microsoft.com/office/drawing/2014/main" id="{5422DECB-7F00-4135-A9FB-205851B98726}"/>
                </a:ext>
              </a:extLst>
            </p:cNvPr>
            <p:cNvSpPr txBox="1"/>
            <p:nvPr/>
          </p:nvSpPr>
          <p:spPr>
            <a:xfrm>
              <a:off x="8724653" y="3670022"/>
              <a:ext cx="1631908" cy="450122"/>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CHAMPIONSHIP GOLF COURSE</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DESIGNED BY GRAHAM MARSH AND GOLF &amp; LAND DESIGN</a:t>
              </a:r>
              <a:endParaRPr sz="900">
                <a:latin typeface="PetitaLight" panose="02000606040000020003" pitchFamily="2" charset="0"/>
                <a:cs typeface="PF Encore Sans Pro Light"/>
              </a:endParaRPr>
            </a:p>
          </p:txBody>
        </p:sp>
      </p:grpSp>
      <p:pic>
        <p:nvPicPr>
          <p:cNvPr id="3" name="Picture 2">
            <a:extLst>
              <a:ext uri="{FF2B5EF4-FFF2-40B4-BE49-F238E27FC236}">
                <a16:creationId xmlns:a16="http://schemas.microsoft.com/office/drawing/2014/main" id="{EF74F8D3-55F5-42FA-9AF4-63620020E41A}"/>
              </a:ext>
            </a:extLst>
          </p:cNvPr>
          <p:cNvPicPr>
            <a:picLocks noChangeAspect="1"/>
          </p:cNvPicPr>
          <p:nvPr/>
        </p:nvPicPr>
        <p:blipFill>
          <a:blip r:embed="rId2"/>
          <a:stretch>
            <a:fillRect/>
          </a:stretch>
        </p:blipFill>
        <p:spPr>
          <a:xfrm>
            <a:off x="9457447" y="354343"/>
            <a:ext cx="2121592" cy="969348"/>
          </a:xfrm>
          <a:prstGeom prst="rect">
            <a:avLst/>
          </a:prstGeom>
        </p:spPr>
      </p:pic>
      <p:sp>
        <p:nvSpPr>
          <p:cNvPr id="40" name="Title 3">
            <a:extLst>
              <a:ext uri="{FF2B5EF4-FFF2-40B4-BE49-F238E27FC236}">
                <a16:creationId xmlns:a16="http://schemas.microsoft.com/office/drawing/2014/main" id="{DD5A4B98-D5D8-4B40-8757-FF07267D3F92}"/>
              </a:ext>
            </a:extLst>
          </p:cNvPr>
          <p:cNvSpPr txBox="1">
            <a:spLocks/>
          </p:cNvSpPr>
          <p:nvPr/>
        </p:nvSpPr>
        <p:spPr>
          <a:xfrm>
            <a:off x="448887" y="276600"/>
            <a:ext cx="4506643" cy="129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lumMod val="50000"/>
                  </a:schemeClr>
                </a:solidFill>
                <a:latin typeface="Cormorant Garamond Light" panose="00000400000000000000" pitchFamily="50" charset="0"/>
                <a:ea typeface="+mj-ea"/>
                <a:cs typeface="+mj-cs"/>
              </a:defRPr>
            </a:lvl1pPr>
          </a:lstStyle>
          <a:p>
            <a:r>
              <a:rPr lang="en-US" sz="8000">
                <a:solidFill>
                  <a:srgbClr val="D3DADF"/>
                </a:solidFill>
                <a:latin typeface="Herr Von Muellerhoff" panose="02000506000000020004" pitchFamily="2" charset="0"/>
              </a:rPr>
              <a:t>Overview</a:t>
            </a:r>
          </a:p>
        </p:txBody>
      </p:sp>
    </p:spTree>
    <p:extLst>
      <p:ext uri="{BB962C8B-B14F-4D97-AF65-F5344CB8AC3E}">
        <p14:creationId xmlns:p14="http://schemas.microsoft.com/office/powerpoint/2010/main" val="1948312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a:xfrm>
            <a:off x="3842679" y="3056326"/>
            <a:ext cx="4506643" cy="1293927"/>
          </a:xfrm>
        </p:spPr>
        <p:txBody>
          <a:bodyPr/>
          <a:lstStyle/>
          <a:p>
            <a:pPr algn="ctr"/>
            <a:r>
              <a:rPr lang="en-US" sz="15000"/>
              <a:t>Location</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3766703" y="2379133"/>
            <a:ext cx="4658595" cy="649190"/>
          </a:xfrm>
        </p:spPr>
        <p:txBody>
          <a:bodyPr>
            <a:noAutofit/>
          </a:bodyPr>
          <a:lstStyle/>
          <a:p>
            <a:pPr marL="15240" algn="ctr">
              <a:lnSpc>
                <a:spcPct val="100000"/>
              </a:lnSpc>
              <a:spcBef>
                <a:spcPts val="130"/>
              </a:spcBef>
            </a:pPr>
            <a:r>
              <a:rPr lang="en-US" sz="1800" spc="40">
                <a:solidFill>
                  <a:srgbClr val="798D9D"/>
                </a:solidFill>
                <a:latin typeface="Cormorant Garamond Light"/>
                <a:cs typeface="PF Encore Sans Pro Light"/>
              </a:rPr>
              <a:t>GOLF INTEGRATED</a:t>
            </a:r>
          </a:p>
          <a:p>
            <a:pPr marL="15240" algn="ctr">
              <a:lnSpc>
                <a:spcPct val="100000"/>
              </a:lnSpc>
              <a:spcBef>
                <a:spcPts val="130"/>
              </a:spcBef>
            </a:pPr>
            <a:r>
              <a:rPr lang="en-US" sz="1800" spc="40">
                <a:solidFill>
                  <a:srgbClr val="798D9D"/>
                </a:solidFill>
                <a:latin typeface="Cormorant Garamond Light"/>
                <a:cs typeface="PF Encore Sans Pro Light"/>
              </a:rPr>
              <a:t>RESIDENTIAL LUXURY RESORT</a:t>
            </a:r>
          </a:p>
          <a:p>
            <a:pPr marL="15240" algn="ctr">
              <a:lnSpc>
                <a:spcPct val="100000"/>
              </a:lnSpc>
              <a:spcBef>
                <a:spcPts val="130"/>
              </a:spcBef>
            </a:pPr>
            <a:r>
              <a:rPr lang="en-US" sz="1800" spc="40">
                <a:solidFill>
                  <a:srgbClr val="798D9D"/>
                </a:solidFill>
                <a:latin typeface="Cormorant Garamond Light"/>
                <a:cs typeface="PF Encore Sans Pro Light"/>
              </a:rPr>
              <a:t>WITH HOTEL &amp; SPA</a:t>
            </a:r>
          </a:p>
        </p:txBody>
      </p:sp>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8817271" y="-1873674"/>
            <a:ext cx="2542906" cy="823912"/>
          </a:xfrm>
        </p:spPr>
        <p:txBody>
          <a:bodyPr/>
          <a:lstStyle/>
          <a:p>
            <a:r>
              <a:rPr lang="en-US"/>
              <a:t>EAGLE PINE</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16136" y="7778547"/>
            <a:ext cx="4518025" cy="2258686"/>
          </a:xfrm>
        </p:spPr>
        <p:txBody>
          <a:bodyPr/>
          <a:lstStyle/>
          <a:p>
            <a:r>
              <a:rPr lang="en-US"/>
              <a:t>The EAGLE PINE GOLF RESORT embodies a flawless fusion of leisure and world-class golfing.  Designed by a dynamic team, the resort is aimed at offering a true feeling of mystery, excitement, and remoteness from everyday life.</a:t>
            </a:r>
          </a:p>
        </p:txBody>
      </p:sp>
      <p:pic>
        <p:nvPicPr>
          <p:cNvPr id="25" name="Picture Placeholder 24">
            <a:extLst>
              <a:ext uri="{FF2B5EF4-FFF2-40B4-BE49-F238E27FC236}">
                <a16:creationId xmlns:a16="http://schemas.microsoft.com/office/drawing/2014/main" id="{CF42590B-8C90-4ED1-8D16-2A359C9FAB9A}"/>
              </a:ext>
            </a:extLst>
          </p:cNvPr>
          <p:cNvPicPr>
            <a:picLocks noGrp="1" noChangeAspect="1"/>
          </p:cNvPicPr>
          <p:nvPr>
            <p:ph type="pic" sz="quarter" idx="27"/>
          </p:nvPr>
        </p:nvPicPr>
        <p:blipFill rotWithShape="1">
          <a:blip r:embed="rId2">
            <a:extLst>
              <a:ext uri="{28A0092B-C50C-407E-A947-70E740481C1C}">
                <a14:useLocalDpi xmlns:a14="http://schemas.microsoft.com/office/drawing/2010/main" val="0"/>
              </a:ext>
            </a:extLst>
          </a:blip>
          <a:srcRect l="7571" r="30871" b="23300"/>
          <a:stretch/>
        </p:blipFill>
        <p:spPr>
          <a:xfrm>
            <a:off x="2103276" y="-3596640"/>
            <a:ext cx="2099733" cy="3445933"/>
          </a:xfrm>
        </p:spPr>
      </p:pic>
      <p:pic>
        <p:nvPicPr>
          <p:cNvPr id="29" name="Picture Placeholder 28">
            <a:extLst>
              <a:ext uri="{FF2B5EF4-FFF2-40B4-BE49-F238E27FC236}">
                <a16:creationId xmlns:a16="http://schemas.microsoft.com/office/drawing/2014/main" id="{E874861B-E36F-46D6-AAB0-0FF8E2DD2AE6}"/>
              </a:ext>
            </a:extLst>
          </p:cNvPr>
          <p:cNvPicPr>
            <a:picLocks noGrp="1" noChangeAspect="1"/>
          </p:cNvPicPr>
          <p:nvPr>
            <p:ph type="pic" sz="quarter" idx="29"/>
          </p:nvPr>
        </p:nvPicPr>
        <p:blipFill rotWithShape="1">
          <a:blip r:embed="rId3">
            <a:extLst>
              <a:ext uri="{28A0092B-C50C-407E-A947-70E740481C1C}">
                <a14:useLocalDpi xmlns:a14="http://schemas.microsoft.com/office/drawing/2010/main" val="0"/>
              </a:ext>
            </a:extLst>
          </a:blip>
          <a:srcRect l="30483" t="28621" r="1862"/>
          <a:stretch/>
        </p:blipFill>
        <p:spPr>
          <a:xfrm>
            <a:off x="-4923" y="7896013"/>
            <a:ext cx="2099733" cy="3429000"/>
          </a:xfrm>
        </p:spPr>
      </p:pic>
      <p:pic>
        <p:nvPicPr>
          <p:cNvPr id="37" name="Picture Placeholder 36">
            <a:extLst>
              <a:ext uri="{FF2B5EF4-FFF2-40B4-BE49-F238E27FC236}">
                <a16:creationId xmlns:a16="http://schemas.microsoft.com/office/drawing/2014/main" id="{6CB75966-7F53-4D3D-A5CA-A96B673F4E12}"/>
              </a:ext>
            </a:extLst>
          </p:cNvPr>
          <p:cNvPicPr>
            <a:picLocks noGrp="1" noChangeAspect="1"/>
          </p:cNvPicPr>
          <p:nvPr>
            <p:ph type="pic" sz="quarter" idx="30"/>
          </p:nvPr>
        </p:nvPicPr>
        <p:blipFill rotWithShape="1">
          <a:blip r:embed="rId4">
            <a:extLst>
              <a:ext uri="{28A0092B-C50C-407E-A947-70E740481C1C}">
                <a14:useLocalDpi xmlns:a14="http://schemas.microsoft.com/office/drawing/2010/main" val="0"/>
              </a:ext>
            </a:extLst>
          </a:blip>
          <a:srcRect l="35753" t="9397" r="47049" b="17163"/>
          <a:stretch/>
        </p:blipFill>
        <p:spPr>
          <a:xfrm>
            <a:off x="2103276" y="7012093"/>
            <a:ext cx="2099733" cy="3429000"/>
          </a:xfrm>
        </p:spPr>
      </p:pic>
      <p:pic>
        <p:nvPicPr>
          <p:cNvPr id="45" name="Picture Placeholder 44">
            <a:extLst>
              <a:ext uri="{FF2B5EF4-FFF2-40B4-BE49-F238E27FC236}">
                <a16:creationId xmlns:a16="http://schemas.microsoft.com/office/drawing/2014/main" id="{A3E2B9D1-581B-4F7C-A8B9-85F7BF3E545A}"/>
              </a:ext>
            </a:extLst>
          </p:cNvPr>
          <p:cNvPicPr>
            <a:picLocks noGrp="1" noChangeAspect="1"/>
          </p:cNvPicPr>
          <p:nvPr>
            <p:ph type="pic" sz="quarter" idx="28"/>
          </p:nvPr>
        </p:nvPicPr>
        <p:blipFill rotWithShape="1">
          <a:blip r:embed="rId5">
            <a:extLst>
              <a:ext uri="{28A0092B-C50C-407E-A947-70E740481C1C}">
                <a14:useLocalDpi xmlns:a14="http://schemas.microsoft.com/office/drawing/2010/main" val="0"/>
              </a:ext>
            </a:extLst>
          </a:blip>
          <a:srcRect l="6754" r="38328" b="31573"/>
          <a:stretch/>
        </p:blipFill>
        <p:spPr>
          <a:xfrm>
            <a:off x="4207243" y="-3992880"/>
            <a:ext cx="2099733" cy="3445933"/>
          </a:xfrm>
        </p:spPr>
      </p:pic>
      <p:pic>
        <p:nvPicPr>
          <p:cNvPr id="53" name="Picture Placeholder 52">
            <a:extLst>
              <a:ext uri="{FF2B5EF4-FFF2-40B4-BE49-F238E27FC236}">
                <a16:creationId xmlns:a16="http://schemas.microsoft.com/office/drawing/2014/main" id="{A5438634-2AB5-44E4-A825-16D5A46115F8}"/>
              </a:ext>
            </a:extLst>
          </p:cNvPr>
          <p:cNvPicPr>
            <a:picLocks noGrp="1" noChangeAspect="1"/>
          </p:cNvPicPr>
          <p:nvPr>
            <p:ph type="pic" sz="quarter" idx="31"/>
          </p:nvPr>
        </p:nvPicPr>
        <p:blipFill rotWithShape="1">
          <a:blip r:embed="rId6" cstate="print">
            <a:extLst>
              <a:ext uri="{28A0092B-C50C-407E-A947-70E740481C1C}">
                <a14:useLocalDpi xmlns:a14="http://schemas.microsoft.com/office/drawing/2010/main" val="0"/>
              </a:ext>
            </a:extLst>
          </a:blip>
          <a:srcRect l="7910" t="41014" r="48924"/>
          <a:stretch/>
        </p:blipFill>
        <p:spPr>
          <a:xfrm>
            <a:off x="4207243" y="8322733"/>
            <a:ext cx="2099733" cy="3429000"/>
          </a:xfrm>
        </p:spPr>
      </p:pic>
      <p:pic>
        <p:nvPicPr>
          <p:cNvPr id="65" name="Picture Placeholder 64">
            <a:extLst>
              <a:ext uri="{FF2B5EF4-FFF2-40B4-BE49-F238E27FC236}">
                <a16:creationId xmlns:a16="http://schemas.microsoft.com/office/drawing/2014/main" id="{EE651482-44C1-41D4-AE32-9545074A9C16}"/>
              </a:ext>
            </a:extLst>
          </p:cNvPr>
          <p:cNvPicPr>
            <a:picLocks noGrp="1" noChangeAspect="1"/>
          </p:cNvPicPr>
          <p:nvPr>
            <p:ph type="pic" sz="quarter" idx="26"/>
          </p:nvPr>
        </p:nvPicPr>
        <p:blipFill rotWithShape="1">
          <a:blip r:embed="rId7">
            <a:extLst>
              <a:ext uri="{28A0092B-C50C-407E-A947-70E740481C1C}">
                <a14:useLocalDpi xmlns:a14="http://schemas.microsoft.com/office/drawing/2010/main" val="0"/>
              </a:ext>
            </a:extLst>
          </a:blip>
          <a:srcRect l="2165" t="36798" r="23779"/>
          <a:stretch/>
        </p:blipFill>
        <p:spPr>
          <a:xfrm>
            <a:off x="-6329523" y="0"/>
            <a:ext cx="6100923" cy="6858000"/>
          </a:xfrm>
        </p:spPr>
      </p:pic>
    </p:spTree>
    <p:extLst>
      <p:ext uri="{BB962C8B-B14F-4D97-AF65-F5344CB8AC3E}">
        <p14:creationId xmlns:p14="http://schemas.microsoft.com/office/powerpoint/2010/main" val="3113478937"/>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07D3A63-F876-4DF3-A454-E5021CF83799}"/>
              </a:ext>
            </a:extLst>
          </p:cNvPr>
          <p:cNvSpPr>
            <a:spLocks noGrp="1"/>
          </p:cNvSpPr>
          <p:nvPr>
            <p:ph sz="quarter" idx="4"/>
          </p:nvPr>
        </p:nvSpPr>
        <p:spPr>
          <a:xfrm>
            <a:off x="6917421" y="4031090"/>
            <a:ext cx="4518025" cy="2258686"/>
          </a:xfrm>
        </p:spPr>
        <p:txBody>
          <a:bodyPr/>
          <a:lstStyle/>
          <a:p>
            <a:pPr>
              <a:lnSpc>
                <a:spcPts val="1800"/>
              </a:lnSpc>
              <a:spcBef>
                <a:spcPts val="0"/>
              </a:spcBef>
            </a:pPr>
            <a:r>
              <a:rPr lang="en-US" dirty="0"/>
              <a:t>The island of Cyprus is multi-layered like its history, with a compelling lifestyle and landscape overseen by warm and hospitable people; a magnet for international </a:t>
            </a:r>
            <a:r>
              <a:rPr lang="en-US" dirty="0" err="1"/>
              <a:t>travellers</a:t>
            </a:r>
            <a:r>
              <a:rPr lang="en-US" dirty="0"/>
              <a:t> and discerning buyers seeking a home in the sun. </a:t>
            </a:r>
          </a:p>
        </p:txBody>
      </p:sp>
      <p:pic>
        <p:nvPicPr>
          <p:cNvPr id="21" name="Picture Placeholder 20" descr="A close-up of some statues&#10;&#10;Description automatically generated with low confidence">
            <a:extLst>
              <a:ext uri="{FF2B5EF4-FFF2-40B4-BE49-F238E27FC236}">
                <a16:creationId xmlns:a16="http://schemas.microsoft.com/office/drawing/2014/main" id="{D69757EC-1FCD-4F8F-A153-2889069857DD}"/>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l="9867" r="9867"/>
          <a:stretch>
            <a:fillRect/>
          </a:stretch>
        </p:blipFill>
        <p:spPr/>
      </p:pic>
      <p:pic>
        <p:nvPicPr>
          <p:cNvPr id="23" name="Picture Placeholder 22" descr="A group of flamingos in the water&#10;&#10;Description automatically generated with medium confidence">
            <a:extLst>
              <a:ext uri="{FF2B5EF4-FFF2-40B4-BE49-F238E27FC236}">
                <a16:creationId xmlns:a16="http://schemas.microsoft.com/office/drawing/2014/main" id="{83A3D93A-8EFF-43AB-A12F-2756E187767E}"/>
              </a:ext>
            </a:extLst>
          </p:cNvPr>
          <p:cNvPicPr>
            <a:picLocks noGrp="1" noChangeAspect="1"/>
          </p:cNvPicPr>
          <p:nvPr>
            <p:ph type="pic" sz="quarter" idx="27"/>
          </p:nvPr>
        </p:nvPicPr>
        <p:blipFill rotWithShape="1">
          <a:blip r:embed="rId3">
            <a:extLst>
              <a:ext uri="{28A0092B-C50C-407E-A947-70E740481C1C}">
                <a14:useLocalDpi xmlns:a14="http://schemas.microsoft.com/office/drawing/2010/main" val="0"/>
              </a:ext>
            </a:extLst>
          </a:blip>
          <a:srcRect l="323" r="19411"/>
          <a:stretch/>
        </p:blipFill>
        <p:spPr>
          <a:xfrm>
            <a:off x="2103276" y="0"/>
            <a:ext cx="2099733" cy="3445933"/>
          </a:xfrm>
        </p:spPr>
      </p:pic>
      <p:pic>
        <p:nvPicPr>
          <p:cNvPr id="25" name="Picture Placeholder 24" descr="A picture containing ground, rock, building, outdoor&#10;&#10;Description automatically generated">
            <a:extLst>
              <a:ext uri="{FF2B5EF4-FFF2-40B4-BE49-F238E27FC236}">
                <a16:creationId xmlns:a16="http://schemas.microsoft.com/office/drawing/2014/main" id="{26ECBD8D-DA9F-4C81-8A49-3226DFD2646C}"/>
              </a:ext>
            </a:extLst>
          </p:cNvPr>
          <p:cNvPicPr>
            <a:picLocks noGrp="1" noChangeAspect="1"/>
          </p:cNvPicPr>
          <p:nvPr>
            <p:ph type="pic" sz="quarter" idx="28"/>
          </p:nvPr>
        </p:nvPicPr>
        <p:blipFill>
          <a:blip r:embed="rId4">
            <a:extLst>
              <a:ext uri="{28A0092B-C50C-407E-A947-70E740481C1C}">
                <a14:useLocalDpi xmlns:a14="http://schemas.microsoft.com/office/drawing/2010/main" val="0"/>
              </a:ext>
            </a:extLst>
          </a:blip>
          <a:srcRect l="9867" r="9867"/>
          <a:stretch>
            <a:fillRect/>
          </a:stretch>
        </p:blipFill>
        <p:spPr/>
      </p:pic>
      <p:pic>
        <p:nvPicPr>
          <p:cNvPr id="27" name="Picture Placeholder 26" descr="A picture containing mountain, outdoor, nature, house&#10;&#10;Description automatically generated">
            <a:extLst>
              <a:ext uri="{FF2B5EF4-FFF2-40B4-BE49-F238E27FC236}">
                <a16:creationId xmlns:a16="http://schemas.microsoft.com/office/drawing/2014/main" id="{4435A181-A938-4A10-A841-E103DB881EE5}"/>
              </a:ext>
            </a:extLst>
          </p:cNvPr>
          <p:cNvPicPr>
            <a:picLocks noGrp="1" noChangeAspect="1"/>
          </p:cNvPicPr>
          <p:nvPr>
            <p:ph type="pic" sz="quarter" idx="29"/>
          </p:nvPr>
        </p:nvPicPr>
        <p:blipFill rotWithShape="1">
          <a:blip r:embed="rId5">
            <a:extLst>
              <a:ext uri="{28A0092B-C50C-407E-A947-70E740481C1C}">
                <a14:useLocalDpi xmlns:a14="http://schemas.microsoft.com/office/drawing/2010/main" val="0"/>
              </a:ext>
            </a:extLst>
          </a:blip>
          <a:srcRect l="2498" t="3741" r="6240"/>
          <a:stretch/>
        </p:blipFill>
        <p:spPr>
          <a:xfrm>
            <a:off x="-4923" y="3445933"/>
            <a:ext cx="2099733" cy="3429000"/>
          </a:xfrm>
        </p:spPr>
      </p:pic>
      <p:pic>
        <p:nvPicPr>
          <p:cNvPr id="29" name="Picture Placeholder 28" descr="A picture containing water, sky, outdoor, nature&#10;&#10;Description automatically generated">
            <a:extLst>
              <a:ext uri="{FF2B5EF4-FFF2-40B4-BE49-F238E27FC236}">
                <a16:creationId xmlns:a16="http://schemas.microsoft.com/office/drawing/2014/main" id="{F3FECA29-B94A-4326-868E-BE45C4B85042}"/>
              </a:ext>
            </a:extLst>
          </p:cNvPr>
          <p:cNvPicPr>
            <a:picLocks noGrp="1" noChangeAspect="1"/>
          </p:cNvPicPr>
          <p:nvPr>
            <p:ph type="pic" sz="quarter" idx="30"/>
          </p:nvPr>
        </p:nvPicPr>
        <p:blipFill rotWithShape="1">
          <a:blip r:embed="rId6">
            <a:extLst>
              <a:ext uri="{28A0092B-C50C-407E-A947-70E740481C1C}">
                <a14:useLocalDpi xmlns:a14="http://schemas.microsoft.com/office/drawing/2010/main" val="0"/>
              </a:ext>
            </a:extLst>
          </a:blip>
          <a:srcRect l="22051" r="54525"/>
          <a:stretch/>
        </p:blipFill>
        <p:spPr>
          <a:xfrm>
            <a:off x="2103276" y="3445933"/>
            <a:ext cx="2099733" cy="3429000"/>
          </a:xfrm>
        </p:spPr>
      </p:pic>
      <p:pic>
        <p:nvPicPr>
          <p:cNvPr id="31" name="Picture Placeholder 30" descr="A picture containing outdoor&#10;&#10;Description automatically generated">
            <a:extLst>
              <a:ext uri="{FF2B5EF4-FFF2-40B4-BE49-F238E27FC236}">
                <a16:creationId xmlns:a16="http://schemas.microsoft.com/office/drawing/2014/main" id="{659F9F9D-0C71-42A5-82E7-F3C9CB45F110}"/>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l="13400" r="13400"/>
          <a:stretch>
            <a:fillRect/>
          </a:stretch>
        </p:blipFill>
        <p:spPr/>
      </p:pic>
      <p:sp>
        <p:nvSpPr>
          <p:cNvPr id="15" name="Text Placeholder 14">
            <a:extLst>
              <a:ext uri="{FF2B5EF4-FFF2-40B4-BE49-F238E27FC236}">
                <a16:creationId xmlns:a16="http://schemas.microsoft.com/office/drawing/2014/main" id="{24F61014-D894-4E70-9A60-AD95B51F038A}"/>
              </a:ext>
            </a:extLst>
          </p:cNvPr>
          <p:cNvSpPr>
            <a:spLocks noGrp="1"/>
          </p:cNvSpPr>
          <p:nvPr>
            <p:ph type="body" sz="quarter" idx="3"/>
          </p:nvPr>
        </p:nvSpPr>
        <p:spPr>
          <a:xfrm>
            <a:off x="9671944" y="365125"/>
            <a:ext cx="2032279" cy="823912"/>
          </a:xfrm>
        </p:spPr>
        <p:txBody>
          <a:bodyPr/>
          <a:lstStyle/>
          <a:p>
            <a:r>
              <a:rPr lang="en-US" sz="3000" dirty="0"/>
              <a:t>Cyprus</a:t>
            </a:r>
          </a:p>
        </p:txBody>
      </p:sp>
      <p:sp>
        <p:nvSpPr>
          <p:cNvPr id="17" name="Content Placeholder 16">
            <a:extLst>
              <a:ext uri="{FF2B5EF4-FFF2-40B4-BE49-F238E27FC236}">
                <a16:creationId xmlns:a16="http://schemas.microsoft.com/office/drawing/2014/main" id="{329FD12D-A0C4-41B9-8EAE-A0C8BF23FEE7}"/>
              </a:ext>
            </a:extLst>
          </p:cNvPr>
          <p:cNvSpPr>
            <a:spLocks noGrp="1"/>
          </p:cNvSpPr>
          <p:nvPr>
            <p:ph sz="half" idx="2"/>
          </p:nvPr>
        </p:nvSpPr>
        <p:spPr>
          <a:xfrm>
            <a:off x="9594644" y="1189037"/>
            <a:ext cx="2099733" cy="649190"/>
          </a:xfrm>
        </p:spPr>
        <p:txBody>
          <a:bodyPr/>
          <a:lstStyle/>
          <a:p>
            <a:r>
              <a:rPr lang="en-US"/>
              <a:t>THE JEWEL OF</a:t>
            </a:r>
          </a:p>
          <a:p>
            <a:r>
              <a:rPr lang="en-US"/>
              <a:t>THE MEDITERRANEAN</a:t>
            </a:r>
          </a:p>
        </p:txBody>
      </p:sp>
      <p:pic>
        <p:nvPicPr>
          <p:cNvPr id="18" name="Picture 17">
            <a:extLst>
              <a:ext uri="{FF2B5EF4-FFF2-40B4-BE49-F238E27FC236}">
                <a16:creationId xmlns:a16="http://schemas.microsoft.com/office/drawing/2014/main" id="{CB964304-404E-449F-BD66-AE92EDA41257}"/>
              </a:ext>
            </a:extLst>
          </p:cNvPr>
          <p:cNvPicPr>
            <a:picLocks noChangeAspect="1"/>
          </p:cNvPicPr>
          <p:nvPr/>
        </p:nvPicPr>
        <p:blipFill>
          <a:blip r:embed="rId8"/>
          <a:stretch>
            <a:fillRect/>
          </a:stretch>
        </p:blipFill>
        <p:spPr>
          <a:xfrm>
            <a:off x="6304524" y="2129964"/>
            <a:ext cx="5029636" cy="2139881"/>
          </a:xfrm>
          <a:prstGeom prst="rect">
            <a:avLst/>
          </a:prstGeom>
        </p:spPr>
      </p:pic>
    </p:spTree>
    <p:extLst>
      <p:ext uri="{BB962C8B-B14F-4D97-AF65-F5344CB8AC3E}">
        <p14:creationId xmlns:p14="http://schemas.microsoft.com/office/powerpoint/2010/main" val="3293011210"/>
      </p:ext>
    </p:extLst>
  </p:cSld>
  <p:clrMapOvr>
    <a:masterClrMapping/>
  </p:clrMapOvr>
  <mc:AlternateContent xmlns:mc="http://schemas.openxmlformats.org/markup-compatibility/2006">
    <mc:Choice xmlns:p159="http://schemas.microsoft.com/office/powerpoint/2015/09/main" Requires="p159">
      <p:transition spd="slow" advClick="0" advTm="1000">
        <p159:morph option="byObject"/>
      </p:transition>
    </mc:Choice>
    <mc:Fallback>
      <p:transition spd="slow" advClick="0"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l="16729" t="19830" r="19849" b="14380"/>
          <a:stretch/>
        </p:blipFill>
        <p:spPr>
          <a:xfrm>
            <a:off x="0" y="1"/>
            <a:ext cx="12192000" cy="6845834"/>
          </a:xfrm>
          <a:prstGeom prst="rect">
            <a:avLst/>
          </a:prstGeom>
        </p:spPr>
      </p:pic>
      <p:sp>
        <p:nvSpPr>
          <p:cNvPr id="52" name="Rectangle 51"/>
          <p:cNvSpPr/>
          <p:nvPr/>
        </p:nvSpPr>
        <p:spPr>
          <a:xfrm>
            <a:off x="7750175" y="3235972"/>
            <a:ext cx="1315250" cy="306622"/>
          </a:xfrm>
          <a:prstGeom prst="rect">
            <a:avLst/>
          </a:prstGeom>
          <a:noFill/>
        </p:spPr>
        <p:txBody>
          <a:bodyPr wrap="square" lIns="91440" tIns="45720" rIns="91440" bIns="45720" anchor="t">
            <a:spAutoFit/>
          </a:bodyPr>
          <a:lstStyle/>
          <a:p>
            <a:pPr algn="ctr">
              <a:lnSpc>
                <a:spcPts val="1800"/>
              </a:lnSpc>
            </a:pPr>
            <a:r>
              <a:rPr lang="en-US" sz="1100">
                <a:solidFill>
                  <a:srgbClr val="798D9D"/>
                </a:solidFill>
                <a:latin typeface="PetitaMedium"/>
              </a:rPr>
              <a:t>MIDDLE EAST</a:t>
            </a:r>
          </a:p>
        </p:txBody>
      </p:sp>
      <p:sp>
        <p:nvSpPr>
          <p:cNvPr id="56" name="Title 6"/>
          <p:cNvSpPr>
            <a:spLocks noGrp="1"/>
          </p:cNvSpPr>
          <p:nvPr>
            <p:ph type="title" idx="4294967295"/>
          </p:nvPr>
        </p:nvSpPr>
        <p:spPr>
          <a:xfrm>
            <a:off x="7658004" y="2185876"/>
            <a:ext cx="1050672" cy="498593"/>
          </a:xfrm>
        </p:spPr>
        <p:txBody>
          <a:bodyPr>
            <a:normAutofit/>
          </a:bodyPr>
          <a:lstStyle/>
          <a:p>
            <a:r>
              <a:rPr lang="en-US" sz="1600">
                <a:solidFill>
                  <a:srgbClr val="798D9D"/>
                </a:solidFill>
                <a:latin typeface="Cormorant" panose="00000500000000000000" pitchFamily="50" charset="0"/>
              </a:rPr>
              <a:t>CYPRUS</a:t>
            </a:r>
          </a:p>
        </p:txBody>
      </p:sp>
      <p:sp>
        <p:nvSpPr>
          <p:cNvPr id="57" name="Rectangle 56"/>
          <p:cNvSpPr/>
          <p:nvPr/>
        </p:nvSpPr>
        <p:spPr>
          <a:xfrm>
            <a:off x="9215823" y="2467255"/>
            <a:ext cx="733316" cy="306622"/>
          </a:xfrm>
          <a:prstGeom prst="rect">
            <a:avLst/>
          </a:prstGeom>
          <a:noFill/>
        </p:spPr>
        <p:txBody>
          <a:bodyPr wrap="square" lIns="91440" tIns="45720" rIns="91440" bIns="45720" anchor="t">
            <a:spAutoFit/>
          </a:bodyPr>
          <a:lstStyle/>
          <a:p>
            <a:pPr algn="ctr">
              <a:lnSpc>
                <a:spcPts val="1800"/>
              </a:lnSpc>
            </a:pPr>
            <a:r>
              <a:rPr lang="en-US" sz="1100">
                <a:solidFill>
                  <a:srgbClr val="798D9D"/>
                </a:solidFill>
                <a:latin typeface="PetitaMedium"/>
              </a:rPr>
              <a:t>ASIA</a:t>
            </a:r>
          </a:p>
        </p:txBody>
      </p:sp>
      <p:sp>
        <p:nvSpPr>
          <p:cNvPr id="58" name="Rectangle 57"/>
          <p:cNvSpPr/>
          <p:nvPr/>
        </p:nvSpPr>
        <p:spPr>
          <a:xfrm>
            <a:off x="6035844" y="1682155"/>
            <a:ext cx="725925" cy="306622"/>
          </a:xfrm>
          <a:prstGeom prst="rect">
            <a:avLst/>
          </a:prstGeom>
          <a:noFill/>
        </p:spPr>
        <p:txBody>
          <a:bodyPr wrap="square" lIns="91440" tIns="45720" rIns="91440" bIns="45720" anchor="t">
            <a:spAutoFit/>
          </a:bodyPr>
          <a:lstStyle/>
          <a:p>
            <a:pPr algn="ctr">
              <a:lnSpc>
                <a:spcPts val="1800"/>
              </a:lnSpc>
            </a:pPr>
            <a:r>
              <a:rPr lang="en-US" sz="1100">
                <a:solidFill>
                  <a:srgbClr val="798D9D"/>
                </a:solidFill>
                <a:latin typeface="PetitaMedium"/>
              </a:rPr>
              <a:t>EUROPE</a:t>
            </a:r>
          </a:p>
        </p:txBody>
      </p:sp>
      <p:sp>
        <p:nvSpPr>
          <p:cNvPr id="59" name="Rectangle 58"/>
          <p:cNvSpPr/>
          <p:nvPr/>
        </p:nvSpPr>
        <p:spPr>
          <a:xfrm>
            <a:off x="7318155" y="1269281"/>
            <a:ext cx="725925" cy="306622"/>
          </a:xfrm>
          <a:prstGeom prst="rect">
            <a:avLst/>
          </a:prstGeom>
          <a:noFill/>
        </p:spPr>
        <p:txBody>
          <a:bodyPr wrap="square" lIns="91440" tIns="45720" rIns="91440" bIns="45720" anchor="t">
            <a:spAutoFit/>
          </a:bodyPr>
          <a:lstStyle/>
          <a:p>
            <a:pPr algn="ctr">
              <a:lnSpc>
                <a:spcPts val="1800"/>
              </a:lnSpc>
            </a:pPr>
            <a:r>
              <a:rPr lang="en-US" sz="1100">
                <a:solidFill>
                  <a:srgbClr val="798D9D"/>
                </a:solidFill>
                <a:latin typeface="PetitaMedium"/>
              </a:rPr>
              <a:t>RUSSIA</a:t>
            </a:r>
          </a:p>
        </p:txBody>
      </p:sp>
      <p:sp>
        <p:nvSpPr>
          <p:cNvPr id="60" name="Rectangle 59"/>
          <p:cNvSpPr/>
          <p:nvPr/>
        </p:nvSpPr>
        <p:spPr>
          <a:xfrm>
            <a:off x="6198218" y="3670930"/>
            <a:ext cx="725925" cy="306622"/>
          </a:xfrm>
          <a:prstGeom prst="rect">
            <a:avLst/>
          </a:prstGeom>
          <a:noFill/>
        </p:spPr>
        <p:txBody>
          <a:bodyPr wrap="square" lIns="91440" tIns="45720" rIns="91440" bIns="45720" anchor="t">
            <a:spAutoFit/>
          </a:bodyPr>
          <a:lstStyle/>
          <a:p>
            <a:pPr algn="ctr">
              <a:lnSpc>
                <a:spcPts val="1800"/>
              </a:lnSpc>
            </a:pPr>
            <a:r>
              <a:rPr lang="en-US" sz="1100">
                <a:solidFill>
                  <a:srgbClr val="798D9D"/>
                </a:solidFill>
                <a:latin typeface="PetitaMedium"/>
              </a:rPr>
              <a:t>AFRICA</a:t>
            </a:r>
          </a:p>
        </p:txBody>
      </p:sp>
      <p:cxnSp>
        <p:nvCxnSpPr>
          <p:cNvPr id="5" name="Straight Connector 4">
            <a:extLst>
              <a:ext uri="{FF2B5EF4-FFF2-40B4-BE49-F238E27FC236}">
                <a16:creationId xmlns:a16="http://schemas.microsoft.com/office/drawing/2014/main" id="{3EC1BD5F-D9F9-471E-B4D8-DF864AB8B116}"/>
              </a:ext>
            </a:extLst>
          </p:cNvPr>
          <p:cNvCxnSpPr>
            <a:cxnSpLocks/>
            <a:stCxn id="63" idx="1"/>
            <a:endCxn id="58" idx="2"/>
          </p:cNvCxnSpPr>
          <p:nvPr/>
        </p:nvCxnSpPr>
        <p:spPr>
          <a:xfrm flipH="1" flipV="1">
            <a:off x="6398807" y="1988777"/>
            <a:ext cx="1035211" cy="667095"/>
          </a:xfrm>
          <a:prstGeom prst="line">
            <a:avLst/>
          </a:prstGeom>
          <a:ln>
            <a:solidFill>
              <a:srgbClr val="D3DAD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9F4A19-8657-465E-B205-4A0D8E8B20A2}"/>
              </a:ext>
            </a:extLst>
          </p:cNvPr>
          <p:cNvCxnSpPr>
            <a:cxnSpLocks/>
            <a:stCxn id="63" idx="0"/>
            <a:endCxn id="59" idx="2"/>
          </p:cNvCxnSpPr>
          <p:nvPr/>
        </p:nvCxnSpPr>
        <p:spPr>
          <a:xfrm flipV="1">
            <a:off x="7536351" y="1575903"/>
            <a:ext cx="144767" cy="1037273"/>
          </a:xfrm>
          <a:prstGeom prst="line">
            <a:avLst/>
          </a:prstGeom>
          <a:ln>
            <a:solidFill>
              <a:srgbClr val="D3DAD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EEE6F-A1DD-4EAD-904B-B03DC98008D9}"/>
              </a:ext>
            </a:extLst>
          </p:cNvPr>
          <p:cNvCxnSpPr>
            <a:cxnSpLocks/>
            <a:stCxn id="63" idx="6"/>
            <a:endCxn id="57" idx="1"/>
          </p:cNvCxnSpPr>
          <p:nvPr/>
        </p:nvCxnSpPr>
        <p:spPr>
          <a:xfrm flipV="1">
            <a:off x="7681070" y="2620566"/>
            <a:ext cx="1534753" cy="138384"/>
          </a:xfrm>
          <a:prstGeom prst="line">
            <a:avLst/>
          </a:prstGeom>
          <a:ln>
            <a:solidFill>
              <a:srgbClr val="D3DAD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E45CFC8-8E3F-4F67-8BC2-8266BAA87C15}"/>
              </a:ext>
            </a:extLst>
          </p:cNvPr>
          <p:cNvCxnSpPr>
            <a:cxnSpLocks/>
            <a:stCxn id="63" idx="5"/>
            <a:endCxn id="52" idx="0"/>
          </p:cNvCxnSpPr>
          <p:nvPr/>
        </p:nvCxnSpPr>
        <p:spPr>
          <a:xfrm>
            <a:off x="7638683" y="2862027"/>
            <a:ext cx="769117" cy="373945"/>
          </a:xfrm>
          <a:prstGeom prst="line">
            <a:avLst/>
          </a:prstGeom>
          <a:ln>
            <a:solidFill>
              <a:srgbClr val="D3DAD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631262-9313-4760-9E3B-83CD6CAF9D3A}"/>
              </a:ext>
            </a:extLst>
          </p:cNvPr>
          <p:cNvCxnSpPr>
            <a:cxnSpLocks/>
            <a:stCxn id="63" idx="3"/>
            <a:endCxn id="60" idx="0"/>
          </p:cNvCxnSpPr>
          <p:nvPr/>
        </p:nvCxnSpPr>
        <p:spPr>
          <a:xfrm flipH="1">
            <a:off x="6561181" y="2862027"/>
            <a:ext cx="872837" cy="808903"/>
          </a:xfrm>
          <a:prstGeom prst="line">
            <a:avLst/>
          </a:prstGeom>
          <a:ln>
            <a:solidFill>
              <a:srgbClr val="D3DADF"/>
            </a:solidFill>
          </a:ln>
        </p:spPr>
        <p:style>
          <a:lnRef idx="1">
            <a:schemeClr val="accent1"/>
          </a:lnRef>
          <a:fillRef idx="0">
            <a:schemeClr val="accent1"/>
          </a:fillRef>
          <a:effectRef idx="0">
            <a:schemeClr val="accent1"/>
          </a:effectRef>
          <a:fontRef idx="minor">
            <a:schemeClr val="tx1"/>
          </a:fontRef>
        </p:style>
      </p:cxnSp>
      <p:sp>
        <p:nvSpPr>
          <p:cNvPr id="61" name="Title 6">
            <a:extLst>
              <a:ext uri="{FF2B5EF4-FFF2-40B4-BE49-F238E27FC236}">
                <a16:creationId xmlns:a16="http://schemas.microsoft.com/office/drawing/2014/main" id="{0FF449C3-13C8-421F-BA0F-745AFC22F049}"/>
              </a:ext>
            </a:extLst>
          </p:cNvPr>
          <p:cNvSpPr txBox="1">
            <a:spLocks/>
          </p:cNvSpPr>
          <p:nvPr/>
        </p:nvSpPr>
        <p:spPr>
          <a:xfrm>
            <a:off x="10010724" y="420677"/>
            <a:ext cx="1663414" cy="535219"/>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3600" kern="1200">
                <a:solidFill>
                  <a:srgbClr val="3E5D74"/>
                </a:solidFill>
                <a:latin typeface="PetitaBold" panose="02000604040000020003" pitchFamily="2" charset="0"/>
                <a:ea typeface="+mj-ea"/>
                <a:cs typeface="+mj-cs"/>
              </a:defRPr>
            </a:lvl1pPr>
          </a:lstStyle>
          <a:p>
            <a:r>
              <a:rPr lang="en-US">
                <a:latin typeface="Cormorant" panose="00000500000000000000" pitchFamily="50" charset="0"/>
              </a:rPr>
              <a:t>CYPRUS</a:t>
            </a:r>
          </a:p>
        </p:txBody>
      </p:sp>
      <p:sp>
        <p:nvSpPr>
          <p:cNvPr id="63" name="Flowchart: Connector 62">
            <a:extLst>
              <a:ext uri="{FF2B5EF4-FFF2-40B4-BE49-F238E27FC236}">
                <a16:creationId xmlns:a16="http://schemas.microsoft.com/office/drawing/2014/main" id="{1DF3EFFC-3C71-4FA6-A244-7EF25A88ECA2}"/>
              </a:ext>
            </a:extLst>
          </p:cNvPr>
          <p:cNvSpPr/>
          <p:nvPr/>
        </p:nvSpPr>
        <p:spPr>
          <a:xfrm>
            <a:off x="7391631" y="2613176"/>
            <a:ext cx="289439" cy="291547"/>
          </a:xfrm>
          <a:prstGeom prst="flowChartConnector">
            <a:avLst/>
          </a:prstGeom>
          <a:noFill/>
          <a:ln w="57150">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E16F243-55FA-43CD-ABD0-F0E08D9F71AC}"/>
              </a:ext>
            </a:extLst>
          </p:cNvPr>
          <p:cNvSpPr/>
          <p:nvPr/>
        </p:nvSpPr>
        <p:spPr>
          <a:xfrm>
            <a:off x="770620" y="4324392"/>
            <a:ext cx="8773499" cy="387094"/>
          </a:xfrm>
          <a:prstGeom prst="rect">
            <a:avLst/>
          </a:prstGeom>
        </p:spPr>
        <p:txBody>
          <a:bodyPr wrap="square">
            <a:spAutoFit/>
          </a:bodyPr>
          <a:lstStyle/>
          <a:p>
            <a:pPr marL="342900" indent="-342900">
              <a:lnSpc>
                <a:spcPct val="150000"/>
              </a:lnSpc>
              <a:buFont typeface="Arial" panose="020B0604020202020204" pitchFamily="34" charset="0"/>
              <a:buChar char="•"/>
            </a:pPr>
            <a:r>
              <a:rPr lang="en-US" sz="1400">
                <a:latin typeface="PetitaMedium" panose="02000604060000020003" pitchFamily="2" charset="0"/>
              </a:rPr>
              <a:t>Strategic location crossroads of three continents  (Africa, Asia and Europe)</a:t>
            </a:r>
          </a:p>
        </p:txBody>
      </p:sp>
      <p:sp>
        <p:nvSpPr>
          <p:cNvPr id="40" name="TextBox 39">
            <a:extLst>
              <a:ext uri="{FF2B5EF4-FFF2-40B4-BE49-F238E27FC236}">
                <a16:creationId xmlns:a16="http://schemas.microsoft.com/office/drawing/2014/main" id="{89F528C3-C31E-4812-B877-EED95642E46E}"/>
              </a:ext>
            </a:extLst>
          </p:cNvPr>
          <p:cNvSpPr txBox="1"/>
          <p:nvPr/>
        </p:nvSpPr>
        <p:spPr>
          <a:xfrm>
            <a:off x="770620" y="4740915"/>
            <a:ext cx="6097836" cy="3870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1400">
                <a:latin typeface="PetitaMedium" panose="02000604060000020003" pitchFamily="2" charset="0"/>
              </a:rPr>
              <a:t>European Member State</a:t>
            </a:r>
          </a:p>
        </p:txBody>
      </p:sp>
      <p:sp>
        <p:nvSpPr>
          <p:cNvPr id="42" name="TextBox 41">
            <a:extLst>
              <a:ext uri="{FF2B5EF4-FFF2-40B4-BE49-F238E27FC236}">
                <a16:creationId xmlns:a16="http://schemas.microsoft.com/office/drawing/2014/main" id="{98A42AB5-346B-4548-B277-EFDF3E89411C}"/>
              </a:ext>
            </a:extLst>
          </p:cNvPr>
          <p:cNvSpPr txBox="1"/>
          <p:nvPr/>
        </p:nvSpPr>
        <p:spPr>
          <a:xfrm>
            <a:off x="770620" y="5157438"/>
            <a:ext cx="6174954" cy="3870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1400">
                <a:latin typeface="PetitaMedium" panose="02000604060000020003" pitchFamily="2" charset="0"/>
              </a:rPr>
              <a:t>5th Best Relocation Destination Globally (Knight Frank) </a:t>
            </a:r>
          </a:p>
        </p:txBody>
      </p:sp>
      <p:sp>
        <p:nvSpPr>
          <p:cNvPr id="43" name="TextBox 42">
            <a:extLst>
              <a:ext uri="{FF2B5EF4-FFF2-40B4-BE49-F238E27FC236}">
                <a16:creationId xmlns:a16="http://schemas.microsoft.com/office/drawing/2014/main" id="{C7887938-9984-41C9-939C-54592FA78953}"/>
              </a:ext>
            </a:extLst>
          </p:cNvPr>
          <p:cNvSpPr txBox="1"/>
          <p:nvPr/>
        </p:nvSpPr>
        <p:spPr>
          <a:xfrm>
            <a:off x="770620" y="5573961"/>
            <a:ext cx="6174954" cy="3870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1400">
                <a:latin typeface="PetitaMedium" panose="02000604060000020003" pitchFamily="2" charset="0"/>
              </a:rPr>
              <a:t>Safest European Country (Value Penguin) </a:t>
            </a:r>
          </a:p>
        </p:txBody>
      </p:sp>
      <p:sp>
        <p:nvSpPr>
          <p:cNvPr id="44" name="TextBox 43">
            <a:extLst>
              <a:ext uri="{FF2B5EF4-FFF2-40B4-BE49-F238E27FC236}">
                <a16:creationId xmlns:a16="http://schemas.microsoft.com/office/drawing/2014/main" id="{7A64A83B-18D0-4D73-9C72-3F03BE8FB726}"/>
              </a:ext>
            </a:extLst>
          </p:cNvPr>
          <p:cNvSpPr txBox="1"/>
          <p:nvPr/>
        </p:nvSpPr>
        <p:spPr>
          <a:xfrm>
            <a:off x="770620" y="5990485"/>
            <a:ext cx="6174954" cy="38709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1400">
                <a:latin typeface="PetitaMedium" panose="02000604060000020003" pitchFamily="2" charset="0"/>
              </a:rPr>
              <a:t>Advanced and Modern Infrastructure</a:t>
            </a:r>
          </a:p>
        </p:txBody>
      </p:sp>
      <p:sp>
        <p:nvSpPr>
          <p:cNvPr id="30" name="TextBox 29">
            <a:extLst>
              <a:ext uri="{FF2B5EF4-FFF2-40B4-BE49-F238E27FC236}">
                <a16:creationId xmlns:a16="http://schemas.microsoft.com/office/drawing/2014/main" id="{70540FA7-EE6D-4AC7-A8F1-CBA7A10FD4AB}"/>
              </a:ext>
            </a:extLst>
          </p:cNvPr>
          <p:cNvSpPr txBox="1"/>
          <p:nvPr/>
        </p:nvSpPr>
        <p:spPr>
          <a:xfrm>
            <a:off x="6316660" y="2652932"/>
            <a:ext cx="1074924" cy="230832"/>
          </a:xfrm>
          <a:prstGeom prst="rect">
            <a:avLst/>
          </a:prstGeom>
          <a:noFill/>
        </p:spPr>
        <p:txBody>
          <a:bodyPr wrap="square" rtlCol="0">
            <a:spAutoFit/>
          </a:bodyPr>
          <a:lstStyle/>
          <a:p>
            <a:r>
              <a:rPr lang="en-US" sz="900">
                <a:solidFill>
                  <a:srgbClr val="E5EAEC"/>
                </a:solidFill>
              </a:rPr>
              <a:t>Mediterranean sea</a:t>
            </a:r>
          </a:p>
        </p:txBody>
      </p:sp>
      <p:graphicFrame>
        <p:nvGraphicFramePr>
          <p:cNvPr id="47" name="Object 46">
            <a:extLst>
              <a:ext uri="{FF2B5EF4-FFF2-40B4-BE49-F238E27FC236}">
                <a16:creationId xmlns:a16="http://schemas.microsoft.com/office/drawing/2014/main" id="{B9632BEA-4470-426B-A52E-642BCCBD3D24}"/>
              </a:ext>
            </a:extLst>
          </p:cNvPr>
          <p:cNvGraphicFramePr>
            <a:graphicFrameLocks noChangeAspect="1"/>
          </p:cNvGraphicFramePr>
          <p:nvPr>
            <p:extLst>
              <p:ext uri="{D42A27DB-BD31-4B8C-83A1-F6EECF244321}">
                <p14:modId xmlns:p14="http://schemas.microsoft.com/office/powerpoint/2010/main" val="520416028"/>
              </p:ext>
            </p:extLst>
          </p:nvPr>
        </p:nvGraphicFramePr>
        <p:xfrm>
          <a:off x="4118256" y="-574119"/>
          <a:ext cx="3522484" cy="3782956"/>
        </p:xfrm>
        <a:graphic>
          <a:graphicData uri="http://schemas.openxmlformats.org/presentationml/2006/ole">
            <mc:AlternateContent xmlns:mc="http://schemas.openxmlformats.org/markup-compatibility/2006">
              <mc:Choice xmlns:v="urn:schemas-microsoft-com:vml" Requires="v">
                <p:oleObj name="CorelDRAW" r:id="rId4" imgW="6544080" imgH="7019640" progId="CorelDraw.Graphic.22">
                  <p:embed/>
                </p:oleObj>
              </mc:Choice>
              <mc:Fallback>
                <p:oleObj name="CorelDRAW" r:id="rId4" imgW="6544080" imgH="7019640" progId="CorelDraw.Graphic.22">
                  <p:embed/>
                  <p:pic>
                    <p:nvPicPr>
                      <p:cNvPr id="47" name="Object 46">
                        <a:extLst>
                          <a:ext uri="{FF2B5EF4-FFF2-40B4-BE49-F238E27FC236}">
                            <a16:creationId xmlns:a16="http://schemas.microsoft.com/office/drawing/2014/main" id="{B9632BEA-4470-426B-A52E-642BCCBD3D24}"/>
                          </a:ext>
                        </a:extLst>
                      </p:cNvPr>
                      <p:cNvPicPr/>
                      <p:nvPr/>
                    </p:nvPicPr>
                    <p:blipFill>
                      <a:blip r:embed="rId5"/>
                      <a:stretch>
                        <a:fillRect/>
                      </a:stretch>
                    </p:blipFill>
                    <p:spPr>
                      <a:xfrm>
                        <a:off x="4118256" y="-574119"/>
                        <a:ext cx="3522484" cy="3782956"/>
                      </a:xfrm>
                      <a:prstGeom prst="rect">
                        <a:avLst/>
                      </a:prstGeom>
                    </p:spPr>
                  </p:pic>
                </p:oleObj>
              </mc:Fallback>
            </mc:AlternateContent>
          </a:graphicData>
        </a:graphic>
      </p:graphicFrame>
      <p:pic>
        <p:nvPicPr>
          <p:cNvPr id="51" name="Picture 50">
            <a:extLst>
              <a:ext uri="{FF2B5EF4-FFF2-40B4-BE49-F238E27FC236}">
                <a16:creationId xmlns:a16="http://schemas.microsoft.com/office/drawing/2014/main" id="{E8753AAF-586D-48DF-B26B-9A31E384BA9B}"/>
              </a:ext>
            </a:extLst>
          </p:cNvPr>
          <p:cNvPicPr>
            <a:picLocks noChangeAspect="1"/>
          </p:cNvPicPr>
          <p:nvPr/>
        </p:nvPicPr>
        <p:blipFill>
          <a:blip r:embed="rId6"/>
          <a:stretch>
            <a:fillRect/>
          </a:stretch>
        </p:blipFill>
        <p:spPr>
          <a:xfrm>
            <a:off x="116451" y="247418"/>
            <a:ext cx="5029636" cy="2139881"/>
          </a:xfrm>
          <a:prstGeom prst="rect">
            <a:avLst/>
          </a:prstGeom>
        </p:spPr>
      </p:pic>
      <p:grpSp>
        <p:nvGrpSpPr>
          <p:cNvPr id="25" name="Group 24">
            <a:extLst>
              <a:ext uri="{FF2B5EF4-FFF2-40B4-BE49-F238E27FC236}">
                <a16:creationId xmlns:a16="http://schemas.microsoft.com/office/drawing/2014/main" id="{2A618BC7-A55A-46C3-93EE-D7186EFAB680}"/>
              </a:ext>
            </a:extLst>
          </p:cNvPr>
          <p:cNvGrpSpPr/>
          <p:nvPr/>
        </p:nvGrpSpPr>
        <p:grpSpPr>
          <a:xfrm>
            <a:off x="7466293" y="2705301"/>
            <a:ext cx="203244" cy="312359"/>
            <a:chOff x="6391082" y="1977558"/>
            <a:chExt cx="5465158" cy="8399234"/>
          </a:xfrm>
        </p:grpSpPr>
        <p:sp>
          <p:nvSpPr>
            <p:cNvPr id="26" name="Rectangle 25">
              <a:extLst>
                <a:ext uri="{FF2B5EF4-FFF2-40B4-BE49-F238E27FC236}">
                  <a16:creationId xmlns:a16="http://schemas.microsoft.com/office/drawing/2014/main" id="{AF9092DF-2512-409B-9358-C44E8A5780E5}"/>
                </a:ext>
              </a:extLst>
            </p:cNvPr>
            <p:cNvSpPr/>
            <p:nvPr/>
          </p:nvSpPr>
          <p:spPr>
            <a:xfrm>
              <a:off x="6853638" y="2131824"/>
              <a:ext cx="1315253" cy="8244968"/>
            </a:xfrm>
            <a:prstGeom prst="rect">
              <a:avLst/>
            </a:prstGeom>
          </p:spPr>
          <p:txBody>
            <a:bodyPr wrap="square" lIns="91440" tIns="45720" rIns="91440" bIns="45720" anchor="t">
              <a:spAutoFit/>
            </a:bodyPr>
            <a:lstStyle/>
            <a:p>
              <a:pPr>
                <a:lnSpc>
                  <a:spcPts val="1800"/>
                </a:lnSpc>
              </a:pPr>
              <a:endParaRPr lang="en-US" sz="1100">
                <a:solidFill>
                  <a:schemeClr val="bg1"/>
                </a:solidFill>
                <a:latin typeface="PetitaMedium"/>
              </a:endParaRPr>
            </a:p>
          </p:txBody>
        </p:sp>
        <p:sp>
          <p:nvSpPr>
            <p:cNvPr id="28" name="Freeform: Shape 27">
              <a:extLst>
                <a:ext uri="{FF2B5EF4-FFF2-40B4-BE49-F238E27FC236}">
                  <a16:creationId xmlns:a16="http://schemas.microsoft.com/office/drawing/2014/main" id="{2DF7D0C0-3A2B-4C84-8624-48D8C11C6422}"/>
                </a:ext>
              </a:extLst>
            </p:cNvPr>
            <p:cNvSpPr/>
            <p:nvPr/>
          </p:nvSpPr>
          <p:spPr>
            <a:xfrm>
              <a:off x="7125125" y="3637305"/>
              <a:ext cx="1468971" cy="1168698"/>
            </a:xfrm>
            <a:custGeom>
              <a:avLst/>
              <a:gdLst>
                <a:gd name="connsiteX0" fmla="*/ 1442404 w 1468971"/>
                <a:gd name="connsiteY0" fmla="*/ 816938 h 1168698"/>
                <a:gd name="connsiteX1" fmla="*/ 1427505 w 1468971"/>
                <a:gd name="connsiteY1" fmla="*/ 824329 h 1168698"/>
                <a:gd name="connsiteX2" fmla="*/ 1363685 w 1468971"/>
                <a:gd name="connsiteY2" fmla="*/ 824329 h 1168698"/>
                <a:gd name="connsiteX3" fmla="*/ 1330836 w 1468971"/>
                <a:gd name="connsiteY3" fmla="*/ 816117 h 1168698"/>
                <a:gd name="connsiteX4" fmla="*/ 1265727 w 1468971"/>
                <a:gd name="connsiteY4" fmla="*/ 809665 h 1168698"/>
                <a:gd name="connsiteX5" fmla="*/ 1202493 w 1468971"/>
                <a:gd name="connsiteY5" fmla="*/ 802040 h 1168698"/>
                <a:gd name="connsiteX6" fmla="*/ 1119669 w 1468971"/>
                <a:gd name="connsiteY6" fmla="*/ 788900 h 1168698"/>
                <a:gd name="connsiteX7" fmla="*/ 1039308 w 1468971"/>
                <a:gd name="connsiteY7" fmla="*/ 809079 h 1168698"/>
                <a:gd name="connsiteX8" fmla="*/ 933724 w 1468971"/>
                <a:gd name="connsiteY8" fmla="*/ 847441 h 1168698"/>
                <a:gd name="connsiteX9" fmla="*/ 914250 w 1468971"/>
                <a:gd name="connsiteY9" fmla="*/ 856591 h 1168698"/>
                <a:gd name="connsiteX10" fmla="*/ 880580 w 1468971"/>
                <a:gd name="connsiteY10" fmla="*/ 884160 h 1168698"/>
                <a:gd name="connsiteX11" fmla="*/ 823917 w 1468971"/>
                <a:gd name="connsiteY11" fmla="*/ 928036 h 1168698"/>
                <a:gd name="connsiteX12" fmla="*/ 814766 w 1468971"/>
                <a:gd name="connsiteY12" fmla="*/ 951499 h 1168698"/>
                <a:gd name="connsiteX13" fmla="*/ 814766 w 1468971"/>
                <a:gd name="connsiteY13" fmla="*/ 982940 h 1168698"/>
                <a:gd name="connsiteX14" fmla="*/ 798459 w 1468971"/>
                <a:gd name="connsiteY14" fmla="*/ 1013677 h 1168698"/>
                <a:gd name="connsiteX15" fmla="*/ 807023 w 1468971"/>
                <a:gd name="connsiteY15" fmla="*/ 1072334 h 1168698"/>
                <a:gd name="connsiteX16" fmla="*/ 842922 w 1468971"/>
                <a:gd name="connsiteY16" fmla="*/ 1121959 h 1168698"/>
                <a:gd name="connsiteX17" fmla="*/ 862983 w 1468971"/>
                <a:gd name="connsiteY17" fmla="*/ 1159382 h 1168698"/>
                <a:gd name="connsiteX18" fmla="*/ 824738 w 1468971"/>
                <a:gd name="connsiteY18" fmla="*/ 1168416 h 1168698"/>
                <a:gd name="connsiteX19" fmla="*/ 748600 w 1468971"/>
                <a:gd name="connsiteY19" fmla="*/ 1143896 h 1168698"/>
                <a:gd name="connsiteX20" fmla="*/ 713406 w 1468971"/>
                <a:gd name="connsiteY20" fmla="*/ 1135684 h 1168698"/>
                <a:gd name="connsiteX21" fmla="*/ 699680 w 1468971"/>
                <a:gd name="connsiteY21" fmla="*/ 1144600 h 1168698"/>
                <a:gd name="connsiteX22" fmla="*/ 673166 w 1468971"/>
                <a:gd name="connsiteY22" fmla="*/ 1142371 h 1168698"/>
                <a:gd name="connsiteX23" fmla="*/ 631637 w 1468971"/>
                <a:gd name="connsiteY23" fmla="*/ 1137444 h 1168698"/>
                <a:gd name="connsiteX24" fmla="*/ 627765 w 1468971"/>
                <a:gd name="connsiteY24" fmla="*/ 1134394 h 1168698"/>
                <a:gd name="connsiteX25" fmla="*/ 631989 w 1468971"/>
                <a:gd name="connsiteY25" fmla="*/ 1122662 h 1168698"/>
                <a:gd name="connsiteX26" fmla="*/ 637385 w 1468971"/>
                <a:gd name="connsiteY26" fmla="*/ 1059899 h 1168698"/>
                <a:gd name="connsiteX27" fmla="*/ 607470 w 1468971"/>
                <a:gd name="connsiteY27" fmla="*/ 971795 h 1168698"/>
                <a:gd name="connsiteX28" fmla="*/ 534148 w 1468971"/>
                <a:gd name="connsiteY28" fmla="*/ 864099 h 1168698"/>
                <a:gd name="connsiteX29" fmla="*/ 521595 w 1468971"/>
                <a:gd name="connsiteY29" fmla="*/ 857999 h 1168698"/>
                <a:gd name="connsiteX30" fmla="*/ 489333 w 1468971"/>
                <a:gd name="connsiteY30" fmla="*/ 850139 h 1168698"/>
                <a:gd name="connsiteX31" fmla="*/ 469272 w 1468971"/>
                <a:gd name="connsiteY31" fmla="*/ 835240 h 1168698"/>
                <a:gd name="connsiteX32" fmla="*/ 432201 w 1468971"/>
                <a:gd name="connsiteY32" fmla="*/ 845798 h 1168698"/>
                <a:gd name="connsiteX33" fmla="*/ 406509 w 1468971"/>
                <a:gd name="connsiteY33" fmla="*/ 836530 h 1168698"/>
                <a:gd name="connsiteX34" fmla="*/ 359582 w 1468971"/>
                <a:gd name="connsiteY34" fmla="*/ 837704 h 1168698"/>
                <a:gd name="connsiteX35" fmla="*/ 327907 w 1468971"/>
                <a:gd name="connsiteY35" fmla="*/ 833832 h 1168698"/>
                <a:gd name="connsiteX36" fmla="*/ 292713 w 1468971"/>
                <a:gd name="connsiteY36" fmla="*/ 843921 h 1168698"/>
                <a:gd name="connsiteX37" fmla="*/ 272417 w 1468971"/>
                <a:gd name="connsiteY37" fmla="*/ 841692 h 1168698"/>
                <a:gd name="connsiteX38" fmla="*/ 248954 w 1468971"/>
                <a:gd name="connsiteY38" fmla="*/ 851077 h 1168698"/>
                <a:gd name="connsiteX39" fmla="*/ 219860 w 1468971"/>
                <a:gd name="connsiteY39" fmla="*/ 862222 h 1168698"/>
                <a:gd name="connsiteX40" fmla="*/ 209301 w 1468971"/>
                <a:gd name="connsiteY40" fmla="*/ 859524 h 1168698"/>
                <a:gd name="connsiteX41" fmla="*/ 185838 w 1468971"/>
                <a:gd name="connsiteY41" fmla="*/ 849435 h 1168698"/>
                <a:gd name="connsiteX42" fmla="*/ 161789 w 1468971"/>
                <a:gd name="connsiteY42" fmla="*/ 856943 h 1168698"/>
                <a:gd name="connsiteX43" fmla="*/ 148415 w 1468971"/>
                <a:gd name="connsiteY43" fmla="*/ 881931 h 1168698"/>
                <a:gd name="connsiteX44" fmla="*/ 135158 w 1468971"/>
                <a:gd name="connsiteY44" fmla="*/ 881931 h 1168698"/>
                <a:gd name="connsiteX45" fmla="*/ 107589 w 1468971"/>
                <a:gd name="connsiteY45" fmla="*/ 880054 h 1168698"/>
                <a:gd name="connsiteX46" fmla="*/ 101840 w 1468971"/>
                <a:gd name="connsiteY46" fmla="*/ 872546 h 1168698"/>
                <a:gd name="connsiteX47" fmla="*/ 86238 w 1468971"/>
                <a:gd name="connsiteY47" fmla="*/ 852954 h 1168698"/>
                <a:gd name="connsiteX48" fmla="*/ 32624 w 1468971"/>
                <a:gd name="connsiteY48" fmla="*/ 834184 h 1168698"/>
                <a:gd name="connsiteX49" fmla="*/ 13971 w 1468971"/>
                <a:gd name="connsiteY49" fmla="*/ 813302 h 1168698"/>
                <a:gd name="connsiteX50" fmla="*/ -107 w 1468971"/>
                <a:gd name="connsiteY50" fmla="*/ 805090 h 1168698"/>
                <a:gd name="connsiteX51" fmla="*/ 17256 w 1468971"/>
                <a:gd name="connsiteY51" fmla="*/ 705254 h 1168698"/>
                <a:gd name="connsiteX52" fmla="*/ 11625 w 1468971"/>
                <a:gd name="connsiteY52" fmla="*/ 699389 h 1168698"/>
                <a:gd name="connsiteX53" fmla="*/ 9396 w 1468971"/>
                <a:gd name="connsiteY53" fmla="*/ 688478 h 1168698"/>
                <a:gd name="connsiteX54" fmla="*/ 10217 w 1468971"/>
                <a:gd name="connsiteY54" fmla="*/ 684724 h 1168698"/>
                <a:gd name="connsiteX55" fmla="*/ 10217 w 1468971"/>
                <a:gd name="connsiteY55" fmla="*/ 683903 h 1168698"/>
                <a:gd name="connsiteX56" fmla="*/ 15496 w 1468971"/>
                <a:gd name="connsiteY56" fmla="*/ 682964 h 1168698"/>
                <a:gd name="connsiteX57" fmla="*/ 29105 w 1468971"/>
                <a:gd name="connsiteY57" fmla="*/ 676747 h 1168698"/>
                <a:gd name="connsiteX58" fmla="*/ 37083 w 1468971"/>
                <a:gd name="connsiteY58" fmla="*/ 672875 h 1168698"/>
                <a:gd name="connsiteX59" fmla="*/ 46233 w 1468971"/>
                <a:gd name="connsiteY59" fmla="*/ 668887 h 1168698"/>
                <a:gd name="connsiteX60" fmla="*/ 52920 w 1468971"/>
                <a:gd name="connsiteY60" fmla="*/ 659501 h 1168698"/>
                <a:gd name="connsiteX61" fmla="*/ 52920 w 1468971"/>
                <a:gd name="connsiteY61" fmla="*/ 653518 h 1168698"/>
                <a:gd name="connsiteX62" fmla="*/ 52920 w 1468971"/>
                <a:gd name="connsiteY62" fmla="*/ 631815 h 1168698"/>
                <a:gd name="connsiteX63" fmla="*/ 54797 w 1468971"/>
                <a:gd name="connsiteY63" fmla="*/ 627005 h 1168698"/>
                <a:gd name="connsiteX64" fmla="*/ 58668 w 1468971"/>
                <a:gd name="connsiteY64" fmla="*/ 625128 h 1168698"/>
                <a:gd name="connsiteX65" fmla="*/ 66294 w 1468971"/>
                <a:gd name="connsiteY65" fmla="*/ 627944 h 1168698"/>
                <a:gd name="connsiteX66" fmla="*/ 67232 w 1468971"/>
                <a:gd name="connsiteY66" fmla="*/ 627944 h 1168698"/>
                <a:gd name="connsiteX67" fmla="*/ 79785 w 1468971"/>
                <a:gd name="connsiteY67" fmla="*/ 630876 h 1168698"/>
                <a:gd name="connsiteX68" fmla="*/ 95388 w 1468971"/>
                <a:gd name="connsiteY68" fmla="*/ 626653 h 1168698"/>
                <a:gd name="connsiteX69" fmla="*/ 102544 w 1468971"/>
                <a:gd name="connsiteY69" fmla="*/ 621726 h 1168698"/>
                <a:gd name="connsiteX70" fmla="*/ 124365 w 1468971"/>
                <a:gd name="connsiteY70" fmla="*/ 604246 h 1168698"/>
                <a:gd name="connsiteX71" fmla="*/ 130114 w 1468971"/>
                <a:gd name="connsiteY71" fmla="*/ 602486 h 1168698"/>
                <a:gd name="connsiteX72" fmla="*/ 137974 w 1468971"/>
                <a:gd name="connsiteY72" fmla="*/ 600844 h 1168698"/>
                <a:gd name="connsiteX73" fmla="*/ 145130 w 1468971"/>
                <a:gd name="connsiteY73" fmla="*/ 589112 h 1168698"/>
                <a:gd name="connsiteX74" fmla="*/ 146068 w 1468971"/>
                <a:gd name="connsiteY74" fmla="*/ 585827 h 1168698"/>
                <a:gd name="connsiteX75" fmla="*/ 156979 w 1468971"/>
                <a:gd name="connsiteY75" fmla="*/ 581134 h 1168698"/>
                <a:gd name="connsiteX76" fmla="*/ 165895 w 1468971"/>
                <a:gd name="connsiteY76" fmla="*/ 577498 h 1168698"/>
                <a:gd name="connsiteX77" fmla="*/ 175163 w 1468971"/>
                <a:gd name="connsiteY77" fmla="*/ 576207 h 1168698"/>
                <a:gd name="connsiteX78" fmla="*/ 179738 w 1468971"/>
                <a:gd name="connsiteY78" fmla="*/ 576207 h 1168698"/>
                <a:gd name="connsiteX79" fmla="*/ 192877 w 1468971"/>
                <a:gd name="connsiteY79" fmla="*/ 567174 h 1168698"/>
                <a:gd name="connsiteX80" fmla="*/ 203553 w 1468971"/>
                <a:gd name="connsiteY80" fmla="*/ 540895 h 1168698"/>
                <a:gd name="connsiteX81" fmla="*/ 213994 w 1468971"/>
                <a:gd name="connsiteY81" fmla="*/ 515321 h 1168698"/>
                <a:gd name="connsiteX82" fmla="*/ 219977 w 1468971"/>
                <a:gd name="connsiteY82" fmla="*/ 510863 h 1168698"/>
                <a:gd name="connsiteX83" fmla="*/ 221150 w 1468971"/>
                <a:gd name="connsiteY83" fmla="*/ 510863 h 1168698"/>
                <a:gd name="connsiteX84" fmla="*/ 227955 w 1468971"/>
                <a:gd name="connsiteY84" fmla="*/ 507226 h 1168698"/>
                <a:gd name="connsiteX85" fmla="*/ 230301 w 1468971"/>
                <a:gd name="connsiteY85" fmla="*/ 503237 h 1168698"/>
                <a:gd name="connsiteX86" fmla="*/ 223966 w 1468971"/>
                <a:gd name="connsiteY86" fmla="*/ 498075 h 1168698"/>
                <a:gd name="connsiteX87" fmla="*/ 217748 w 1468971"/>
                <a:gd name="connsiteY87" fmla="*/ 494908 h 1168698"/>
                <a:gd name="connsiteX88" fmla="*/ 208832 w 1468971"/>
                <a:gd name="connsiteY88" fmla="*/ 487048 h 1168698"/>
                <a:gd name="connsiteX89" fmla="*/ 203318 w 1468971"/>
                <a:gd name="connsiteY89" fmla="*/ 481064 h 1168698"/>
                <a:gd name="connsiteX90" fmla="*/ 182671 w 1468971"/>
                <a:gd name="connsiteY90" fmla="*/ 476020 h 1168698"/>
                <a:gd name="connsiteX91" fmla="*/ 178799 w 1468971"/>
                <a:gd name="connsiteY91" fmla="*/ 476020 h 1168698"/>
                <a:gd name="connsiteX92" fmla="*/ 181028 w 1468971"/>
                <a:gd name="connsiteY92" fmla="*/ 467339 h 1168698"/>
                <a:gd name="connsiteX93" fmla="*/ 182671 w 1468971"/>
                <a:gd name="connsiteY93" fmla="*/ 462763 h 1168698"/>
                <a:gd name="connsiteX94" fmla="*/ 175866 w 1468971"/>
                <a:gd name="connsiteY94" fmla="*/ 449507 h 1168698"/>
                <a:gd name="connsiteX95" fmla="*/ 173872 w 1468971"/>
                <a:gd name="connsiteY95" fmla="*/ 442585 h 1168698"/>
                <a:gd name="connsiteX96" fmla="*/ 189358 w 1468971"/>
                <a:gd name="connsiteY96" fmla="*/ 426865 h 1168698"/>
                <a:gd name="connsiteX97" fmla="*/ 191352 w 1468971"/>
                <a:gd name="connsiteY97" fmla="*/ 425340 h 1168698"/>
                <a:gd name="connsiteX98" fmla="*/ 196749 w 1468971"/>
                <a:gd name="connsiteY98" fmla="*/ 425340 h 1168698"/>
                <a:gd name="connsiteX99" fmla="*/ 200034 w 1468971"/>
                <a:gd name="connsiteY99" fmla="*/ 428507 h 1168698"/>
                <a:gd name="connsiteX100" fmla="*/ 211765 w 1468971"/>
                <a:gd name="connsiteY100" fmla="*/ 428507 h 1168698"/>
                <a:gd name="connsiteX101" fmla="*/ 219156 w 1468971"/>
                <a:gd name="connsiteY101" fmla="*/ 411966 h 1168698"/>
                <a:gd name="connsiteX102" fmla="*/ 224201 w 1468971"/>
                <a:gd name="connsiteY102" fmla="*/ 396363 h 1168698"/>
                <a:gd name="connsiteX103" fmla="*/ 247664 w 1468971"/>
                <a:gd name="connsiteY103" fmla="*/ 374073 h 1168698"/>
                <a:gd name="connsiteX104" fmla="*/ 269250 w 1468971"/>
                <a:gd name="connsiteY104" fmla="*/ 369146 h 1168698"/>
                <a:gd name="connsiteX105" fmla="*/ 281802 w 1468971"/>
                <a:gd name="connsiteY105" fmla="*/ 366799 h 1168698"/>
                <a:gd name="connsiteX106" fmla="*/ 290132 w 1468971"/>
                <a:gd name="connsiteY106" fmla="*/ 355068 h 1168698"/>
                <a:gd name="connsiteX107" fmla="*/ 290953 w 1468971"/>
                <a:gd name="connsiteY107" fmla="*/ 351314 h 1168698"/>
                <a:gd name="connsiteX108" fmla="*/ 306321 w 1468971"/>
                <a:gd name="connsiteY108" fmla="*/ 310723 h 1168698"/>
                <a:gd name="connsiteX109" fmla="*/ 339170 w 1468971"/>
                <a:gd name="connsiteY109" fmla="*/ 280455 h 1168698"/>
                <a:gd name="connsiteX110" fmla="*/ 366152 w 1468971"/>
                <a:gd name="connsiteY110" fmla="*/ 268724 h 1168698"/>
                <a:gd name="connsiteX111" fmla="*/ 379761 w 1468971"/>
                <a:gd name="connsiteY111" fmla="*/ 252417 h 1168698"/>
                <a:gd name="connsiteX112" fmla="*/ 380582 w 1468971"/>
                <a:gd name="connsiteY112" fmla="*/ 251009 h 1168698"/>
                <a:gd name="connsiteX113" fmla="*/ 391375 w 1468971"/>
                <a:gd name="connsiteY113" fmla="*/ 243266 h 1168698"/>
                <a:gd name="connsiteX114" fmla="*/ 412257 w 1468971"/>
                <a:gd name="connsiteY114" fmla="*/ 222267 h 1168698"/>
                <a:gd name="connsiteX115" fmla="*/ 406860 w 1468971"/>
                <a:gd name="connsiteY115" fmla="*/ 196106 h 1168698"/>
                <a:gd name="connsiteX116" fmla="*/ 376593 w 1468971"/>
                <a:gd name="connsiteY116" fmla="*/ 187072 h 1168698"/>
                <a:gd name="connsiteX117" fmla="*/ 366739 w 1468971"/>
                <a:gd name="connsiteY117" fmla="*/ 180268 h 1168698"/>
                <a:gd name="connsiteX118" fmla="*/ 366739 w 1468971"/>
                <a:gd name="connsiteY118" fmla="*/ 177921 h 1168698"/>
                <a:gd name="connsiteX119" fmla="*/ 369789 w 1468971"/>
                <a:gd name="connsiteY119" fmla="*/ 143666 h 1168698"/>
                <a:gd name="connsiteX120" fmla="*/ 380465 w 1468971"/>
                <a:gd name="connsiteY120" fmla="*/ 85008 h 1168698"/>
                <a:gd name="connsiteX121" fmla="*/ 383397 w 1468971"/>
                <a:gd name="connsiteY121" fmla="*/ 81723 h 1168698"/>
                <a:gd name="connsiteX122" fmla="*/ 397358 w 1468971"/>
                <a:gd name="connsiteY122" fmla="*/ 57673 h 1168698"/>
                <a:gd name="connsiteX123" fmla="*/ 394073 w 1468971"/>
                <a:gd name="connsiteY123" fmla="*/ 45942 h 1168698"/>
                <a:gd name="connsiteX124" fmla="*/ 392079 w 1468971"/>
                <a:gd name="connsiteY124" fmla="*/ 39489 h 1168698"/>
                <a:gd name="connsiteX125" fmla="*/ 403106 w 1468971"/>
                <a:gd name="connsiteY125" fmla="*/ 25411 h 1168698"/>
                <a:gd name="connsiteX126" fmla="*/ 421994 w 1468971"/>
                <a:gd name="connsiteY126" fmla="*/ 28227 h 1168698"/>
                <a:gd name="connsiteX127" fmla="*/ 429737 w 1468971"/>
                <a:gd name="connsiteY127" fmla="*/ 28227 h 1168698"/>
                <a:gd name="connsiteX128" fmla="*/ 430793 w 1468971"/>
                <a:gd name="connsiteY128" fmla="*/ 28227 h 1168698"/>
                <a:gd name="connsiteX129" fmla="*/ 443932 w 1468971"/>
                <a:gd name="connsiteY129" fmla="*/ 12742 h 1168698"/>
                <a:gd name="connsiteX130" fmla="*/ 447100 w 1468971"/>
                <a:gd name="connsiteY130" fmla="*/ 71 h 1168698"/>
                <a:gd name="connsiteX131" fmla="*/ 457306 w 1468971"/>
                <a:gd name="connsiteY131" fmla="*/ 775 h 1168698"/>
                <a:gd name="connsiteX132" fmla="*/ 458831 w 1468971"/>
                <a:gd name="connsiteY132" fmla="*/ 775 h 1168698"/>
                <a:gd name="connsiteX133" fmla="*/ 476781 w 1468971"/>
                <a:gd name="connsiteY133" fmla="*/ 5703 h 1168698"/>
                <a:gd name="connsiteX134" fmla="*/ 545058 w 1468971"/>
                <a:gd name="connsiteY134" fmla="*/ 50752 h 1168698"/>
                <a:gd name="connsiteX135" fmla="*/ 569812 w 1468971"/>
                <a:gd name="connsiteY135" fmla="*/ 57556 h 1168698"/>
                <a:gd name="connsiteX136" fmla="*/ 580957 w 1468971"/>
                <a:gd name="connsiteY136" fmla="*/ 60958 h 1168698"/>
                <a:gd name="connsiteX137" fmla="*/ 588113 w 1468971"/>
                <a:gd name="connsiteY137" fmla="*/ 71634 h 1168698"/>
                <a:gd name="connsiteX138" fmla="*/ 594800 w 1468971"/>
                <a:gd name="connsiteY138" fmla="*/ 81488 h 1168698"/>
                <a:gd name="connsiteX139" fmla="*/ 598319 w 1468971"/>
                <a:gd name="connsiteY139" fmla="*/ 83952 h 1168698"/>
                <a:gd name="connsiteX140" fmla="*/ 599140 w 1468971"/>
                <a:gd name="connsiteY140" fmla="*/ 83952 h 1168698"/>
                <a:gd name="connsiteX141" fmla="*/ 644072 w 1468971"/>
                <a:gd name="connsiteY141" fmla="*/ 87706 h 1168698"/>
                <a:gd name="connsiteX142" fmla="*/ 651698 w 1468971"/>
                <a:gd name="connsiteY142" fmla="*/ 85360 h 1168698"/>
                <a:gd name="connsiteX143" fmla="*/ 667535 w 1468971"/>
                <a:gd name="connsiteY143" fmla="*/ 85360 h 1168698"/>
                <a:gd name="connsiteX144" fmla="*/ 681613 w 1468971"/>
                <a:gd name="connsiteY144" fmla="*/ 92399 h 1168698"/>
                <a:gd name="connsiteX145" fmla="*/ 707657 w 1468971"/>
                <a:gd name="connsiteY145" fmla="*/ 102957 h 1168698"/>
                <a:gd name="connsiteX146" fmla="*/ 726545 w 1468971"/>
                <a:gd name="connsiteY146" fmla="*/ 93807 h 1168698"/>
                <a:gd name="connsiteX147" fmla="*/ 739098 w 1468971"/>
                <a:gd name="connsiteY147" fmla="*/ 87354 h 1168698"/>
                <a:gd name="connsiteX148" fmla="*/ 742031 w 1468971"/>
                <a:gd name="connsiteY148" fmla="*/ 87354 h 1168698"/>
                <a:gd name="connsiteX149" fmla="*/ 767019 w 1468971"/>
                <a:gd name="connsiteY149" fmla="*/ 81958 h 1168698"/>
                <a:gd name="connsiteX150" fmla="*/ 805029 w 1468971"/>
                <a:gd name="connsiteY150" fmla="*/ 52746 h 1168698"/>
                <a:gd name="connsiteX151" fmla="*/ 820984 w 1468971"/>
                <a:gd name="connsiteY151" fmla="*/ 56969 h 1168698"/>
                <a:gd name="connsiteX152" fmla="*/ 830956 w 1468971"/>
                <a:gd name="connsiteY152" fmla="*/ 60020 h 1168698"/>
                <a:gd name="connsiteX153" fmla="*/ 867910 w 1468971"/>
                <a:gd name="connsiteY153" fmla="*/ 65768 h 1168698"/>
                <a:gd name="connsiteX154" fmla="*/ 884452 w 1468971"/>
                <a:gd name="connsiteY154" fmla="*/ 66589 h 1168698"/>
                <a:gd name="connsiteX155" fmla="*/ 884452 w 1468971"/>
                <a:gd name="connsiteY155" fmla="*/ 66589 h 1168698"/>
                <a:gd name="connsiteX156" fmla="*/ 897239 w 1468971"/>
                <a:gd name="connsiteY156" fmla="*/ 73628 h 1168698"/>
                <a:gd name="connsiteX157" fmla="*/ 908970 w 1468971"/>
                <a:gd name="connsiteY157" fmla="*/ 94510 h 1168698"/>
                <a:gd name="connsiteX158" fmla="*/ 924808 w 1468971"/>
                <a:gd name="connsiteY158" fmla="*/ 123839 h 1168698"/>
                <a:gd name="connsiteX159" fmla="*/ 957187 w 1468971"/>
                <a:gd name="connsiteY159" fmla="*/ 149766 h 1168698"/>
                <a:gd name="connsiteX160" fmla="*/ 968919 w 1468971"/>
                <a:gd name="connsiteY160" fmla="*/ 156101 h 1168698"/>
                <a:gd name="connsiteX161" fmla="*/ 977952 w 1468971"/>
                <a:gd name="connsiteY161" fmla="*/ 161849 h 1168698"/>
                <a:gd name="connsiteX162" fmla="*/ 1005521 w 1468971"/>
                <a:gd name="connsiteY162" fmla="*/ 185312 h 1168698"/>
                <a:gd name="connsiteX163" fmla="*/ 1015376 w 1468971"/>
                <a:gd name="connsiteY163" fmla="*/ 225317 h 1168698"/>
                <a:gd name="connsiteX164" fmla="*/ 1027107 w 1468971"/>
                <a:gd name="connsiteY164" fmla="*/ 240216 h 1168698"/>
                <a:gd name="connsiteX165" fmla="*/ 1047168 w 1468971"/>
                <a:gd name="connsiteY165" fmla="*/ 261802 h 1168698"/>
                <a:gd name="connsiteX166" fmla="*/ 1065000 w 1468971"/>
                <a:gd name="connsiteY166" fmla="*/ 252534 h 1168698"/>
                <a:gd name="connsiteX167" fmla="*/ 1072626 w 1468971"/>
                <a:gd name="connsiteY167" fmla="*/ 247020 h 1168698"/>
                <a:gd name="connsiteX168" fmla="*/ 1076145 w 1468971"/>
                <a:gd name="connsiteY168" fmla="*/ 245026 h 1168698"/>
                <a:gd name="connsiteX169" fmla="*/ 1104652 w 1468971"/>
                <a:gd name="connsiteY169" fmla="*/ 241272 h 1168698"/>
                <a:gd name="connsiteX170" fmla="*/ 1111926 w 1468971"/>
                <a:gd name="connsiteY170" fmla="*/ 243266 h 1168698"/>
                <a:gd name="connsiteX171" fmla="*/ 1140668 w 1468971"/>
                <a:gd name="connsiteY171" fmla="*/ 261333 h 1168698"/>
                <a:gd name="connsiteX172" fmla="*/ 1144188 w 1468971"/>
                <a:gd name="connsiteY172" fmla="*/ 273064 h 1168698"/>
                <a:gd name="connsiteX173" fmla="*/ 1155919 w 1468971"/>
                <a:gd name="connsiteY173" fmla="*/ 280572 h 1168698"/>
                <a:gd name="connsiteX174" fmla="*/ 1192874 w 1468971"/>
                <a:gd name="connsiteY174" fmla="*/ 291131 h 1168698"/>
                <a:gd name="connsiteX175" fmla="*/ 1192874 w 1468971"/>
                <a:gd name="connsiteY175" fmla="*/ 291718 h 1168698"/>
                <a:gd name="connsiteX176" fmla="*/ 1178561 w 1468971"/>
                <a:gd name="connsiteY176" fmla="*/ 329728 h 1168698"/>
                <a:gd name="connsiteX177" fmla="*/ 1177623 w 1468971"/>
                <a:gd name="connsiteY177" fmla="*/ 331253 h 1168698"/>
                <a:gd name="connsiteX178" fmla="*/ 1169880 w 1468971"/>
                <a:gd name="connsiteY178" fmla="*/ 348381 h 1168698"/>
                <a:gd name="connsiteX179" fmla="*/ 1174925 w 1468971"/>
                <a:gd name="connsiteY179" fmla="*/ 355772 h 1168698"/>
                <a:gd name="connsiteX180" fmla="*/ 1190293 w 1468971"/>
                <a:gd name="connsiteY180" fmla="*/ 362693 h 1168698"/>
                <a:gd name="connsiteX181" fmla="*/ 1202024 w 1468971"/>
                <a:gd name="connsiteY181" fmla="*/ 368676 h 1168698"/>
                <a:gd name="connsiteX182" fmla="*/ 1218448 w 1468971"/>
                <a:gd name="connsiteY182" fmla="*/ 382989 h 1168698"/>
                <a:gd name="connsiteX183" fmla="*/ 1241090 w 1468971"/>
                <a:gd name="connsiteY183" fmla="*/ 382989 h 1168698"/>
                <a:gd name="connsiteX184" fmla="*/ 1248951 w 1468971"/>
                <a:gd name="connsiteY184" fmla="*/ 382402 h 1168698"/>
                <a:gd name="connsiteX185" fmla="*/ 1276989 w 1468971"/>
                <a:gd name="connsiteY185" fmla="*/ 390497 h 1168698"/>
                <a:gd name="connsiteX186" fmla="*/ 1285787 w 1468971"/>
                <a:gd name="connsiteY186" fmla="*/ 397653 h 1168698"/>
                <a:gd name="connsiteX187" fmla="*/ 1285787 w 1468971"/>
                <a:gd name="connsiteY187" fmla="*/ 399061 h 1168698"/>
                <a:gd name="connsiteX188" fmla="*/ 1307608 w 1468971"/>
                <a:gd name="connsiteY188" fmla="*/ 407742 h 1168698"/>
                <a:gd name="connsiteX189" fmla="*/ 1372601 w 1468971"/>
                <a:gd name="connsiteY189" fmla="*/ 439183 h 1168698"/>
                <a:gd name="connsiteX190" fmla="*/ 1387500 w 1468971"/>
                <a:gd name="connsiteY190" fmla="*/ 463819 h 1168698"/>
                <a:gd name="connsiteX191" fmla="*/ 1401109 w 1468971"/>
                <a:gd name="connsiteY191" fmla="*/ 486461 h 1168698"/>
                <a:gd name="connsiteX192" fmla="*/ 1405566 w 1468971"/>
                <a:gd name="connsiteY192" fmla="*/ 500070 h 1168698"/>
                <a:gd name="connsiteX193" fmla="*/ 1413192 w 1468971"/>
                <a:gd name="connsiteY193" fmla="*/ 518254 h 1168698"/>
                <a:gd name="connsiteX194" fmla="*/ 1426801 w 1468971"/>
                <a:gd name="connsiteY194" fmla="*/ 529985 h 1168698"/>
                <a:gd name="connsiteX195" fmla="*/ 1438532 w 1468971"/>
                <a:gd name="connsiteY195" fmla="*/ 647301 h 1168698"/>
                <a:gd name="connsiteX196" fmla="*/ 1446510 w 1468971"/>
                <a:gd name="connsiteY196" fmla="*/ 668652 h 1168698"/>
                <a:gd name="connsiteX197" fmla="*/ 1453314 w 1468971"/>
                <a:gd name="connsiteY197" fmla="*/ 686601 h 1168698"/>
                <a:gd name="connsiteX198" fmla="*/ 1454721 w 1468971"/>
                <a:gd name="connsiteY198" fmla="*/ 689534 h 1168698"/>
                <a:gd name="connsiteX199" fmla="*/ 1468799 w 1468971"/>
                <a:gd name="connsiteY199" fmla="*/ 730712 h 1168698"/>
                <a:gd name="connsiteX200" fmla="*/ 1457068 w 1468971"/>
                <a:gd name="connsiteY200" fmla="*/ 769778 h 1168698"/>
                <a:gd name="connsiteX201" fmla="*/ 1442404 w 1468971"/>
                <a:gd name="connsiteY201" fmla="*/ 814240 h 116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68971" h="1168698">
                  <a:moveTo>
                    <a:pt x="1442404" y="816938"/>
                  </a:moveTo>
                  <a:cubicBezTo>
                    <a:pt x="1437840" y="820141"/>
                    <a:pt x="1432819" y="822628"/>
                    <a:pt x="1427505" y="824329"/>
                  </a:cubicBezTo>
                  <a:cubicBezTo>
                    <a:pt x="1406271" y="826253"/>
                    <a:pt x="1384919" y="826253"/>
                    <a:pt x="1363685" y="824329"/>
                  </a:cubicBezTo>
                  <a:cubicBezTo>
                    <a:pt x="1353044" y="820481"/>
                    <a:pt x="1342040" y="817736"/>
                    <a:pt x="1330836" y="816117"/>
                  </a:cubicBezTo>
                  <a:cubicBezTo>
                    <a:pt x="1314999" y="816117"/>
                    <a:pt x="1265727" y="809665"/>
                    <a:pt x="1265727" y="809665"/>
                  </a:cubicBezTo>
                  <a:cubicBezTo>
                    <a:pt x="1265727" y="809665"/>
                    <a:pt x="1224197" y="805911"/>
                    <a:pt x="1202493" y="802040"/>
                  </a:cubicBezTo>
                  <a:cubicBezTo>
                    <a:pt x="1175182" y="795951"/>
                    <a:pt x="1147520" y="791563"/>
                    <a:pt x="1119669" y="788900"/>
                  </a:cubicBezTo>
                  <a:cubicBezTo>
                    <a:pt x="1099842" y="788900"/>
                    <a:pt x="1042358" y="807671"/>
                    <a:pt x="1039308" y="809079"/>
                  </a:cubicBezTo>
                  <a:cubicBezTo>
                    <a:pt x="1036258" y="810486"/>
                    <a:pt x="951204" y="839933"/>
                    <a:pt x="933724" y="847441"/>
                  </a:cubicBezTo>
                  <a:cubicBezTo>
                    <a:pt x="916244" y="854949"/>
                    <a:pt x="914250" y="856591"/>
                    <a:pt x="914250" y="856591"/>
                  </a:cubicBezTo>
                  <a:cubicBezTo>
                    <a:pt x="914250" y="856591"/>
                    <a:pt x="886681" y="878881"/>
                    <a:pt x="880580" y="884160"/>
                  </a:cubicBezTo>
                  <a:cubicBezTo>
                    <a:pt x="874480" y="889439"/>
                    <a:pt x="831073" y="918534"/>
                    <a:pt x="823917" y="928036"/>
                  </a:cubicBezTo>
                  <a:cubicBezTo>
                    <a:pt x="818896" y="934934"/>
                    <a:pt x="815752" y="943017"/>
                    <a:pt x="814766" y="951499"/>
                  </a:cubicBezTo>
                  <a:cubicBezTo>
                    <a:pt x="816631" y="961894"/>
                    <a:pt x="816631" y="972546"/>
                    <a:pt x="814766" y="982940"/>
                  </a:cubicBezTo>
                  <a:cubicBezTo>
                    <a:pt x="811247" y="990096"/>
                    <a:pt x="798107" y="1005582"/>
                    <a:pt x="798459" y="1013677"/>
                  </a:cubicBezTo>
                  <a:cubicBezTo>
                    <a:pt x="799668" y="1033432"/>
                    <a:pt x="802530" y="1053059"/>
                    <a:pt x="807023" y="1072334"/>
                  </a:cubicBezTo>
                  <a:cubicBezTo>
                    <a:pt x="809839" y="1075854"/>
                    <a:pt x="834710" y="1107529"/>
                    <a:pt x="842922" y="1121959"/>
                  </a:cubicBezTo>
                  <a:cubicBezTo>
                    <a:pt x="850430" y="1133971"/>
                    <a:pt x="857129" y="1146478"/>
                    <a:pt x="862983" y="1159382"/>
                  </a:cubicBezTo>
                  <a:cubicBezTo>
                    <a:pt x="862983" y="1162667"/>
                    <a:pt x="830134" y="1168416"/>
                    <a:pt x="824738" y="1168416"/>
                  </a:cubicBezTo>
                  <a:cubicBezTo>
                    <a:pt x="819341" y="1168416"/>
                    <a:pt x="774175" y="1149880"/>
                    <a:pt x="748600" y="1143896"/>
                  </a:cubicBezTo>
                  <a:cubicBezTo>
                    <a:pt x="723025" y="1137913"/>
                    <a:pt x="713406" y="1135684"/>
                    <a:pt x="713406" y="1135684"/>
                  </a:cubicBezTo>
                  <a:cubicBezTo>
                    <a:pt x="708572" y="1138230"/>
                    <a:pt x="703973" y="1141210"/>
                    <a:pt x="699680" y="1144600"/>
                  </a:cubicBezTo>
                  <a:cubicBezTo>
                    <a:pt x="695808" y="1148120"/>
                    <a:pt x="686306" y="1143545"/>
                    <a:pt x="673166" y="1142371"/>
                  </a:cubicBezTo>
                  <a:cubicBezTo>
                    <a:pt x="659194" y="1142055"/>
                    <a:pt x="645292" y="1140401"/>
                    <a:pt x="631637" y="1137444"/>
                  </a:cubicBezTo>
                  <a:lnTo>
                    <a:pt x="627765" y="1134394"/>
                  </a:lnTo>
                  <a:cubicBezTo>
                    <a:pt x="628469" y="1130265"/>
                    <a:pt x="629889" y="1126288"/>
                    <a:pt x="631989" y="1122662"/>
                  </a:cubicBezTo>
                  <a:cubicBezTo>
                    <a:pt x="635274" y="1116679"/>
                    <a:pt x="647005" y="1078434"/>
                    <a:pt x="637385" y="1059899"/>
                  </a:cubicBezTo>
                  <a:cubicBezTo>
                    <a:pt x="627765" y="1041363"/>
                    <a:pt x="607470" y="971795"/>
                    <a:pt x="607470" y="971795"/>
                  </a:cubicBezTo>
                  <a:cubicBezTo>
                    <a:pt x="607470" y="971795"/>
                    <a:pt x="537081" y="866211"/>
                    <a:pt x="534148" y="864099"/>
                  </a:cubicBezTo>
                  <a:cubicBezTo>
                    <a:pt x="531074" y="860310"/>
                    <a:pt x="526475" y="858081"/>
                    <a:pt x="521595" y="857999"/>
                  </a:cubicBezTo>
                  <a:cubicBezTo>
                    <a:pt x="514673" y="857999"/>
                    <a:pt x="495434" y="857999"/>
                    <a:pt x="489333" y="850139"/>
                  </a:cubicBezTo>
                  <a:cubicBezTo>
                    <a:pt x="483233" y="842279"/>
                    <a:pt x="479244" y="829609"/>
                    <a:pt x="469272" y="835240"/>
                  </a:cubicBezTo>
                  <a:cubicBezTo>
                    <a:pt x="459300" y="840871"/>
                    <a:pt x="443932" y="851312"/>
                    <a:pt x="432201" y="845798"/>
                  </a:cubicBezTo>
                  <a:cubicBezTo>
                    <a:pt x="420469" y="840284"/>
                    <a:pt x="418240" y="834067"/>
                    <a:pt x="406509" y="836530"/>
                  </a:cubicBezTo>
                  <a:cubicBezTo>
                    <a:pt x="391187" y="840660"/>
                    <a:pt x="375092" y="841059"/>
                    <a:pt x="359582" y="837704"/>
                  </a:cubicBezTo>
                  <a:cubicBezTo>
                    <a:pt x="345974" y="832542"/>
                    <a:pt x="342572" y="828905"/>
                    <a:pt x="327907" y="833832"/>
                  </a:cubicBezTo>
                  <a:cubicBezTo>
                    <a:pt x="313243" y="838759"/>
                    <a:pt x="309254" y="845563"/>
                    <a:pt x="292713" y="843921"/>
                  </a:cubicBezTo>
                  <a:lnTo>
                    <a:pt x="272417" y="841692"/>
                  </a:lnTo>
                  <a:cubicBezTo>
                    <a:pt x="263994" y="843029"/>
                    <a:pt x="255981" y="846244"/>
                    <a:pt x="248954" y="851077"/>
                  </a:cubicBezTo>
                  <a:cubicBezTo>
                    <a:pt x="241047" y="858398"/>
                    <a:pt x="230629" y="862386"/>
                    <a:pt x="219860" y="862222"/>
                  </a:cubicBezTo>
                  <a:cubicBezTo>
                    <a:pt x="216270" y="861647"/>
                    <a:pt x="212727" y="860744"/>
                    <a:pt x="209301" y="859524"/>
                  </a:cubicBezTo>
                  <a:cubicBezTo>
                    <a:pt x="202591" y="854010"/>
                    <a:pt x="194461" y="850514"/>
                    <a:pt x="185838" y="849435"/>
                  </a:cubicBezTo>
                  <a:cubicBezTo>
                    <a:pt x="173403" y="849435"/>
                    <a:pt x="165895" y="847441"/>
                    <a:pt x="161789" y="856943"/>
                  </a:cubicBezTo>
                  <a:cubicBezTo>
                    <a:pt x="157683" y="866446"/>
                    <a:pt x="159325" y="882283"/>
                    <a:pt x="148415" y="881931"/>
                  </a:cubicBezTo>
                  <a:lnTo>
                    <a:pt x="135158" y="881931"/>
                  </a:lnTo>
                  <a:cubicBezTo>
                    <a:pt x="135158" y="881931"/>
                    <a:pt x="111695" y="884982"/>
                    <a:pt x="107589" y="880054"/>
                  </a:cubicBezTo>
                  <a:cubicBezTo>
                    <a:pt x="103483" y="875127"/>
                    <a:pt x="101840" y="872546"/>
                    <a:pt x="101840" y="872546"/>
                  </a:cubicBezTo>
                  <a:cubicBezTo>
                    <a:pt x="98826" y="864533"/>
                    <a:pt x="93370" y="857682"/>
                    <a:pt x="86238" y="852954"/>
                  </a:cubicBezTo>
                  <a:cubicBezTo>
                    <a:pt x="73802" y="845446"/>
                    <a:pt x="39311" y="839698"/>
                    <a:pt x="32624" y="834184"/>
                  </a:cubicBezTo>
                  <a:cubicBezTo>
                    <a:pt x="25937" y="828670"/>
                    <a:pt x="19602" y="815883"/>
                    <a:pt x="13971" y="813302"/>
                  </a:cubicBezTo>
                  <a:lnTo>
                    <a:pt x="-107" y="805090"/>
                  </a:lnTo>
                  <a:cubicBezTo>
                    <a:pt x="4117" y="797816"/>
                    <a:pt x="22183" y="710064"/>
                    <a:pt x="17256" y="705254"/>
                  </a:cubicBezTo>
                  <a:cubicBezTo>
                    <a:pt x="15180" y="703506"/>
                    <a:pt x="13291" y="701535"/>
                    <a:pt x="11625" y="699389"/>
                  </a:cubicBezTo>
                  <a:cubicBezTo>
                    <a:pt x="8504" y="696678"/>
                    <a:pt x="7589" y="692197"/>
                    <a:pt x="9396" y="688478"/>
                  </a:cubicBezTo>
                  <a:cubicBezTo>
                    <a:pt x="9865" y="687281"/>
                    <a:pt x="10135" y="686014"/>
                    <a:pt x="10217" y="684724"/>
                  </a:cubicBezTo>
                  <a:lnTo>
                    <a:pt x="10217" y="683903"/>
                  </a:lnTo>
                  <a:cubicBezTo>
                    <a:pt x="11836" y="683046"/>
                    <a:pt x="13678" y="682718"/>
                    <a:pt x="15496" y="682964"/>
                  </a:cubicBezTo>
                  <a:cubicBezTo>
                    <a:pt x="20705" y="682906"/>
                    <a:pt x="25656" y="680653"/>
                    <a:pt x="29105" y="676747"/>
                  </a:cubicBezTo>
                  <a:cubicBezTo>
                    <a:pt x="31557" y="675069"/>
                    <a:pt x="34243" y="673755"/>
                    <a:pt x="37083" y="672875"/>
                  </a:cubicBezTo>
                  <a:cubicBezTo>
                    <a:pt x="40273" y="671913"/>
                    <a:pt x="43347" y="670576"/>
                    <a:pt x="46233" y="668887"/>
                  </a:cubicBezTo>
                  <a:cubicBezTo>
                    <a:pt x="52451" y="665719"/>
                    <a:pt x="53037" y="663842"/>
                    <a:pt x="52920" y="659501"/>
                  </a:cubicBezTo>
                  <a:lnTo>
                    <a:pt x="52920" y="653518"/>
                  </a:lnTo>
                  <a:cubicBezTo>
                    <a:pt x="52920" y="644602"/>
                    <a:pt x="52920" y="634513"/>
                    <a:pt x="52920" y="631815"/>
                  </a:cubicBezTo>
                  <a:cubicBezTo>
                    <a:pt x="52967" y="630043"/>
                    <a:pt x="53636" y="628342"/>
                    <a:pt x="54797" y="627005"/>
                  </a:cubicBezTo>
                  <a:cubicBezTo>
                    <a:pt x="55747" y="625832"/>
                    <a:pt x="57167" y="625140"/>
                    <a:pt x="58668" y="625128"/>
                  </a:cubicBezTo>
                  <a:cubicBezTo>
                    <a:pt x="61460" y="625128"/>
                    <a:pt x="64171" y="626125"/>
                    <a:pt x="66294" y="627944"/>
                  </a:cubicBezTo>
                  <a:lnTo>
                    <a:pt x="67232" y="627944"/>
                  </a:lnTo>
                  <a:lnTo>
                    <a:pt x="79785" y="630876"/>
                  </a:lnTo>
                  <a:cubicBezTo>
                    <a:pt x="85358" y="631874"/>
                    <a:pt x="91083" y="630325"/>
                    <a:pt x="95388" y="626653"/>
                  </a:cubicBezTo>
                  <a:cubicBezTo>
                    <a:pt x="97899" y="625210"/>
                    <a:pt x="100292" y="623556"/>
                    <a:pt x="102544" y="621726"/>
                  </a:cubicBezTo>
                  <a:cubicBezTo>
                    <a:pt x="107824" y="617854"/>
                    <a:pt x="119438" y="608235"/>
                    <a:pt x="124365" y="604246"/>
                  </a:cubicBezTo>
                  <a:cubicBezTo>
                    <a:pt x="125949" y="602873"/>
                    <a:pt x="128037" y="602228"/>
                    <a:pt x="130114" y="602486"/>
                  </a:cubicBezTo>
                  <a:cubicBezTo>
                    <a:pt x="132835" y="602662"/>
                    <a:pt x="135557" y="602099"/>
                    <a:pt x="137974" y="600844"/>
                  </a:cubicBezTo>
                  <a:cubicBezTo>
                    <a:pt x="141915" y="598122"/>
                    <a:pt x="144520" y="593863"/>
                    <a:pt x="145130" y="589112"/>
                  </a:cubicBezTo>
                  <a:cubicBezTo>
                    <a:pt x="145130" y="587704"/>
                    <a:pt x="145834" y="586531"/>
                    <a:pt x="146068" y="585827"/>
                  </a:cubicBezTo>
                  <a:cubicBezTo>
                    <a:pt x="149459" y="583739"/>
                    <a:pt x="153131" y="582167"/>
                    <a:pt x="156979" y="581134"/>
                  </a:cubicBezTo>
                  <a:cubicBezTo>
                    <a:pt x="160052" y="580196"/>
                    <a:pt x="163044" y="578976"/>
                    <a:pt x="165895" y="577498"/>
                  </a:cubicBezTo>
                  <a:cubicBezTo>
                    <a:pt x="168781" y="576137"/>
                    <a:pt x="172019" y="575691"/>
                    <a:pt x="175163" y="576207"/>
                  </a:cubicBezTo>
                  <a:lnTo>
                    <a:pt x="179738" y="576207"/>
                  </a:lnTo>
                  <a:cubicBezTo>
                    <a:pt x="185428" y="575809"/>
                    <a:pt x="190461" y="572348"/>
                    <a:pt x="192877" y="567174"/>
                  </a:cubicBezTo>
                  <a:cubicBezTo>
                    <a:pt x="194754" y="564124"/>
                    <a:pt x="198978" y="552862"/>
                    <a:pt x="203553" y="540895"/>
                  </a:cubicBezTo>
                  <a:cubicBezTo>
                    <a:pt x="208128" y="528929"/>
                    <a:pt x="212117" y="518723"/>
                    <a:pt x="213994" y="515321"/>
                  </a:cubicBezTo>
                  <a:cubicBezTo>
                    <a:pt x="216575" y="510041"/>
                    <a:pt x="219625" y="510863"/>
                    <a:pt x="219977" y="510863"/>
                  </a:cubicBezTo>
                  <a:lnTo>
                    <a:pt x="221150" y="510863"/>
                  </a:lnTo>
                  <a:cubicBezTo>
                    <a:pt x="223614" y="510065"/>
                    <a:pt x="225913" y="508833"/>
                    <a:pt x="227955" y="507226"/>
                  </a:cubicBezTo>
                  <a:cubicBezTo>
                    <a:pt x="229503" y="506534"/>
                    <a:pt x="230453" y="504927"/>
                    <a:pt x="230301" y="503237"/>
                  </a:cubicBezTo>
                  <a:cubicBezTo>
                    <a:pt x="230301" y="500187"/>
                    <a:pt x="225374" y="498427"/>
                    <a:pt x="223966" y="498075"/>
                  </a:cubicBezTo>
                  <a:lnTo>
                    <a:pt x="217748" y="494908"/>
                  </a:lnTo>
                  <a:cubicBezTo>
                    <a:pt x="214322" y="492843"/>
                    <a:pt x="211308" y="490180"/>
                    <a:pt x="208832" y="487048"/>
                  </a:cubicBezTo>
                  <a:cubicBezTo>
                    <a:pt x="206955" y="485171"/>
                    <a:pt x="205313" y="483176"/>
                    <a:pt x="203318" y="481064"/>
                  </a:cubicBezTo>
                  <a:cubicBezTo>
                    <a:pt x="197382" y="476701"/>
                    <a:pt x="189956" y="474882"/>
                    <a:pt x="182671" y="476020"/>
                  </a:cubicBezTo>
                  <a:lnTo>
                    <a:pt x="178799" y="476020"/>
                  </a:lnTo>
                  <a:cubicBezTo>
                    <a:pt x="178095" y="475199"/>
                    <a:pt x="180090" y="469920"/>
                    <a:pt x="181028" y="467339"/>
                  </a:cubicBezTo>
                  <a:cubicBezTo>
                    <a:pt x="181967" y="464758"/>
                    <a:pt x="182202" y="464288"/>
                    <a:pt x="182671" y="462763"/>
                  </a:cubicBezTo>
                  <a:cubicBezTo>
                    <a:pt x="185721" y="453378"/>
                    <a:pt x="180794" y="451032"/>
                    <a:pt x="175866" y="449507"/>
                  </a:cubicBezTo>
                  <a:cubicBezTo>
                    <a:pt x="170939" y="447982"/>
                    <a:pt x="172347" y="447982"/>
                    <a:pt x="173872" y="442585"/>
                  </a:cubicBezTo>
                  <a:cubicBezTo>
                    <a:pt x="175397" y="437189"/>
                    <a:pt x="184665" y="430853"/>
                    <a:pt x="189358" y="426865"/>
                  </a:cubicBezTo>
                  <a:lnTo>
                    <a:pt x="191352" y="425340"/>
                  </a:lnTo>
                  <a:cubicBezTo>
                    <a:pt x="192912" y="424038"/>
                    <a:pt x="195188" y="424038"/>
                    <a:pt x="196749" y="425340"/>
                  </a:cubicBezTo>
                  <a:lnTo>
                    <a:pt x="200034" y="428507"/>
                  </a:lnTo>
                  <a:cubicBezTo>
                    <a:pt x="203318" y="432144"/>
                    <a:pt x="208363" y="430267"/>
                    <a:pt x="211765" y="428507"/>
                  </a:cubicBezTo>
                  <a:cubicBezTo>
                    <a:pt x="215167" y="426748"/>
                    <a:pt x="216106" y="422759"/>
                    <a:pt x="219156" y="411966"/>
                  </a:cubicBezTo>
                  <a:cubicBezTo>
                    <a:pt x="220681" y="406921"/>
                    <a:pt x="222323" y="400938"/>
                    <a:pt x="224201" y="396363"/>
                  </a:cubicBezTo>
                  <a:cubicBezTo>
                    <a:pt x="228940" y="386239"/>
                    <a:pt x="237316" y="378285"/>
                    <a:pt x="247664" y="374073"/>
                  </a:cubicBezTo>
                  <a:cubicBezTo>
                    <a:pt x="254632" y="371562"/>
                    <a:pt x="261882" y="369908"/>
                    <a:pt x="269250" y="369146"/>
                  </a:cubicBezTo>
                  <a:cubicBezTo>
                    <a:pt x="273473" y="368606"/>
                    <a:pt x="277661" y="367820"/>
                    <a:pt x="281802" y="366799"/>
                  </a:cubicBezTo>
                  <a:cubicBezTo>
                    <a:pt x="286788" y="365052"/>
                    <a:pt x="290132" y="360347"/>
                    <a:pt x="290132" y="355068"/>
                  </a:cubicBezTo>
                  <a:cubicBezTo>
                    <a:pt x="290484" y="353836"/>
                    <a:pt x="290765" y="352581"/>
                    <a:pt x="290953" y="351314"/>
                  </a:cubicBezTo>
                  <a:cubicBezTo>
                    <a:pt x="294437" y="337224"/>
                    <a:pt x="299599" y="323592"/>
                    <a:pt x="306321" y="310723"/>
                  </a:cubicBezTo>
                  <a:cubicBezTo>
                    <a:pt x="314909" y="298334"/>
                    <a:pt x="326124" y="287998"/>
                    <a:pt x="339170" y="280455"/>
                  </a:cubicBezTo>
                  <a:cubicBezTo>
                    <a:pt x="339170" y="280455"/>
                    <a:pt x="360873" y="270484"/>
                    <a:pt x="366152" y="268724"/>
                  </a:cubicBezTo>
                  <a:cubicBezTo>
                    <a:pt x="371431" y="266964"/>
                    <a:pt x="376007" y="258986"/>
                    <a:pt x="379761" y="252417"/>
                  </a:cubicBezTo>
                  <a:lnTo>
                    <a:pt x="380582" y="251009"/>
                  </a:lnTo>
                  <a:cubicBezTo>
                    <a:pt x="382705" y="246833"/>
                    <a:pt x="386729" y="243935"/>
                    <a:pt x="391375" y="243266"/>
                  </a:cubicBezTo>
                  <a:cubicBezTo>
                    <a:pt x="400619" y="238984"/>
                    <a:pt x="408034" y="231535"/>
                    <a:pt x="412257" y="222267"/>
                  </a:cubicBezTo>
                  <a:cubicBezTo>
                    <a:pt x="415460" y="213222"/>
                    <a:pt x="413383" y="203144"/>
                    <a:pt x="406860" y="196106"/>
                  </a:cubicBezTo>
                  <a:cubicBezTo>
                    <a:pt x="403106" y="191178"/>
                    <a:pt x="379995" y="187424"/>
                    <a:pt x="376593" y="187072"/>
                  </a:cubicBezTo>
                  <a:cubicBezTo>
                    <a:pt x="372522" y="186239"/>
                    <a:pt x="368956" y="183787"/>
                    <a:pt x="366739" y="180268"/>
                  </a:cubicBezTo>
                  <a:lnTo>
                    <a:pt x="366739" y="177921"/>
                  </a:lnTo>
                  <a:cubicBezTo>
                    <a:pt x="366739" y="175575"/>
                    <a:pt x="368850" y="152581"/>
                    <a:pt x="369789" y="143666"/>
                  </a:cubicBezTo>
                  <a:cubicBezTo>
                    <a:pt x="373308" y="122080"/>
                    <a:pt x="379409" y="87119"/>
                    <a:pt x="380465" y="85008"/>
                  </a:cubicBezTo>
                  <a:cubicBezTo>
                    <a:pt x="381380" y="83858"/>
                    <a:pt x="382353" y="82755"/>
                    <a:pt x="383397" y="81723"/>
                  </a:cubicBezTo>
                  <a:cubicBezTo>
                    <a:pt x="389263" y="76209"/>
                    <a:pt x="399000" y="66472"/>
                    <a:pt x="397358" y="57673"/>
                  </a:cubicBezTo>
                  <a:cubicBezTo>
                    <a:pt x="396595" y="53673"/>
                    <a:pt x="395493" y="49755"/>
                    <a:pt x="394073" y="45942"/>
                  </a:cubicBezTo>
                  <a:cubicBezTo>
                    <a:pt x="393275" y="43830"/>
                    <a:pt x="392607" y="41683"/>
                    <a:pt x="392079" y="39489"/>
                  </a:cubicBezTo>
                  <a:cubicBezTo>
                    <a:pt x="391023" y="35266"/>
                    <a:pt x="398531" y="28579"/>
                    <a:pt x="403106" y="25411"/>
                  </a:cubicBezTo>
                  <a:cubicBezTo>
                    <a:pt x="409301" y="26937"/>
                    <a:pt x="415624" y="27887"/>
                    <a:pt x="421994" y="28227"/>
                  </a:cubicBezTo>
                  <a:lnTo>
                    <a:pt x="429737" y="28227"/>
                  </a:lnTo>
                  <a:lnTo>
                    <a:pt x="430793" y="28227"/>
                  </a:lnTo>
                  <a:cubicBezTo>
                    <a:pt x="432201" y="27640"/>
                    <a:pt x="443346" y="21188"/>
                    <a:pt x="443932" y="12742"/>
                  </a:cubicBezTo>
                  <a:cubicBezTo>
                    <a:pt x="443932" y="7580"/>
                    <a:pt x="443932" y="71"/>
                    <a:pt x="447100" y="71"/>
                  </a:cubicBezTo>
                  <a:cubicBezTo>
                    <a:pt x="450514" y="118"/>
                    <a:pt x="453916" y="353"/>
                    <a:pt x="457306" y="775"/>
                  </a:cubicBezTo>
                  <a:lnTo>
                    <a:pt x="458831" y="775"/>
                  </a:lnTo>
                  <a:cubicBezTo>
                    <a:pt x="458831" y="775"/>
                    <a:pt x="466222" y="-3683"/>
                    <a:pt x="476781" y="5703"/>
                  </a:cubicBezTo>
                  <a:cubicBezTo>
                    <a:pt x="497369" y="23769"/>
                    <a:pt x="520352" y="38926"/>
                    <a:pt x="545058" y="50752"/>
                  </a:cubicBezTo>
                  <a:cubicBezTo>
                    <a:pt x="553176" y="53497"/>
                    <a:pt x="561435" y="55773"/>
                    <a:pt x="569812" y="57556"/>
                  </a:cubicBezTo>
                  <a:cubicBezTo>
                    <a:pt x="573683" y="58096"/>
                    <a:pt x="577449" y="59245"/>
                    <a:pt x="580957" y="60958"/>
                  </a:cubicBezTo>
                  <a:cubicBezTo>
                    <a:pt x="583972" y="64043"/>
                    <a:pt x="586400" y="67669"/>
                    <a:pt x="588113" y="71634"/>
                  </a:cubicBezTo>
                  <a:cubicBezTo>
                    <a:pt x="589544" y="75388"/>
                    <a:pt x="591832" y="78767"/>
                    <a:pt x="594800" y="81488"/>
                  </a:cubicBezTo>
                  <a:lnTo>
                    <a:pt x="598319" y="83952"/>
                  </a:lnTo>
                  <a:lnTo>
                    <a:pt x="599140" y="83952"/>
                  </a:lnTo>
                  <a:cubicBezTo>
                    <a:pt x="613969" y="86556"/>
                    <a:pt x="629009" y="87823"/>
                    <a:pt x="644072" y="87706"/>
                  </a:cubicBezTo>
                  <a:cubicBezTo>
                    <a:pt x="646665" y="87096"/>
                    <a:pt x="649211" y="86310"/>
                    <a:pt x="651698" y="85360"/>
                  </a:cubicBezTo>
                  <a:cubicBezTo>
                    <a:pt x="656613" y="82579"/>
                    <a:pt x="662620" y="82579"/>
                    <a:pt x="667535" y="85360"/>
                  </a:cubicBezTo>
                  <a:cubicBezTo>
                    <a:pt x="671641" y="87119"/>
                    <a:pt x="676686" y="89935"/>
                    <a:pt x="681613" y="92399"/>
                  </a:cubicBezTo>
                  <a:cubicBezTo>
                    <a:pt x="689379" y="97854"/>
                    <a:pt x="698284" y="101467"/>
                    <a:pt x="707657" y="102957"/>
                  </a:cubicBezTo>
                  <a:cubicBezTo>
                    <a:pt x="714379" y="100869"/>
                    <a:pt x="720738" y="97783"/>
                    <a:pt x="726545" y="93807"/>
                  </a:cubicBezTo>
                  <a:cubicBezTo>
                    <a:pt x="730534" y="91284"/>
                    <a:pt x="734734" y="89125"/>
                    <a:pt x="739098" y="87354"/>
                  </a:cubicBezTo>
                  <a:lnTo>
                    <a:pt x="742031" y="87354"/>
                  </a:lnTo>
                  <a:cubicBezTo>
                    <a:pt x="748835" y="88058"/>
                    <a:pt x="761270" y="89466"/>
                    <a:pt x="767019" y="81958"/>
                  </a:cubicBezTo>
                  <a:cubicBezTo>
                    <a:pt x="777988" y="70191"/>
                    <a:pt x="790834" y="60325"/>
                    <a:pt x="805029" y="52746"/>
                  </a:cubicBezTo>
                  <a:cubicBezTo>
                    <a:pt x="810508" y="53473"/>
                    <a:pt x="815869" y="54893"/>
                    <a:pt x="820984" y="56969"/>
                  </a:cubicBezTo>
                  <a:cubicBezTo>
                    <a:pt x="824503" y="58143"/>
                    <a:pt x="828140" y="59316"/>
                    <a:pt x="830956" y="60020"/>
                  </a:cubicBezTo>
                  <a:cubicBezTo>
                    <a:pt x="842980" y="63504"/>
                    <a:pt x="855392" y="65440"/>
                    <a:pt x="867910" y="65768"/>
                  </a:cubicBezTo>
                  <a:cubicBezTo>
                    <a:pt x="873436" y="65580"/>
                    <a:pt x="878973" y="65862"/>
                    <a:pt x="884452" y="66589"/>
                  </a:cubicBezTo>
                  <a:lnTo>
                    <a:pt x="884452" y="66589"/>
                  </a:lnTo>
                  <a:cubicBezTo>
                    <a:pt x="889672" y="66472"/>
                    <a:pt x="894552" y="69158"/>
                    <a:pt x="897239" y="73628"/>
                  </a:cubicBezTo>
                  <a:cubicBezTo>
                    <a:pt x="899116" y="77851"/>
                    <a:pt x="903457" y="85360"/>
                    <a:pt x="908970" y="94510"/>
                  </a:cubicBezTo>
                  <a:cubicBezTo>
                    <a:pt x="914484" y="103661"/>
                    <a:pt x="920702" y="115510"/>
                    <a:pt x="924808" y="123839"/>
                  </a:cubicBezTo>
                  <a:cubicBezTo>
                    <a:pt x="932645" y="135641"/>
                    <a:pt x="943954" y="144710"/>
                    <a:pt x="957187" y="149766"/>
                  </a:cubicBezTo>
                  <a:cubicBezTo>
                    <a:pt x="961410" y="151995"/>
                    <a:pt x="965516" y="154224"/>
                    <a:pt x="968919" y="156101"/>
                  </a:cubicBezTo>
                  <a:cubicBezTo>
                    <a:pt x="972321" y="157978"/>
                    <a:pt x="974550" y="159620"/>
                    <a:pt x="977952" y="161849"/>
                  </a:cubicBezTo>
                  <a:cubicBezTo>
                    <a:pt x="988393" y="168184"/>
                    <a:pt x="1005638" y="178743"/>
                    <a:pt x="1005521" y="185312"/>
                  </a:cubicBezTo>
                  <a:cubicBezTo>
                    <a:pt x="1005404" y="191882"/>
                    <a:pt x="1007398" y="220507"/>
                    <a:pt x="1015376" y="225317"/>
                  </a:cubicBezTo>
                  <a:cubicBezTo>
                    <a:pt x="1019763" y="229881"/>
                    <a:pt x="1023693" y="234878"/>
                    <a:pt x="1027107" y="240216"/>
                  </a:cubicBezTo>
                  <a:cubicBezTo>
                    <a:pt x="1037431" y="254880"/>
                    <a:pt x="1042710" y="261802"/>
                    <a:pt x="1047168" y="261802"/>
                  </a:cubicBezTo>
                  <a:cubicBezTo>
                    <a:pt x="1053820" y="260324"/>
                    <a:pt x="1059967" y="257133"/>
                    <a:pt x="1065000" y="252534"/>
                  </a:cubicBezTo>
                  <a:cubicBezTo>
                    <a:pt x="1067428" y="250540"/>
                    <a:pt x="1069974" y="248698"/>
                    <a:pt x="1072626" y="247020"/>
                  </a:cubicBezTo>
                  <a:cubicBezTo>
                    <a:pt x="1073846" y="246445"/>
                    <a:pt x="1075019" y="245777"/>
                    <a:pt x="1076145" y="245026"/>
                  </a:cubicBezTo>
                  <a:cubicBezTo>
                    <a:pt x="1084275" y="238726"/>
                    <a:pt x="1095174" y="237283"/>
                    <a:pt x="1104652" y="241272"/>
                  </a:cubicBezTo>
                  <a:lnTo>
                    <a:pt x="1111926" y="243266"/>
                  </a:lnTo>
                  <a:cubicBezTo>
                    <a:pt x="1127412" y="247372"/>
                    <a:pt x="1135389" y="249484"/>
                    <a:pt x="1140668" y="261333"/>
                  </a:cubicBezTo>
                  <a:cubicBezTo>
                    <a:pt x="1142358" y="265063"/>
                    <a:pt x="1143542" y="269017"/>
                    <a:pt x="1144188" y="273064"/>
                  </a:cubicBezTo>
                  <a:cubicBezTo>
                    <a:pt x="1145478" y="279165"/>
                    <a:pt x="1147003" y="280924"/>
                    <a:pt x="1155919" y="280572"/>
                  </a:cubicBezTo>
                  <a:cubicBezTo>
                    <a:pt x="1168683" y="282262"/>
                    <a:pt x="1181142" y="285817"/>
                    <a:pt x="1192874" y="291131"/>
                  </a:cubicBezTo>
                  <a:lnTo>
                    <a:pt x="1192874" y="291718"/>
                  </a:lnTo>
                  <a:cubicBezTo>
                    <a:pt x="1189448" y="304857"/>
                    <a:pt x="1184650" y="317597"/>
                    <a:pt x="1178561" y="329728"/>
                  </a:cubicBezTo>
                  <a:lnTo>
                    <a:pt x="1177623" y="331253"/>
                  </a:lnTo>
                  <a:cubicBezTo>
                    <a:pt x="1173024" y="335816"/>
                    <a:pt x="1170255" y="341917"/>
                    <a:pt x="1169880" y="348381"/>
                  </a:cubicBezTo>
                  <a:cubicBezTo>
                    <a:pt x="1170607" y="351372"/>
                    <a:pt x="1172402" y="354000"/>
                    <a:pt x="1174925" y="355772"/>
                  </a:cubicBezTo>
                  <a:cubicBezTo>
                    <a:pt x="1179676" y="358834"/>
                    <a:pt x="1184849" y="361168"/>
                    <a:pt x="1190293" y="362693"/>
                  </a:cubicBezTo>
                  <a:cubicBezTo>
                    <a:pt x="1195455" y="364453"/>
                    <a:pt x="1200499" y="366095"/>
                    <a:pt x="1202024" y="368676"/>
                  </a:cubicBezTo>
                  <a:cubicBezTo>
                    <a:pt x="1204453" y="376102"/>
                    <a:pt x="1210753" y="381604"/>
                    <a:pt x="1218448" y="382989"/>
                  </a:cubicBezTo>
                  <a:cubicBezTo>
                    <a:pt x="1225921" y="384455"/>
                    <a:pt x="1233617" y="384455"/>
                    <a:pt x="1241090" y="382989"/>
                  </a:cubicBezTo>
                  <a:lnTo>
                    <a:pt x="1248951" y="382402"/>
                  </a:lnTo>
                  <a:cubicBezTo>
                    <a:pt x="1258958" y="381675"/>
                    <a:pt x="1268906" y="384549"/>
                    <a:pt x="1276989" y="390497"/>
                  </a:cubicBezTo>
                  <a:lnTo>
                    <a:pt x="1285787" y="397653"/>
                  </a:lnTo>
                  <a:lnTo>
                    <a:pt x="1285787" y="399061"/>
                  </a:lnTo>
                  <a:cubicBezTo>
                    <a:pt x="1285787" y="401408"/>
                    <a:pt x="1287195" y="403402"/>
                    <a:pt x="1307608" y="407742"/>
                  </a:cubicBezTo>
                  <a:cubicBezTo>
                    <a:pt x="1331400" y="413080"/>
                    <a:pt x="1353643" y="423838"/>
                    <a:pt x="1372601" y="439183"/>
                  </a:cubicBezTo>
                  <a:cubicBezTo>
                    <a:pt x="1375182" y="442350"/>
                    <a:pt x="1381399" y="453261"/>
                    <a:pt x="1387500" y="463819"/>
                  </a:cubicBezTo>
                  <a:lnTo>
                    <a:pt x="1401109" y="486461"/>
                  </a:lnTo>
                  <a:cubicBezTo>
                    <a:pt x="1403619" y="490591"/>
                    <a:pt x="1405144" y="495248"/>
                    <a:pt x="1405566" y="500070"/>
                  </a:cubicBezTo>
                  <a:cubicBezTo>
                    <a:pt x="1406059" y="506803"/>
                    <a:pt x="1408734" y="513185"/>
                    <a:pt x="1413192" y="518254"/>
                  </a:cubicBezTo>
                  <a:cubicBezTo>
                    <a:pt x="1422929" y="528577"/>
                    <a:pt x="1425979" y="529985"/>
                    <a:pt x="1426801" y="529985"/>
                  </a:cubicBezTo>
                  <a:cubicBezTo>
                    <a:pt x="1427622" y="529985"/>
                    <a:pt x="1431962" y="632871"/>
                    <a:pt x="1438532" y="647301"/>
                  </a:cubicBezTo>
                  <a:cubicBezTo>
                    <a:pt x="1441688" y="654222"/>
                    <a:pt x="1444351" y="661355"/>
                    <a:pt x="1446510" y="668652"/>
                  </a:cubicBezTo>
                  <a:cubicBezTo>
                    <a:pt x="1448445" y="674752"/>
                    <a:pt x="1450710" y="680747"/>
                    <a:pt x="1453314" y="686601"/>
                  </a:cubicBezTo>
                  <a:lnTo>
                    <a:pt x="1454721" y="689534"/>
                  </a:lnTo>
                  <a:cubicBezTo>
                    <a:pt x="1460353" y="701266"/>
                    <a:pt x="1469738" y="720975"/>
                    <a:pt x="1468799" y="730712"/>
                  </a:cubicBezTo>
                  <a:cubicBezTo>
                    <a:pt x="1465702" y="743968"/>
                    <a:pt x="1461784" y="757014"/>
                    <a:pt x="1457068" y="769778"/>
                  </a:cubicBezTo>
                  <a:cubicBezTo>
                    <a:pt x="1451026" y="784196"/>
                    <a:pt x="1446134" y="799060"/>
                    <a:pt x="1442404" y="814240"/>
                  </a:cubicBezTo>
                  <a:close/>
                </a:path>
              </a:pathLst>
            </a:custGeom>
            <a:solidFill>
              <a:srgbClr val="3F5E74"/>
            </a:solidFill>
            <a:ln w="1171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9D4341-972F-4C0D-90E7-7E886CAD4311}"/>
                </a:ext>
              </a:extLst>
            </p:cNvPr>
            <p:cNvSpPr/>
            <p:nvPr/>
          </p:nvSpPr>
          <p:spPr>
            <a:xfrm>
              <a:off x="7426242" y="2989023"/>
              <a:ext cx="1405270" cy="320857"/>
            </a:xfrm>
            <a:custGeom>
              <a:avLst/>
              <a:gdLst>
                <a:gd name="connsiteX0" fmla="*/ 1401491 w 1405270"/>
                <a:gd name="connsiteY0" fmla="*/ 170176 h 320857"/>
                <a:gd name="connsiteX1" fmla="*/ 1373101 w 1405270"/>
                <a:gd name="connsiteY1" fmla="*/ 174869 h 320857"/>
                <a:gd name="connsiteX2" fmla="*/ 1365475 w 1405270"/>
                <a:gd name="connsiteY2" fmla="*/ 177098 h 320857"/>
                <a:gd name="connsiteX3" fmla="*/ 1353744 w 1405270"/>
                <a:gd name="connsiteY3" fmla="*/ 178623 h 320857"/>
                <a:gd name="connsiteX4" fmla="*/ 1333097 w 1405270"/>
                <a:gd name="connsiteY4" fmla="*/ 180969 h 320857"/>
                <a:gd name="connsiteX5" fmla="*/ 1309634 w 1405270"/>
                <a:gd name="connsiteY5" fmla="*/ 176042 h 320857"/>
                <a:gd name="connsiteX6" fmla="*/ 1300014 w 1405270"/>
                <a:gd name="connsiteY6" fmla="*/ 161612 h 320857"/>
                <a:gd name="connsiteX7" fmla="*/ 1294148 w 1405270"/>
                <a:gd name="connsiteY7" fmla="*/ 148004 h 320857"/>
                <a:gd name="connsiteX8" fmla="*/ 1277348 w 1405270"/>
                <a:gd name="connsiteY8" fmla="*/ 139674 h 320857"/>
                <a:gd name="connsiteX9" fmla="*/ 1273735 w 1405270"/>
                <a:gd name="connsiteY9" fmla="*/ 141551 h 320857"/>
                <a:gd name="connsiteX10" fmla="*/ 1269629 w 1405270"/>
                <a:gd name="connsiteY10" fmla="*/ 143077 h 320857"/>
                <a:gd name="connsiteX11" fmla="*/ 1265171 w 1405270"/>
                <a:gd name="connsiteY11" fmla="*/ 147300 h 320857"/>
                <a:gd name="connsiteX12" fmla="*/ 1268104 w 1405270"/>
                <a:gd name="connsiteY12" fmla="*/ 162316 h 320857"/>
                <a:gd name="connsiteX13" fmla="*/ 1265875 w 1405270"/>
                <a:gd name="connsiteY13" fmla="*/ 170763 h 320857"/>
                <a:gd name="connsiteX14" fmla="*/ 1251093 w 1405270"/>
                <a:gd name="connsiteY14" fmla="*/ 161143 h 320857"/>
                <a:gd name="connsiteX15" fmla="*/ 1241590 w 1405270"/>
                <a:gd name="connsiteY15" fmla="*/ 153869 h 320857"/>
                <a:gd name="connsiteX16" fmla="*/ 1219066 w 1405270"/>
                <a:gd name="connsiteY16" fmla="*/ 137445 h 320857"/>
                <a:gd name="connsiteX17" fmla="*/ 1190910 w 1405270"/>
                <a:gd name="connsiteY17" fmla="*/ 117267 h 320857"/>
                <a:gd name="connsiteX18" fmla="*/ 1157006 w 1405270"/>
                <a:gd name="connsiteY18" fmla="*/ 101078 h 320857"/>
                <a:gd name="connsiteX19" fmla="*/ 1117236 w 1405270"/>
                <a:gd name="connsiteY19" fmla="*/ 82190 h 320857"/>
                <a:gd name="connsiteX20" fmla="*/ 1037697 w 1405270"/>
                <a:gd name="connsiteY20" fmla="*/ 71984 h 320857"/>
                <a:gd name="connsiteX21" fmla="*/ 996284 w 1405270"/>
                <a:gd name="connsiteY21" fmla="*/ 90519 h 320857"/>
                <a:gd name="connsiteX22" fmla="*/ 967190 w 1405270"/>
                <a:gd name="connsiteY22" fmla="*/ 117736 h 320857"/>
                <a:gd name="connsiteX23" fmla="*/ 931995 w 1405270"/>
                <a:gd name="connsiteY23" fmla="*/ 150585 h 320857"/>
                <a:gd name="connsiteX24" fmla="*/ 925426 w 1405270"/>
                <a:gd name="connsiteY24" fmla="*/ 153283 h 320857"/>
                <a:gd name="connsiteX25" fmla="*/ 912638 w 1405270"/>
                <a:gd name="connsiteY25" fmla="*/ 156216 h 320857"/>
                <a:gd name="connsiteX26" fmla="*/ 907007 w 1405270"/>
                <a:gd name="connsiteY26" fmla="*/ 148356 h 320857"/>
                <a:gd name="connsiteX27" fmla="*/ 878969 w 1405270"/>
                <a:gd name="connsiteY27" fmla="*/ 120317 h 320857"/>
                <a:gd name="connsiteX28" fmla="*/ 856679 w 1405270"/>
                <a:gd name="connsiteY28" fmla="*/ 121491 h 320857"/>
                <a:gd name="connsiteX29" fmla="*/ 836970 w 1405270"/>
                <a:gd name="connsiteY29" fmla="*/ 122898 h 320857"/>
                <a:gd name="connsiteX30" fmla="*/ 831690 w 1405270"/>
                <a:gd name="connsiteY30" fmla="*/ 122898 h 320857"/>
                <a:gd name="connsiteX31" fmla="*/ 794619 w 1405270"/>
                <a:gd name="connsiteY31" fmla="*/ 126066 h 320857"/>
                <a:gd name="connsiteX32" fmla="*/ 754145 w 1405270"/>
                <a:gd name="connsiteY32" fmla="*/ 127473 h 320857"/>
                <a:gd name="connsiteX33" fmla="*/ 727749 w 1405270"/>
                <a:gd name="connsiteY33" fmla="*/ 134747 h 320857"/>
                <a:gd name="connsiteX34" fmla="*/ 722353 w 1405270"/>
                <a:gd name="connsiteY34" fmla="*/ 138971 h 320857"/>
                <a:gd name="connsiteX35" fmla="*/ 680002 w 1405270"/>
                <a:gd name="connsiteY35" fmla="*/ 161847 h 320857"/>
                <a:gd name="connsiteX36" fmla="*/ 672728 w 1405270"/>
                <a:gd name="connsiteY36" fmla="*/ 165249 h 320857"/>
                <a:gd name="connsiteX37" fmla="*/ 638824 w 1405270"/>
                <a:gd name="connsiteY37" fmla="*/ 182260 h 320857"/>
                <a:gd name="connsiteX38" fmla="*/ 636478 w 1405270"/>
                <a:gd name="connsiteY38" fmla="*/ 183550 h 320857"/>
                <a:gd name="connsiteX39" fmla="*/ 585446 w 1405270"/>
                <a:gd name="connsiteY39" fmla="*/ 215577 h 320857"/>
                <a:gd name="connsiteX40" fmla="*/ 560809 w 1405270"/>
                <a:gd name="connsiteY40" fmla="*/ 254291 h 320857"/>
                <a:gd name="connsiteX41" fmla="*/ 508017 w 1405270"/>
                <a:gd name="connsiteY41" fmla="*/ 285967 h 320857"/>
                <a:gd name="connsiteX42" fmla="*/ 456868 w 1405270"/>
                <a:gd name="connsiteY42" fmla="*/ 281039 h 320857"/>
                <a:gd name="connsiteX43" fmla="*/ 452293 w 1405270"/>
                <a:gd name="connsiteY43" fmla="*/ 277637 h 320857"/>
                <a:gd name="connsiteX44" fmla="*/ 428830 w 1405270"/>
                <a:gd name="connsiteY44" fmla="*/ 262504 h 320857"/>
                <a:gd name="connsiteX45" fmla="*/ 370172 w 1405270"/>
                <a:gd name="connsiteY45" fmla="*/ 252414 h 320857"/>
                <a:gd name="connsiteX46" fmla="*/ 339201 w 1405270"/>
                <a:gd name="connsiteY46" fmla="*/ 257576 h 320857"/>
                <a:gd name="connsiteX47" fmla="*/ 336854 w 1405270"/>
                <a:gd name="connsiteY47" fmla="*/ 257576 h 320857"/>
                <a:gd name="connsiteX48" fmla="*/ 316441 w 1405270"/>
                <a:gd name="connsiteY48" fmla="*/ 288078 h 320857"/>
                <a:gd name="connsiteX49" fmla="*/ 307877 w 1405270"/>
                <a:gd name="connsiteY49" fmla="*/ 314592 h 320857"/>
                <a:gd name="connsiteX50" fmla="*/ 291336 w 1405270"/>
                <a:gd name="connsiteY50" fmla="*/ 315296 h 320857"/>
                <a:gd name="connsiteX51" fmla="*/ 260482 w 1405270"/>
                <a:gd name="connsiteY51" fmla="*/ 296056 h 320857"/>
                <a:gd name="connsiteX52" fmla="*/ 235142 w 1405270"/>
                <a:gd name="connsiteY52" fmla="*/ 258984 h 320857"/>
                <a:gd name="connsiteX53" fmla="*/ 222472 w 1405270"/>
                <a:gd name="connsiteY53" fmla="*/ 240448 h 320857"/>
                <a:gd name="connsiteX54" fmla="*/ 220829 w 1405270"/>
                <a:gd name="connsiteY54" fmla="*/ 239862 h 320857"/>
                <a:gd name="connsiteX55" fmla="*/ 211444 w 1405270"/>
                <a:gd name="connsiteY55" fmla="*/ 231884 h 320857"/>
                <a:gd name="connsiteX56" fmla="*/ 203115 w 1405270"/>
                <a:gd name="connsiteY56" fmla="*/ 218276 h 320857"/>
                <a:gd name="connsiteX57" fmla="*/ 196193 w 1405270"/>
                <a:gd name="connsiteY57" fmla="*/ 210533 h 320857"/>
                <a:gd name="connsiteX58" fmla="*/ 161937 w 1405270"/>
                <a:gd name="connsiteY58" fmla="*/ 171936 h 320857"/>
                <a:gd name="connsiteX59" fmla="*/ 146803 w 1405270"/>
                <a:gd name="connsiteY59" fmla="*/ 174048 h 320857"/>
                <a:gd name="connsiteX60" fmla="*/ 141055 w 1405270"/>
                <a:gd name="connsiteY60" fmla="*/ 176863 h 320857"/>
                <a:gd name="connsiteX61" fmla="*/ 108676 w 1405270"/>
                <a:gd name="connsiteY61" fmla="*/ 164076 h 320857"/>
                <a:gd name="connsiteX62" fmla="*/ 96123 w 1405270"/>
                <a:gd name="connsiteY62" fmla="*/ 158562 h 320857"/>
                <a:gd name="connsiteX63" fmla="*/ 94481 w 1405270"/>
                <a:gd name="connsiteY63" fmla="*/ 138032 h 320857"/>
                <a:gd name="connsiteX64" fmla="*/ 94481 w 1405270"/>
                <a:gd name="connsiteY64" fmla="*/ 136859 h 320857"/>
                <a:gd name="connsiteX65" fmla="*/ 89202 w 1405270"/>
                <a:gd name="connsiteY65" fmla="*/ 125831 h 320857"/>
                <a:gd name="connsiteX66" fmla="*/ 70548 w 1405270"/>
                <a:gd name="connsiteY66" fmla="*/ 121843 h 320857"/>
                <a:gd name="connsiteX67" fmla="*/ 59638 w 1405270"/>
                <a:gd name="connsiteY67" fmla="*/ 124424 h 320857"/>
                <a:gd name="connsiteX68" fmla="*/ 22449 w 1405270"/>
                <a:gd name="connsiteY68" fmla="*/ 104480 h 320857"/>
                <a:gd name="connsiteX69" fmla="*/ 5086 w 1405270"/>
                <a:gd name="connsiteY69" fmla="*/ 70693 h 320857"/>
                <a:gd name="connsiteX70" fmla="*/ 4382 w 1405270"/>
                <a:gd name="connsiteY70" fmla="*/ 58961 h 320857"/>
                <a:gd name="connsiteX71" fmla="*/ 12243 w 1405270"/>
                <a:gd name="connsiteY71" fmla="*/ 890 h 320857"/>
                <a:gd name="connsiteX72" fmla="*/ 7902 w 1405270"/>
                <a:gd name="connsiteY72" fmla="*/ -283 h 320857"/>
                <a:gd name="connsiteX73" fmla="*/ -75 w 1405270"/>
                <a:gd name="connsiteY73" fmla="*/ 59196 h 320857"/>
                <a:gd name="connsiteX74" fmla="*/ -75 w 1405270"/>
                <a:gd name="connsiteY74" fmla="*/ 71514 h 320857"/>
                <a:gd name="connsiteX75" fmla="*/ -75 w 1405270"/>
                <a:gd name="connsiteY75" fmla="*/ 72218 h 320857"/>
                <a:gd name="connsiteX76" fmla="*/ 18930 w 1405270"/>
                <a:gd name="connsiteY76" fmla="*/ 108703 h 320857"/>
                <a:gd name="connsiteX77" fmla="*/ 58934 w 1405270"/>
                <a:gd name="connsiteY77" fmla="*/ 129351 h 320857"/>
                <a:gd name="connsiteX78" fmla="*/ 71370 w 1405270"/>
                <a:gd name="connsiteY78" fmla="*/ 126652 h 320857"/>
                <a:gd name="connsiteX79" fmla="*/ 84509 w 1405270"/>
                <a:gd name="connsiteY79" fmla="*/ 128177 h 320857"/>
                <a:gd name="connsiteX80" fmla="*/ 89436 w 1405270"/>
                <a:gd name="connsiteY80" fmla="*/ 138619 h 320857"/>
                <a:gd name="connsiteX81" fmla="*/ 94363 w 1405270"/>
                <a:gd name="connsiteY81" fmla="*/ 163372 h 320857"/>
                <a:gd name="connsiteX82" fmla="*/ 106095 w 1405270"/>
                <a:gd name="connsiteY82" fmla="*/ 168651 h 320857"/>
                <a:gd name="connsiteX83" fmla="*/ 141289 w 1405270"/>
                <a:gd name="connsiteY83" fmla="*/ 181673 h 320857"/>
                <a:gd name="connsiteX84" fmla="*/ 149032 w 1405270"/>
                <a:gd name="connsiteY84" fmla="*/ 178506 h 320857"/>
                <a:gd name="connsiteX85" fmla="*/ 159473 w 1405270"/>
                <a:gd name="connsiteY85" fmla="*/ 176277 h 320857"/>
                <a:gd name="connsiteX86" fmla="*/ 192204 w 1405270"/>
                <a:gd name="connsiteY86" fmla="*/ 213466 h 320857"/>
                <a:gd name="connsiteX87" fmla="*/ 199713 w 1405270"/>
                <a:gd name="connsiteY87" fmla="*/ 222030 h 320857"/>
                <a:gd name="connsiteX88" fmla="*/ 206751 w 1405270"/>
                <a:gd name="connsiteY88" fmla="*/ 232705 h 320857"/>
                <a:gd name="connsiteX89" fmla="*/ 219422 w 1405270"/>
                <a:gd name="connsiteY89" fmla="*/ 244437 h 320857"/>
                <a:gd name="connsiteX90" fmla="*/ 220712 w 1405270"/>
                <a:gd name="connsiteY90" fmla="*/ 244437 h 320857"/>
                <a:gd name="connsiteX91" fmla="*/ 230449 w 1405270"/>
                <a:gd name="connsiteY91" fmla="*/ 259923 h 320857"/>
                <a:gd name="connsiteX92" fmla="*/ 257314 w 1405270"/>
                <a:gd name="connsiteY92" fmla="*/ 299340 h 320857"/>
                <a:gd name="connsiteX93" fmla="*/ 289928 w 1405270"/>
                <a:gd name="connsiteY93" fmla="*/ 319284 h 320857"/>
                <a:gd name="connsiteX94" fmla="*/ 299783 w 1405270"/>
                <a:gd name="connsiteY94" fmla="*/ 320575 h 320857"/>
                <a:gd name="connsiteX95" fmla="*/ 311514 w 1405270"/>
                <a:gd name="connsiteY95" fmla="*/ 316703 h 320857"/>
                <a:gd name="connsiteX96" fmla="*/ 320665 w 1405270"/>
                <a:gd name="connsiteY96" fmla="*/ 288313 h 320857"/>
                <a:gd name="connsiteX97" fmla="*/ 337558 w 1405270"/>
                <a:gd name="connsiteY97" fmla="*/ 261800 h 320857"/>
                <a:gd name="connsiteX98" fmla="*/ 339905 w 1405270"/>
                <a:gd name="connsiteY98" fmla="*/ 261800 h 320857"/>
                <a:gd name="connsiteX99" fmla="*/ 369703 w 1405270"/>
                <a:gd name="connsiteY99" fmla="*/ 256755 h 320857"/>
                <a:gd name="connsiteX100" fmla="*/ 426483 w 1405270"/>
                <a:gd name="connsiteY100" fmla="*/ 266375 h 320857"/>
                <a:gd name="connsiteX101" fmla="*/ 449125 w 1405270"/>
                <a:gd name="connsiteY101" fmla="*/ 281157 h 320857"/>
                <a:gd name="connsiteX102" fmla="*/ 453818 w 1405270"/>
                <a:gd name="connsiteY102" fmla="*/ 284793 h 320857"/>
                <a:gd name="connsiteX103" fmla="*/ 508487 w 1405270"/>
                <a:gd name="connsiteY103" fmla="*/ 290425 h 320857"/>
                <a:gd name="connsiteX104" fmla="*/ 564446 w 1405270"/>
                <a:gd name="connsiteY104" fmla="*/ 256168 h 320857"/>
                <a:gd name="connsiteX105" fmla="*/ 587909 w 1405270"/>
                <a:gd name="connsiteY105" fmla="*/ 219332 h 320857"/>
                <a:gd name="connsiteX106" fmla="*/ 638707 w 1405270"/>
                <a:gd name="connsiteY106" fmla="*/ 187539 h 320857"/>
                <a:gd name="connsiteX107" fmla="*/ 641053 w 1405270"/>
                <a:gd name="connsiteY107" fmla="*/ 186014 h 320857"/>
                <a:gd name="connsiteX108" fmla="*/ 674605 w 1405270"/>
                <a:gd name="connsiteY108" fmla="*/ 169238 h 320857"/>
                <a:gd name="connsiteX109" fmla="*/ 681762 w 1405270"/>
                <a:gd name="connsiteY109" fmla="*/ 165836 h 320857"/>
                <a:gd name="connsiteX110" fmla="*/ 724464 w 1405270"/>
                <a:gd name="connsiteY110" fmla="*/ 142373 h 320857"/>
                <a:gd name="connsiteX111" fmla="*/ 730565 w 1405270"/>
                <a:gd name="connsiteY111" fmla="*/ 137797 h 320857"/>
                <a:gd name="connsiteX112" fmla="*/ 754028 w 1405270"/>
                <a:gd name="connsiteY112" fmla="*/ 131697 h 320857"/>
                <a:gd name="connsiteX113" fmla="*/ 797200 w 1405270"/>
                <a:gd name="connsiteY113" fmla="*/ 129820 h 320857"/>
                <a:gd name="connsiteX114" fmla="*/ 832395 w 1405270"/>
                <a:gd name="connsiteY114" fmla="*/ 127122 h 320857"/>
                <a:gd name="connsiteX115" fmla="*/ 836266 w 1405270"/>
                <a:gd name="connsiteY115" fmla="*/ 127122 h 320857"/>
                <a:gd name="connsiteX116" fmla="*/ 856444 w 1405270"/>
                <a:gd name="connsiteY116" fmla="*/ 125714 h 320857"/>
                <a:gd name="connsiteX117" fmla="*/ 877913 w 1405270"/>
                <a:gd name="connsiteY117" fmla="*/ 124541 h 320857"/>
                <a:gd name="connsiteX118" fmla="*/ 902549 w 1405270"/>
                <a:gd name="connsiteY118" fmla="*/ 150585 h 320857"/>
                <a:gd name="connsiteX119" fmla="*/ 909002 w 1405270"/>
                <a:gd name="connsiteY119" fmla="*/ 159266 h 320857"/>
                <a:gd name="connsiteX120" fmla="*/ 926364 w 1405270"/>
                <a:gd name="connsiteY120" fmla="*/ 157154 h 320857"/>
                <a:gd name="connsiteX121" fmla="*/ 932817 w 1405270"/>
                <a:gd name="connsiteY121" fmla="*/ 154456 h 320857"/>
                <a:gd name="connsiteX122" fmla="*/ 970123 w 1405270"/>
                <a:gd name="connsiteY122" fmla="*/ 120669 h 320857"/>
                <a:gd name="connsiteX123" fmla="*/ 998396 w 1405270"/>
                <a:gd name="connsiteY123" fmla="*/ 93921 h 320857"/>
                <a:gd name="connsiteX124" fmla="*/ 1038166 w 1405270"/>
                <a:gd name="connsiteY124" fmla="*/ 76089 h 320857"/>
                <a:gd name="connsiteX125" fmla="*/ 1114538 w 1405270"/>
                <a:gd name="connsiteY125" fmla="*/ 85827 h 320857"/>
                <a:gd name="connsiteX126" fmla="*/ 1154777 w 1405270"/>
                <a:gd name="connsiteY126" fmla="*/ 104832 h 320857"/>
                <a:gd name="connsiteX127" fmla="*/ 1188095 w 1405270"/>
                <a:gd name="connsiteY127" fmla="*/ 120669 h 320857"/>
                <a:gd name="connsiteX128" fmla="*/ 1216251 w 1405270"/>
                <a:gd name="connsiteY128" fmla="*/ 140848 h 320857"/>
                <a:gd name="connsiteX129" fmla="*/ 1238658 w 1405270"/>
                <a:gd name="connsiteY129" fmla="*/ 157154 h 320857"/>
                <a:gd name="connsiteX130" fmla="*/ 1248043 w 1405270"/>
                <a:gd name="connsiteY130" fmla="*/ 164311 h 320857"/>
                <a:gd name="connsiteX131" fmla="*/ 1266931 w 1405270"/>
                <a:gd name="connsiteY131" fmla="*/ 174752 h 320857"/>
                <a:gd name="connsiteX132" fmla="*/ 1269981 w 1405270"/>
                <a:gd name="connsiteY132" fmla="*/ 171350 h 320857"/>
                <a:gd name="connsiteX133" fmla="*/ 1272327 w 1405270"/>
                <a:gd name="connsiteY133" fmla="*/ 161495 h 320857"/>
                <a:gd name="connsiteX134" fmla="*/ 1272327 w 1405270"/>
                <a:gd name="connsiteY134" fmla="*/ 160439 h 320857"/>
                <a:gd name="connsiteX135" fmla="*/ 1269395 w 1405270"/>
                <a:gd name="connsiteY135" fmla="*/ 148708 h 320857"/>
                <a:gd name="connsiteX136" fmla="*/ 1271154 w 1405270"/>
                <a:gd name="connsiteY136" fmla="*/ 147182 h 320857"/>
                <a:gd name="connsiteX137" fmla="*/ 1275612 w 1405270"/>
                <a:gd name="connsiteY137" fmla="*/ 145540 h 320857"/>
                <a:gd name="connsiteX138" fmla="*/ 1290159 w 1405270"/>
                <a:gd name="connsiteY138" fmla="*/ 150115 h 320857"/>
                <a:gd name="connsiteX139" fmla="*/ 1295790 w 1405270"/>
                <a:gd name="connsiteY139" fmla="*/ 163020 h 320857"/>
                <a:gd name="connsiteX140" fmla="*/ 1307522 w 1405270"/>
                <a:gd name="connsiteY140" fmla="*/ 179679 h 320857"/>
                <a:gd name="connsiteX141" fmla="*/ 1334387 w 1405270"/>
                <a:gd name="connsiteY141" fmla="*/ 185310 h 320857"/>
                <a:gd name="connsiteX142" fmla="*/ 1354683 w 1405270"/>
                <a:gd name="connsiteY142" fmla="*/ 182964 h 320857"/>
                <a:gd name="connsiteX143" fmla="*/ 1367939 w 1405270"/>
                <a:gd name="connsiteY143" fmla="*/ 181204 h 320857"/>
                <a:gd name="connsiteX144" fmla="*/ 1374861 w 1405270"/>
                <a:gd name="connsiteY144" fmla="*/ 179210 h 320857"/>
                <a:gd name="connsiteX145" fmla="*/ 1403368 w 1405270"/>
                <a:gd name="connsiteY145" fmla="*/ 174400 h 320857"/>
                <a:gd name="connsiteX146" fmla="*/ 1405140 w 1405270"/>
                <a:gd name="connsiteY146" fmla="*/ 171995 h 320857"/>
                <a:gd name="connsiteX147" fmla="*/ 1405128 w 1405270"/>
                <a:gd name="connsiteY147" fmla="*/ 171936 h 320857"/>
                <a:gd name="connsiteX148" fmla="*/ 1402618 w 1405270"/>
                <a:gd name="connsiteY148" fmla="*/ 170024 h 320857"/>
                <a:gd name="connsiteX149" fmla="*/ 1402430 w 1405270"/>
                <a:gd name="connsiteY149" fmla="*/ 170059 h 32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405270" h="320857">
                  <a:moveTo>
                    <a:pt x="1401491" y="170176"/>
                  </a:moveTo>
                  <a:lnTo>
                    <a:pt x="1373101" y="174869"/>
                  </a:lnTo>
                  <a:lnTo>
                    <a:pt x="1365475" y="177098"/>
                  </a:lnTo>
                  <a:cubicBezTo>
                    <a:pt x="1361604" y="177837"/>
                    <a:pt x="1357686" y="178353"/>
                    <a:pt x="1353744" y="178623"/>
                  </a:cubicBezTo>
                  <a:cubicBezTo>
                    <a:pt x="1347057" y="179210"/>
                    <a:pt x="1339432" y="179796"/>
                    <a:pt x="1333097" y="180969"/>
                  </a:cubicBezTo>
                  <a:cubicBezTo>
                    <a:pt x="1324943" y="183410"/>
                    <a:pt x="1316109" y="181556"/>
                    <a:pt x="1309634" y="176042"/>
                  </a:cubicBezTo>
                  <a:cubicBezTo>
                    <a:pt x="1304706" y="172640"/>
                    <a:pt x="1301257" y="167478"/>
                    <a:pt x="1300014" y="161612"/>
                  </a:cubicBezTo>
                  <a:cubicBezTo>
                    <a:pt x="1298371" y="156943"/>
                    <a:pt x="1296412" y="152403"/>
                    <a:pt x="1294148" y="148004"/>
                  </a:cubicBezTo>
                  <a:cubicBezTo>
                    <a:pt x="1291813" y="141070"/>
                    <a:pt x="1284293" y="137340"/>
                    <a:pt x="1277348" y="139674"/>
                  </a:cubicBezTo>
                  <a:cubicBezTo>
                    <a:pt x="1276058" y="140108"/>
                    <a:pt x="1274838" y="140742"/>
                    <a:pt x="1273735" y="141551"/>
                  </a:cubicBezTo>
                  <a:lnTo>
                    <a:pt x="1269629" y="143077"/>
                  </a:lnTo>
                  <a:cubicBezTo>
                    <a:pt x="1267634" y="143827"/>
                    <a:pt x="1266027" y="145341"/>
                    <a:pt x="1265171" y="147300"/>
                  </a:cubicBezTo>
                  <a:cubicBezTo>
                    <a:pt x="1264443" y="152497"/>
                    <a:pt x="1265476" y="157776"/>
                    <a:pt x="1268104" y="162316"/>
                  </a:cubicBezTo>
                  <a:cubicBezTo>
                    <a:pt x="1268104" y="163137"/>
                    <a:pt x="1267400" y="165601"/>
                    <a:pt x="1265875" y="170763"/>
                  </a:cubicBezTo>
                  <a:cubicBezTo>
                    <a:pt x="1263998" y="171467"/>
                    <a:pt x="1256020" y="165015"/>
                    <a:pt x="1251093" y="161143"/>
                  </a:cubicBezTo>
                  <a:cubicBezTo>
                    <a:pt x="1248043" y="158562"/>
                    <a:pt x="1244641" y="155981"/>
                    <a:pt x="1241590" y="153869"/>
                  </a:cubicBezTo>
                  <a:cubicBezTo>
                    <a:pt x="1236663" y="150467"/>
                    <a:pt x="1228099" y="144132"/>
                    <a:pt x="1219066" y="137445"/>
                  </a:cubicBezTo>
                  <a:cubicBezTo>
                    <a:pt x="1207335" y="128999"/>
                    <a:pt x="1195603" y="120083"/>
                    <a:pt x="1190910" y="117267"/>
                  </a:cubicBezTo>
                  <a:cubicBezTo>
                    <a:pt x="1186218" y="114452"/>
                    <a:pt x="1172374" y="108117"/>
                    <a:pt x="1157006" y="101078"/>
                  </a:cubicBezTo>
                  <a:cubicBezTo>
                    <a:pt x="1141638" y="94039"/>
                    <a:pt x="1122515" y="85592"/>
                    <a:pt x="1117236" y="82190"/>
                  </a:cubicBezTo>
                  <a:cubicBezTo>
                    <a:pt x="1106326" y="75385"/>
                    <a:pt x="1040512" y="71279"/>
                    <a:pt x="1037697" y="71984"/>
                  </a:cubicBezTo>
                  <a:cubicBezTo>
                    <a:pt x="1023501" y="77251"/>
                    <a:pt x="1009670" y="83445"/>
                    <a:pt x="996284" y="90519"/>
                  </a:cubicBezTo>
                  <a:cubicBezTo>
                    <a:pt x="986124" y="99083"/>
                    <a:pt x="976411" y="108175"/>
                    <a:pt x="967190" y="117736"/>
                  </a:cubicBezTo>
                  <a:cubicBezTo>
                    <a:pt x="956350" y="129609"/>
                    <a:pt x="944583" y="140589"/>
                    <a:pt x="931995" y="150585"/>
                  </a:cubicBezTo>
                  <a:cubicBezTo>
                    <a:pt x="929766" y="151289"/>
                    <a:pt x="927655" y="152462"/>
                    <a:pt x="925426" y="153283"/>
                  </a:cubicBezTo>
                  <a:cubicBezTo>
                    <a:pt x="920264" y="155629"/>
                    <a:pt x="914633" y="158093"/>
                    <a:pt x="912638" y="156216"/>
                  </a:cubicBezTo>
                  <a:cubicBezTo>
                    <a:pt x="910632" y="153694"/>
                    <a:pt x="908755" y="151066"/>
                    <a:pt x="907007" y="148356"/>
                  </a:cubicBezTo>
                  <a:cubicBezTo>
                    <a:pt x="897035" y="133926"/>
                    <a:pt x="887533" y="120786"/>
                    <a:pt x="878969" y="120317"/>
                  </a:cubicBezTo>
                  <a:cubicBezTo>
                    <a:pt x="871519" y="120235"/>
                    <a:pt x="864081" y="120622"/>
                    <a:pt x="856679" y="121491"/>
                  </a:cubicBezTo>
                  <a:cubicBezTo>
                    <a:pt x="849875" y="122195"/>
                    <a:pt x="842953" y="122898"/>
                    <a:pt x="836970" y="122898"/>
                  </a:cubicBezTo>
                  <a:lnTo>
                    <a:pt x="831690" y="122898"/>
                  </a:lnTo>
                  <a:cubicBezTo>
                    <a:pt x="819244" y="121925"/>
                    <a:pt x="806726" y="123004"/>
                    <a:pt x="794619" y="126066"/>
                  </a:cubicBezTo>
                  <a:cubicBezTo>
                    <a:pt x="788870" y="129116"/>
                    <a:pt x="776200" y="129703"/>
                    <a:pt x="754145" y="127473"/>
                  </a:cubicBezTo>
                  <a:cubicBezTo>
                    <a:pt x="744690" y="125350"/>
                    <a:pt x="734788" y="128072"/>
                    <a:pt x="727749" y="134747"/>
                  </a:cubicBezTo>
                  <a:cubicBezTo>
                    <a:pt x="726083" y="136308"/>
                    <a:pt x="724277" y="137727"/>
                    <a:pt x="722353" y="138971"/>
                  </a:cubicBezTo>
                  <a:cubicBezTo>
                    <a:pt x="713319" y="144250"/>
                    <a:pt x="688448" y="157741"/>
                    <a:pt x="680002" y="161847"/>
                  </a:cubicBezTo>
                  <a:lnTo>
                    <a:pt x="672728" y="165249"/>
                  </a:lnTo>
                  <a:cubicBezTo>
                    <a:pt x="661935" y="170294"/>
                    <a:pt x="645628" y="177919"/>
                    <a:pt x="638824" y="182260"/>
                  </a:cubicBezTo>
                  <a:lnTo>
                    <a:pt x="636478" y="183550"/>
                  </a:lnTo>
                  <a:cubicBezTo>
                    <a:pt x="624746" y="191059"/>
                    <a:pt x="592367" y="210767"/>
                    <a:pt x="585446" y="215577"/>
                  </a:cubicBezTo>
                  <a:cubicBezTo>
                    <a:pt x="575333" y="227168"/>
                    <a:pt x="567027" y="240214"/>
                    <a:pt x="560809" y="254291"/>
                  </a:cubicBezTo>
                  <a:cubicBezTo>
                    <a:pt x="544209" y="266434"/>
                    <a:pt x="526542" y="277039"/>
                    <a:pt x="508017" y="285967"/>
                  </a:cubicBezTo>
                  <a:cubicBezTo>
                    <a:pt x="490842" y="286002"/>
                    <a:pt x="473714" y="284360"/>
                    <a:pt x="456868" y="281039"/>
                  </a:cubicBezTo>
                  <a:lnTo>
                    <a:pt x="452293" y="277637"/>
                  </a:lnTo>
                  <a:cubicBezTo>
                    <a:pt x="445042" y="271748"/>
                    <a:pt x="437182" y="266680"/>
                    <a:pt x="428830" y="262504"/>
                  </a:cubicBezTo>
                  <a:cubicBezTo>
                    <a:pt x="409496" y="257964"/>
                    <a:pt x="389904" y="254585"/>
                    <a:pt x="370172" y="252414"/>
                  </a:cubicBezTo>
                  <a:cubicBezTo>
                    <a:pt x="359754" y="253541"/>
                    <a:pt x="349419" y="255265"/>
                    <a:pt x="339201" y="257576"/>
                  </a:cubicBezTo>
                  <a:lnTo>
                    <a:pt x="336854" y="257576"/>
                  </a:lnTo>
                  <a:cubicBezTo>
                    <a:pt x="326883" y="259688"/>
                    <a:pt x="317028" y="282447"/>
                    <a:pt x="316441" y="288078"/>
                  </a:cubicBezTo>
                  <a:cubicBezTo>
                    <a:pt x="314435" y="297170"/>
                    <a:pt x="311561" y="306051"/>
                    <a:pt x="307877" y="314592"/>
                  </a:cubicBezTo>
                  <a:cubicBezTo>
                    <a:pt x="302657" y="316926"/>
                    <a:pt x="296732" y="317184"/>
                    <a:pt x="291336" y="315296"/>
                  </a:cubicBezTo>
                  <a:cubicBezTo>
                    <a:pt x="280144" y="310462"/>
                    <a:pt x="269738" y="303975"/>
                    <a:pt x="260482" y="296056"/>
                  </a:cubicBezTo>
                  <a:cubicBezTo>
                    <a:pt x="249396" y="285732"/>
                    <a:pt x="240738" y="273062"/>
                    <a:pt x="235142" y="258984"/>
                  </a:cubicBezTo>
                  <a:cubicBezTo>
                    <a:pt x="233758" y="251277"/>
                    <a:pt x="229147" y="244543"/>
                    <a:pt x="222472" y="240448"/>
                  </a:cubicBezTo>
                  <a:lnTo>
                    <a:pt x="220829" y="239862"/>
                  </a:lnTo>
                  <a:cubicBezTo>
                    <a:pt x="216019" y="238337"/>
                    <a:pt x="211913" y="236812"/>
                    <a:pt x="211444" y="231884"/>
                  </a:cubicBezTo>
                  <a:cubicBezTo>
                    <a:pt x="210494" y="226453"/>
                    <a:pt x="207514" y="221584"/>
                    <a:pt x="203115" y="218276"/>
                  </a:cubicBezTo>
                  <a:cubicBezTo>
                    <a:pt x="200546" y="215941"/>
                    <a:pt x="198223" y="213348"/>
                    <a:pt x="196193" y="210533"/>
                  </a:cubicBezTo>
                  <a:cubicBezTo>
                    <a:pt x="186397" y="196314"/>
                    <a:pt x="174889" y="183351"/>
                    <a:pt x="161937" y="171936"/>
                  </a:cubicBezTo>
                  <a:cubicBezTo>
                    <a:pt x="156904" y="169719"/>
                    <a:pt x="151038" y="170540"/>
                    <a:pt x="146803" y="174048"/>
                  </a:cubicBezTo>
                  <a:cubicBezTo>
                    <a:pt x="145102" y="175385"/>
                    <a:pt x="143143" y="176347"/>
                    <a:pt x="141055" y="176863"/>
                  </a:cubicBezTo>
                  <a:cubicBezTo>
                    <a:pt x="129840" y="173778"/>
                    <a:pt x="118976" y="169484"/>
                    <a:pt x="108676" y="164076"/>
                  </a:cubicBezTo>
                  <a:cubicBezTo>
                    <a:pt x="102810" y="161378"/>
                    <a:pt x="98235" y="159266"/>
                    <a:pt x="96123" y="158562"/>
                  </a:cubicBezTo>
                  <a:cubicBezTo>
                    <a:pt x="94011" y="157858"/>
                    <a:pt x="93073" y="148121"/>
                    <a:pt x="94481" y="138032"/>
                  </a:cubicBezTo>
                  <a:lnTo>
                    <a:pt x="94481" y="136859"/>
                  </a:lnTo>
                  <a:lnTo>
                    <a:pt x="89202" y="125831"/>
                  </a:lnTo>
                  <a:cubicBezTo>
                    <a:pt x="84978" y="116798"/>
                    <a:pt x="77470" y="119496"/>
                    <a:pt x="70548" y="121843"/>
                  </a:cubicBezTo>
                  <a:cubicBezTo>
                    <a:pt x="67064" y="123250"/>
                    <a:pt x="63380" y="124119"/>
                    <a:pt x="59638" y="124424"/>
                  </a:cubicBezTo>
                  <a:cubicBezTo>
                    <a:pt x="48962" y="124424"/>
                    <a:pt x="31130" y="111049"/>
                    <a:pt x="22449" y="104480"/>
                  </a:cubicBezTo>
                  <a:cubicBezTo>
                    <a:pt x="13768" y="97910"/>
                    <a:pt x="5908" y="73626"/>
                    <a:pt x="5086" y="70693"/>
                  </a:cubicBezTo>
                  <a:cubicBezTo>
                    <a:pt x="5086" y="69637"/>
                    <a:pt x="5086" y="65766"/>
                    <a:pt x="4382" y="58961"/>
                  </a:cubicBezTo>
                  <a:cubicBezTo>
                    <a:pt x="4382" y="54151"/>
                    <a:pt x="8489" y="24588"/>
                    <a:pt x="12243" y="890"/>
                  </a:cubicBezTo>
                  <a:lnTo>
                    <a:pt x="7902" y="-283"/>
                  </a:lnTo>
                  <a:cubicBezTo>
                    <a:pt x="4382" y="22007"/>
                    <a:pt x="-545" y="53682"/>
                    <a:pt x="-75" y="59196"/>
                  </a:cubicBezTo>
                  <a:cubicBezTo>
                    <a:pt x="-75" y="67643"/>
                    <a:pt x="-75" y="71514"/>
                    <a:pt x="-75" y="71514"/>
                  </a:cubicBezTo>
                  <a:lnTo>
                    <a:pt x="-75" y="72218"/>
                  </a:lnTo>
                  <a:cubicBezTo>
                    <a:pt x="-75" y="73391"/>
                    <a:pt x="8137" y="100374"/>
                    <a:pt x="18930" y="108703"/>
                  </a:cubicBezTo>
                  <a:cubicBezTo>
                    <a:pt x="33477" y="119496"/>
                    <a:pt x="48258" y="129351"/>
                    <a:pt x="58934" y="129351"/>
                  </a:cubicBezTo>
                  <a:cubicBezTo>
                    <a:pt x="63204" y="129151"/>
                    <a:pt x="67404" y="128236"/>
                    <a:pt x="71370" y="126652"/>
                  </a:cubicBezTo>
                  <a:cubicBezTo>
                    <a:pt x="78995" y="123837"/>
                    <a:pt x="82280" y="123250"/>
                    <a:pt x="84509" y="128177"/>
                  </a:cubicBezTo>
                  <a:lnTo>
                    <a:pt x="89436" y="138619"/>
                  </a:lnTo>
                  <a:cubicBezTo>
                    <a:pt x="88732" y="144601"/>
                    <a:pt x="87559" y="160908"/>
                    <a:pt x="94363" y="163372"/>
                  </a:cubicBezTo>
                  <a:cubicBezTo>
                    <a:pt x="96006" y="163372"/>
                    <a:pt x="100816" y="166070"/>
                    <a:pt x="106095" y="168651"/>
                  </a:cubicBezTo>
                  <a:cubicBezTo>
                    <a:pt x="117146" y="174658"/>
                    <a:pt x="128995" y="179045"/>
                    <a:pt x="141289" y="181673"/>
                  </a:cubicBezTo>
                  <a:cubicBezTo>
                    <a:pt x="144046" y="181134"/>
                    <a:pt x="146686" y="180054"/>
                    <a:pt x="149032" y="178506"/>
                  </a:cubicBezTo>
                  <a:cubicBezTo>
                    <a:pt x="153373" y="175925"/>
                    <a:pt x="156306" y="174517"/>
                    <a:pt x="159473" y="176277"/>
                  </a:cubicBezTo>
                  <a:cubicBezTo>
                    <a:pt x="171792" y="187363"/>
                    <a:pt x="182772" y="199845"/>
                    <a:pt x="192204" y="213466"/>
                  </a:cubicBezTo>
                  <a:cubicBezTo>
                    <a:pt x="194410" y="216575"/>
                    <a:pt x="196920" y="219437"/>
                    <a:pt x="199713" y="222030"/>
                  </a:cubicBezTo>
                  <a:cubicBezTo>
                    <a:pt x="203584" y="225784"/>
                    <a:pt x="206517" y="228599"/>
                    <a:pt x="206751" y="232705"/>
                  </a:cubicBezTo>
                  <a:cubicBezTo>
                    <a:pt x="207455" y="241035"/>
                    <a:pt x="215081" y="243499"/>
                    <a:pt x="219422" y="244437"/>
                  </a:cubicBezTo>
                  <a:lnTo>
                    <a:pt x="220712" y="244437"/>
                  </a:lnTo>
                  <a:cubicBezTo>
                    <a:pt x="223645" y="245258"/>
                    <a:pt x="227868" y="250890"/>
                    <a:pt x="230449" y="259923"/>
                  </a:cubicBezTo>
                  <a:cubicBezTo>
                    <a:pt x="236503" y="274822"/>
                    <a:pt x="245653" y="288266"/>
                    <a:pt x="257314" y="299340"/>
                  </a:cubicBezTo>
                  <a:cubicBezTo>
                    <a:pt x="267075" y="307658"/>
                    <a:pt x="278079" y="314380"/>
                    <a:pt x="289928" y="319284"/>
                  </a:cubicBezTo>
                  <a:cubicBezTo>
                    <a:pt x="293143" y="320141"/>
                    <a:pt x="296451" y="320575"/>
                    <a:pt x="299783" y="320575"/>
                  </a:cubicBezTo>
                  <a:cubicBezTo>
                    <a:pt x="304945" y="320575"/>
                    <a:pt x="309754" y="319636"/>
                    <a:pt x="311514" y="316703"/>
                  </a:cubicBezTo>
                  <a:cubicBezTo>
                    <a:pt x="315573" y="307600"/>
                    <a:pt x="318647" y="298073"/>
                    <a:pt x="320665" y="288313"/>
                  </a:cubicBezTo>
                  <a:cubicBezTo>
                    <a:pt x="321369" y="282682"/>
                    <a:pt x="331106" y="263090"/>
                    <a:pt x="337558" y="261800"/>
                  </a:cubicBezTo>
                  <a:lnTo>
                    <a:pt x="339905" y="261800"/>
                  </a:lnTo>
                  <a:cubicBezTo>
                    <a:pt x="349736" y="259571"/>
                    <a:pt x="359684" y="257893"/>
                    <a:pt x="369703" y="256755"/>
                  </a:cubicBezTo>
                  <a:cubicBezTo>
                    <a:pt x="388813" y="258785"/>
                    <a:pt x="407772" y="261999"/>
                    <a:pt x="426483" y="266375"/>
                  </a:cubicBezTo>
                  <a:cubicBezTo>
                    <a:pt x="434519" y="270516"/>
                    <a:pt x="442098" y="275467"/>
                    <a:pt x="449125" y="281157"/>
                  </a:cubicBezTo>
                  <a:lnTo>
                    <a:pt x="453818" y="284793"/>
                  </a:lnTo>
                  <a:cubicBezTo>
                    <a:pt x="471755" y="288841"/>
                    <a:pt x="490103" y="290730"/>
                    <a:pt x="508487" y="290425"/>
                  </a:cubicBezTo>
                  <a:cubicBezTo>
                    <a:pt x="528383" y="281180"/>
                    <a:pt x="547166" y="269695"/>
                    <a:pt x="564446" y="256168"/>
                  </a:cubicBezTo>
                  <a:cubicBezTo>
                    <a:pt x="570594" y="242900"/>
                    <a:pt x="578489" y="230512"/>
                    <a:pt x="587909" y="219332"/>
                  </a:cubicBezTo>
                  <a:cubicBezTo>
                    <a:pt x="594831" y="214522"/>
                    <a:pt x="627796" y="194109"/>
                    <a:pt x="638707" y="187539"/>
                  </a:cubicBezTo>
                  <a:lnTo>
                    <a:pt x="641053" y="186014"/>
                  </a:lnTo>
                  <a:cubicBezTo>
                    <a:pt x="647740" y="181908"/>
                    <a:pt x="664516" y="174283"/>
                    <a:pt x="674605" y="169238"/>
                  </a:cubicBezTo>
                  <a:lnTo>
                    <a:pt x="681762" y="165836"/>
                  </a:lnTo>
                  <a:cubicBezTo>
                    <a:pt x="690560" y="161612"/>
                    <a:pt x="715196" y="148239"/>
                    <a:pt x="724464" y="142373"/>
                  </a:cubicBezTo>
                  <a:cubicBezTo>
                    <a:pt x="726670" y="141094"/>
                    <a:pt x="728723" y="139557"/>
                    <a:pt x="730565" y="137797"/>
                  </a:cubicBezTo>
                  <a:cubicBezTo>
                    <a:pt x="736724" y="131708"/>
                    <a:pt x="745675" y="129374"/>
                    <a:pt x="754028" y="131697"/>
                  </a:cubicBezTo>
                  <a:cubicBezTo>
                    <a:pt x="777491" y="133926"/>
                    <a:pt x="790396" y="133339"/>
                    <a:pt x="797200" y="129820"/>
                  </a:cubicBezTo>
                  <a:cubicBezTo>
                    <a:pt x="808709" y="127028"/>
                    <a:pt x="820593" y="126124"/>
                    <a:pt x="832395" y="127122"/>
                  </a:cubicBezTo>
                  <a:lnTo>
                    <a:pt x="836266" y="127122"/>
                  </a:lnTo>
                  <a:cubicBezTo>
                    <a:pt x="842366" y="127122"/>
                    <a:pt x="849523" y="126418"/>
                    <a:pt x="856444" y="125714"/>
                  </a:cubicBezTo>
                  <a:cubicBezTo>
                    <a:pt x="863553" y="124740"/>
                    <a:pt x="870733" y="124353"/>
                    <a:pt x="877913" y="124541"/>
                  </a:cubicBezTo>
                  <a:cubicBezTo>
                    <a:pt x="884952" y="124541"/>
                    <a:pt x="896449" y="141551"/>
                    <a:pt x="902549" y="150585"/>
                  </a:cubicBezTo>
                  <a:cubicBezTo>
                    <a:pt x="904544" y="153588"/>
                    <a:pt x="906702" y="156485"/>
                    <a:pt x="909002" y="159266"/>
                  </a:cubicBezTo>
                  <a:cubicBezTo>
                    <a:pt x="913107" y="163137"/>
                    <a:pt x="919560" y="160322"/>
                    <a:pt x="926364" y="157154"/>
                  </a:cubicBezTo>
                  <a:cubicBezTo>
                    <a:pt x="928593" y="156216"/>
                    <a:pt x="930822" y="155160"/>
                    <a:pt x="932817" y="154456"/>
                  </a:cubicBezTo>
                  <a:cubicBezTo>
                    <a:pt x="946402" y="144543"/>
                    <a:pt x="958908" y="133210"/>
                    <a:pt x="970123" y="120669"/>
                  </a:cubicBezTo>
                  <a:cubicBezTo>
                    <a:pt x="979086" y="111284"/>
                    <a:pt x="988530" y="102356"/>
                    <a:pt x="998396" y="93921"/>
                  </a:cubicBezTo>
                  <a:cubicBezTo>
                    <a:pt x="1011218" y="87047"/>
                    <a:pt x="1024510" y="81087"/>
                    <a:pt x="1038166" y="76089"/>
                  </a:cubicBezTo>
                  <a:cubicBezTo>
                    <a:pt x="1040981" y="76089"/>
                    <a:pt x="1104684" y="79609"/>
                    <a:pt x="1114538" y="85827"/>
                  </a:cubicBezTo>
                  <a:cubicBezTo>
                    <a:pt x="1120169" y="89229"/>
                    <a:pt x="1138001" y="97558"/>
                    <a:pt x="1154777" y="104832"/>
                  </a:cubicBezTo>
                  <a:cubicBezTo>
                    <a:pt x="1169324" y="111401"/>
                    <a:pt x="1184458" y="118205"/>
                    <a:pt x="1188095" y="120669"/>
                  </a:cubicBezTo>
                  <a:cubicBezTo>
                    <a:pt x="1191731" y="123133"/>
                    <a:pt x="1204636" y="132401"/>
                    <a:pt x="1216251" y="140848"/>
                  </a:cubicBezTo>
                  <a:cubicBezTo>
                    <a:pt x="1225166" y="147534"/>
                    <a:pt x="1233731" y="153752"/>
                    <a:pt x="1238658" y="157154"/>
                  </a:cubicBezTo>
                  <a:cubicBezTo>
                    <a:pt x="1241590" y="159266"/>
                    <a:pt x="1244758" y="161847"/>
                    <a:pt x="1248043" y="164311"/>
                  </a:cubicBezTo>
                  <a:cubicBezTo>
                    <a:pt x="1257076" y="171702"/>
                    <a:pt x="1262825" y="176042"/>
                    <a:pt x="1266931" y="174752"/>
                  </a:cubicBezTo>
                  <a:cubicBezTo>
                    <a:pt x="1268468" y="174224"/>
                    <a:pt x="1269617" y="172933"/>
                    <a:pt x="1269981" y="171350"/>
                  </a:cubicBezTo>
                  <a:cubicBezTo>
                    <a:pt x="1271177" y="168170"/>
                    <a:pt x="1271964" y="164862"/>
                    <a:pt x="1272327" y="161495"/>
                  </a:cubicBezTo>
                  <a:lnTo>
                    <a:pt x="1272327" y="160439"/>
                  </a:lnTo>
                  <a:cubicBezTo>
                    <a:pt x="1270169" y="156920"/>
                    <a:pt x="1269136" y="152825"/>
                    <a:pt x="1269395" y="148708"/>
                  </a:cubicBezTo>
                  <a:cubicBezTo>
                    <a:pt x="1269805" y="148027"/>
                    <a:pt x="1270427" y="147487"/>
                    <a:pt x="1271154" y="147182"/>
                  </a:cubicBezTo>
                  <a:cubicBezTo>
                    <a:pt x="1272679" y="146737"/>
                    <a:pt x="1274169" y="146185"/>
                    <a:pt x="1275612" y="145540"/>
                  </a:cubicBezTo>
                  <a:cubicBezTo>
                    <a:pt x="1281478" y="142842"/>
                    <a:pt x="1285232" y="141317"/>
                    <a:pt x="1290159" y="150115"/>
                  </a:cubicBezTo>
                  <a:cubicBezTo>
                    <a:pt x="1292506" y="154198"/>
                    <a:pt x="1294394" y="158527"/>
                    <a:pt x="1295790" y="163020"/>
                  </a:cubicBezTo>
                  <a:cubicBezTo>
                    <a:pt x="1297398" y="169883"/>
                    <a:pt x="1301598" y="175854"/>
                    <a:pt x="1307522" y="179679"/>
                  </a:cubicBezTo>
                  <a:cubicBezTo>
                    <a:pt x="1315042" y="185779"/>
                    <a:pt x="1325049" y="187879"/>
                    <a:pt x="1334387" y="185310"/>
                  </a:cubicBezTo>
                  <a:cubicBezTo>
                    <a:pt x="1341098" y="184137"/>
                    <a:pt x="1347878" y="183363"/>
                    <a:pt x="1354683" y="182964"/>
                  </a:cubicBezTo>
                  <a:cubicBezTo>
                    <a:pt x="1359141" y="182729"/>
                    <a:pt x="1363575" y="182143"/>
                    <a:pt x="1367939" y="181204"/>
                  </a:cubicBezTo>
                  <a:lnTo>
                    <a:pt x="1374861" y="179210"/>
                  </a:lnTo>
                  <a:lnTo>
                    <a:pt x="1403368" y="174400"/>
                  </a:lnTo>
                  <a:cubicBezTo>
                    <a:pt x="1404518" y="174224"/>
                    <a:pt x="1405316" y="173144"/>
                    <a:pt x="1405140" y="171995"/>
                  </a:cubicBezTo>
                  <a:cubicBezTo>
                    <a:pt x="1405140" y="171971"/>
                    <a:pt x="1405128" y="171959"/>
                    <a:pt x="1405128" y="171936"/>
                  </a:cubicBezTo>
                  <a:cubicBezTo>
                    <a:pt x="1404964" y="170716"/>
                    <a:pt x="1403838" y="169860"/>
                    <a:pt x="1402618" y="170024"/>
                  </a:cubicBezTo>
                  <a:cubicBezTo>
                    <a:pt x="1402559" y="170036"/>
                    <a:pt x="1402489" y="170047"/>
                    <a:pt x="1402430" y="170059"/>
                  </a:cubicBezTo>
                  <a:close/>
                </a:path>
              </a:pathLst>
            </a:custGeom>
            <a:solidFill>
              <a:srgbClr val="889399"/>
            </a:solidFill>
            <a:ln w="1171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FC021B0-47E9-485C-B245-76E2AC505C86}"/>
                </a:ext>
              </a:extLst>
            </p:cNvPr>
            <p:cNvSpPr/>
            <p:nvPr/>
          </p:nvSpPr>
          <p:spPr>
            <a:xfrm>
              <a:off x="9778523" y="3613372"/>
              <a:ext cx="309754" cy="270298"/>
            </a:xfrm>
            <a:custGeom>
              <a:avLst/>
              <a:gdLst>
                <a:gd name="connsiteX0" fmla="*/ 309648 w 309754"/>
                <a:gd name="connsiteY0" fmla="*/ 266027 h 270298"/>
                <a:gd name="connsiteX1" fmla="*/ 277034 w 309754"/>
                <a:gd name="connsiteY1" fmla="*/ 251245 h 270298"/>
                <a:gd name="connsiteX2" fmla="*/ 268822 w 309754"/>
                <a:gd name="connsiteY2" fmla="*/ 234938 h 270298"/>
                <a:gd name="connsiteX3" fmla="*/ 270230 w 309754"/>
                <a:gd name="connsiteY3" fmla="*/ 228017 h 270298"/>
                <a:gd name="connsiteX4" fmla="*/ 261314 w 309754"/>
                <a:gd name="connsiteY4" fmla="*/ 195168 h 270298"/>
                <a:gd name="connsiteX5" fmla="*/ 256269 w 309754"/>
                <a:gd name="connsiteY5" fmla="*/ 178509 h 270298"/>
                <a:gd name="connsiteX6" fmla="*/ 254861 w 309754"/>
                <a:gd name="connsiteY6" fmla="*/ 155046 h 270298"/>
                <a:gd name="connsiteX7" fmla="*/ 254861 w 309754"/>
                <a:gd name="connsiteY7" fmla="*/ 143315 h 270298"/>
                <a:gd name="connsiteX8" fmla="*/ 165232 w 309754"/>
                <a:gd name="connsiteY8" fmla="*/ 129706 h 270298"/>
                <a:gd name="connsiteX9" fmla="*/ 144233 w 309754"/>
                <a:gd name="connsiteY9" fmla="*/ 128298 h 270298"/>
                <a:gd name="connsiteX10" fmla="*/ 132501 w 309754"/>
                <a:gd name="connsiteY10" fmla="*/ 124075 h 270298"/>
                <a:gd name="connsiteX11" fmla="*/ 125697 w 309754"/>
                <a:gd name="connsiteY11" fmla="*/ 115042 h 270298"/>
                <a:gd name="connsiteX12" fmla="*/ 99536 w 309754"/>
                <a:gd name="connsiteY12" fmla="*/ 107299 h 270298"/>
                <a:gd name="connsiteX13" fmla="*/ 89329 w 309754"/>
                <a:gd name="connsiteY13" fmla="*/ 104835 h 270298"/>
                <a:gd name="connsiteX14" fmla="*/ 81938 w 309754"/>
                <a:gd name="connsiteY14" fmla="*/ 103193 h 270298"/>
                <a:gd name="connsiteX15" fmla="*/ 60352 w 309754"/>
                <a:gd name="connsiteY15" fmla="*/ 97562 h 270298"/>
                <a:gd name="connsiteX16" fmla="*/ 62112 w 309754"/>
                <a:gd name="connsiteY16" fmla="*/ 89585 h 270298"/>
                <a:gd name="connsiteX17" fmla="*/ 63051 w 309754"/>
                <a:gd name="connsiteY17" fmla="*/ 78674 h 270298"/>
                <a:gd name="connsiteX18" fmla="*/ 44750 w 309754"/>
                <a:gd name="connsiteY18" fmla="*/ 76680 h 270298"/>
                <a:gd name="connsiteX19" fmla="*/ 37241 w 309754"/>
                <a:gd name="connsiteY19" fmla="*/ 76680 h 270298"/>
                <a:gd name="connsiteX20" fmla="*/ 34660 w 309754"/>
                <a:gd name="connsiteY20" fmla="*/ 75624 h 270298"/>
                <a:gd name="connsiteX21" fmla="*/ 36420 w 309754"/>
                <a:gd name="connsiteY21" fmla="*/ 68702 h 270298"/>
                <a:gd name="connsiteX22" fmla="*/ 38297 w 309754"/>
                <a:gd name="connsiteY22" fmla="*/ 60842 h 270298"/>
                <a:gd name="connsiteX23" fmla="*/ 34074 w 309754"/>
                <a:gd name="connsiteY23" fmla="*/ 54038 h 270298"/>
                <a:gd name="connsiteX24" fmla="*/ 9086 w 309754"/>
                <a:gd name="connsiteY24" fmla="*/ 32217 h 270298"/>
                <a:gd name="connsiteX25" fmla="*/ 4745 w 309754"/>
                <a:gd name="connsiteY25" fmla="*/ 4179 h 270298"/>
                <a:gd name="connsiteX26" fmla="*/ 4745 w 309754"/>
                <a:gd name="connsiteY26" fmla="*/ 2067 h 270298"/>
                <a:gd name="connsiteX27" fmla="*/ 2516 w 309754"/>
                <a:gd name="connsiteY27" fmla="*/ -279 h 270298"/>
                <a:gd name="connsiteX28" fmla="*/ 169 w 309754"/>
                <a:gd name="connsiteY28" fmla="*/ 1821 h 270298"/>
                <a:gd name="connsiteX29" fmla="*/ 169 w 309754"/>
                <a:gd name="connsiteY29" fmla="*/ 2067 h 270298"/>
                <a:gd name="connsiteX30" fmla="*/ 169 w 309754"/>
                <a:gd name="connsiteY30" fmla="*/ 4179 h 270298"/>
                <a:gd name="connsiteX31" fmla="*/ 5449 w 309754"/>
                <a:gd name="connsiteY31" fmla="*/ 34798 h 270298"/>
                <a:gd name="connsiteX32" fmla="*/ 31727 w 309754"/>
                <a:gd name="connsiteY32" fmla="*/ 58261 h 270298"/>
                <a:gd name="connsiteX33" fmla="*/ 33839 w 309754"/>
                <a:gd name="connsiteY33" fmla="*/ 61898 h 270298"/>
                <a:gd name="connsiteX34" fmla="*/ 32901 w 309754"/>
                <a:gd name="connsiteY34" fmla="*/ 66239 h 270298"/>
                <a:gd name="connsiteX35" fmla="*/ 30789 w 309754"/>
                <a:gd name="connsiteY35" fmla="*/ 77970 h 270298"/>
                <a:gd name="connsiteX36" fmla="*/ 37359 w 309754"/>
                <a:gd name="connsiteY36" fmla="*/ 81724 h 270298"/>
                <a:gd name="connsiteX37" fmla="*/ 44984 w 309754"/>
                <a:gd name="connsiteY37" fmla="*/ 81724 h 270298"/>
                <a:gd name="connsiteX38" fmla="*/ 59297 w 309754"/>
                <a:gd name="connsiteY38" fmla="*/ 81724 h 270298"/>
                <a:gd name="connsiteX39" fmla="*/ 57771 w 309754"/>
                <a:gd name="connsiteY39" fmla="*/ 88880 h 270298"/>
                <a:gd name="connsiteX40" fmla="*/ 56950 w 309754"/>
                <a:gd name="connsiteY40" fmla="*/ 100612 h 270298"/>
                <a:gd name="connsiteX41" fmla="*/ 81117 w 309754"/>
                <a:gd name="connsiteY41" fmla="*/ 108120 h 270298"/>
                <a:gd name="connsiteX42" fmla="*/ 88273 w 309754"/>
                <a:gd name="connsiteY42" fmla="*/ 109762 h 270298"/>
                <a:gd name="connsiteX43" fmla="*/ 99067 w 309754"/>
                <a:gd name="connsiteY43" fmla="*/ 112343 h 270298"/>
                <a:gd name="connsiteX44" fmla="*/ 100474 w 309754"/>
                <a:gd name="connsiteY44" fmla="*/ 112343 h 270298"/>
                <a:gd name="connsiteX45" fmla="*/ 122530 w 309754"/>
                <a:gd name="connsiteY45" fmla="*/ 118561 h 270298"/>
                <a:gd name="connsiteX46" fmla="*/ 128864 w 309754"/>
                <a:gd name="connsiteY46" fmla="*/ 126891 h 270298"/>
                <a:gd name="connsiteX47" fmla="*/ 143646 w 309754"/>
                <a:gd name="connsiteY47" fmla="*/ 133226 h 270298"/>
                <a:gd name="connsiteX48" fmla="*/ 164528 w 309754"/>
                <a:gd name="connsiteY48" fmla="*/ 134634 h 270298"/>
                <a:gd name="connsiteX49" fmla="*/ 250169 w 309754"/>
                <a:gd name="connsiteY49" fmla="*/ 144488 h 270298"/>
                <a:gd name="connsiteX50" fmla="*/ 250169 w 309754"/>
                <a:gd name="connsiteY50" fmla="*/ 155633 h 270298"/>
                <a:gd name="connsiteX51" fmla="*/ 251459 w 309754"/>
                <a:gd name="connsiteY51" fmla="*/ 180035 h 270298"/>
                <a:gd name="connsiteX52" fmla="*/ 256738 w 309754"/>
                <a:gd name="connsiteY52" fmla="*/ 196811 h 270298"/>
                <a:gd name="connsiteX53" fmla="*/ 265420 w 309754"/>
                <a:gd name="connsiteY53" fmla="*/ 228368 h 270298"/>
                <a:gd name="connsiteX54" fmla="*/ 264247 w 309754"/>
                <a:gd name="connsiteY54" fmla="*/ 234117 h 270298"/>
                <a:gd name="connsiteX55" fmla="*/ 274453 w 309754"/>
                <a:gd name="connsiteY55" fmla="*/ 255468 h 270298"/>
                <a:gd name="connsiteX56" fmla="*/ 306245 w 309754"/>
                <a:gd name="connsiteY56" fmla="*/ 270015 h 270298"/>
                <a:gd name="connsiteX57" fmla="*/ 309296 w 309754"/>
                <a:gd name="connsiteY57" fmla="*/ 266379 h 27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9754" h="270298">
                  <a:moveTo>
                    <a:pt x="309648" y="266027"/>
                  </a:moveTo>
                  <a:cubicBezTo>
                    <a:pt x="298479" y="261780"/>
                    <a:pt x="287581" y="256853"/>
                    <a:pt x="277034" y="251245"/>
                  </a:cubicBezTo>
                  <a:cubicBezTo>
                    <a:pt x="266006" y="245145"/>
                    <a:pt x="267297" y="240569"/>
                    <a:pt x="268822" y="234938"/>
                  </a:cubicBezTo>
                  <a:cubicBezTo>
                    <a:pt x="269643" y="232721"/>
                    <a:pt x="270124" y="230386"/>
                    <a:pt x="270230" y="228017"/>
                  </a:cubicBezTo>
                  <a:cubicBezTo>
                    <a:pt x="268458" y="216778"/>
                    <a:pt x="265467" y="205762"/>
                    <a:pt x="261314" y="195168"/>
                  </a:cubicBezTo>
                  <a:cubicBezTo>
                    <a:pt x="259554" y="189068"/>
                    <a:pt x="257442" y="183437"/>
                    <a:pt x="256269" y="178509"/>
                  </a:cubicBezTo>
                  <a:cubicBezTo>
                    <a:pt x="254368" y="170837"/>
                    <a:pt x="253888" y="162883"/>
                    <a:pt x="254861" y="155046"/>
                  </a:cubicBezTo>
                  <a:cubicBezTo>
                    <a:pt x="255295" y="151151"/>
                    <a:pt x="255295" y="147210"/>
                    <a:pt x="254861" y="143315"/>
                  </a:cubicBezTo>
                  <a:cubicBezTo>
                    <a:pt x="253571" y="134164"/>
                    <a:pt x="198080" y="130879"/>
                    <a:pt x="165232" y="129706"/>
                  </a:cubicBezTo>
                  <a:lnTo>
                    <a:pt x="144233" y="128298"/>
                  </a:lnTo>
                  <a:cubicBezTo>
                    <a:pt x="135317" y="128298"/>
                    <a:pt x="135200" y="127360"/>
                    <a:pt x="132501" y="124075"/>
                  </a:cubicBezTo>
                  <a:cubicBezTo>
                    <a:pt x="130671" y="120755"/>
                    <a:pt x="128384" y="117717"/>
                    <a:pt x="125697" y="115042"/>
                  </a:cubicBezTo>
                  <a:cubicBezTo>
                    <a:pt x="118951" y="108026"/>
                    <a:pt x="109015" y="105082"/>
                    <a:pt x="99536" y="107299"/>
                  </a:cubicBezTo>
                  <a:lnTo>
                    <a:pt x="89329" y="104835"/>
                  </a:lnTo>
                  <a:lnTo>
                    <a:pt x="81938" y="103193"/>
                  </a:lnTo>
                  <a:cubicBezTo>
                    <a:pt x="74606" y="101914"/>
                    <a:pt x="67379" y="100025"/>
                    <a:pt x="60352" y="97562"/>
                  </a:cubicBezTo>
                  <a:cubicBezTo>
                    <a:pt x="60470" y="94817"/>
                    <a:pt x="61068" y="92118"/>
                    <a:pt x="62112" y="89585"/>
                  </a:cubicBezTo>
                  <a:cubicBezTo>
                    <a:pt x="63637" y="83953"/>
                    <a:pt x="64458" y="80786"/>
                    <a:pt x="63051" y="78674"/>
                  </a:cubicBezTo>
                  <a:cubicBezTo>
                    <a:pt x="61643" y="76562"/>
                    <a:pt x="56129" y="75976"/>
                    <a:pt x="44750" y="76680"/>
                  </a:cubicBezTo>
                  <a:lnTo>
                    <a:pt x="37241" y="76680"/>
                  </a:lnTo>
                  <a:cubicBezTo>
                    <a:pt x="35247" y="76680"/>
                    <a:pt x="34660" y="75976"/>
                    <a:pt x="34660" y="75624"/>
                  </a:cubicBezTo>
                  <a:cubicBezTo>
                    <a:pt x="34144" y="73172"/>
                    <a:pt x="34789" y="70615"/>
                    <a:pt x="36420" y="68702"/>
                  </a:cubicBezTo>
                  <a:cubicBezTo>
                    <a:pt x="38027" y="66415"/>
                    <a:pt x="38696" y="63611"/>
                    <a:pt x="38297" y="60842"/>
                  </a:cubicBezTo>
                  <a:cubicBezTo>
                    <a:pt x="37957" y="58062"/>
                    <a:pt x="36420" y="55575"/>
                    <a:pt x="34074" y="54038"/>
                  </a:cubicBezTo>
                  <a:cubicBezTo>
                    <a:pt x="24806" y="47914"/>
                    <a:pt x="16406" y="40570"/>
                    <a:pt x="9086" y="32217"/>
                  </a:cubicBezTo>
                  <a:cubicBezTo>
                    <a:pt x="5214" y="23407"/>
                    <a:pt x="3724" y="13740"/>
                    <a:pt x="4745" y="4179"/>
                  </a:cubicBezTo>
                  <a:lnTo>
                    <a:pt x="4745" y="2067"/>
                  </a:lnTo>
                  <a:cubicBezTo>
                    <a:pt x="4745" y="812"/>
                    <a:pt x="3771" y="-221"/>
                    <a:pt x="2516" y="-279"/>
                  </a:cubicBezTo>
                  <a:cubicBezTo>
                    <a:pt x="1284" y="-350"/>
                    <a:pt x="240" y="601"/>
                    <a:pt x="169" y="1821"/>
                  </a:cubicBezTo>
                  <a:cubicBezTo>
                    <a:pt x="169" y="1903"/>
                    <a:pt x="169" y="1985"/>
                    <a:pt x="169" y="2067"/>
                  </a:cubicBezTo>
                  <a:lnTo>
                    <a:pt x="169" y="4179"/>
                  </a:lnTo>
                  <a:cubicBezTo>
                    <a:pt x="-851" y="14679"/>
                    <a:pt x="967" y="25249"/>
                    <a:pt x="5449" y="34798"/>
                  </a:cubicBezTo>
                  <a:cubicBezTo>
                    <a:pt x="13109" y="43773"/>
                    <a:pt x="21943" y="51668"/>
                    <a:pt x="31727" y="58261"/>
                  </a:cubicBezTo>
                  <a:cubicBezTo>
                    <a:pt x="32947" y="59082"/>
                    <a:pt x="33734" y="60420"/>
                    <a:pt x="33839" y="61898"/>
                  </a:cubicBezTo>
                  <a:cubicBezTo>
                    <a:pt x="34214" y="63411"/>
                    <a:pt x="33863" y="65018"/>
                    <a:pt x="32901" y="66239"/>
                  </a:cubicBezTo>
                  <a:cubicBezTo>
                    <a:pt x="30367" y="69582"/>
                    <a:pt x="29581" y="73946"/>
                    <a:pt x="30789" y="77970"/>
                  </a:cubicBezTo>
                  <a:cubicBezTo>
                    <a:pt x="31962" y="80481"/>
                    <a:pt x="34590" y="81982"/>
                    <a:pt x="37359" y="81724"/>
                  </a:cubicBezTo>
                  <a:lnTo>
                    <a:pt x="44984" y="81724"/>
                  </a:lnTo>
                  <a:cubicBezTo>
                    <a:pt x="49747" y="81361"/>
                    <a:pt x="54533" y="81361"/>
                    <a:pt x="59297" y="81724"/>
                  </a:cubicBezTo>
                  <a:cubicBezTo>
                    <a:pt x="59179" y="84176"/>
                    <a:pt x="58663" y="86593"/>
                    <a:pt x="57771" y="88880"/>
                  </a:cubicBezTo>
                  <a:cubicBezTo>
                    <a:pt x="56129" y="94981"/>
                    <a:pt x="55190" y="98735"/>
                    <a:pt x="56950" y="100612"/>
                  </a:cubicBezTo>
                  <a:cubicBezTo>
                    <a:pt x="58710" y="102489"/>
                    <a:pt x="65632" y="104718"/>
                    <a:pt x="81117" y="108120"/>
                  </a:cubicBezTo>
                  <a:lnTo>
                    <a:pt x="88273" y="109762"/>
                  </a:lnTo>
                  <a:cubicBezTo>
                    <a:pt x="97424" y="111757"/>
                    <a:pt x="99067" y="112343"/>
                    <a:pt x="99067" y="112343"/>
                  </a:cubicBezTo>
                  <a:lnTo>
                    <a:pt x="100474" y="112343"/>
                  </a:lnTo>
                  <a:cubicBezTo>
                    <a:pt x="108405" y="110220"/>
                    <a:pt x="116875" y="112602"/>
                    <a:pt x="122530" y="118561"/>
                  </a:cubicBezTo>
                  <a:cubicBezTo>
                    <a:pt x="125005" y="121037"/>
                    <a:pt x="127140" y="123840"/>
                    <a:pt x="128864" y="126891"/>
                  </a:cubicBezTo>
                  <a:cubicBezTo>
                    <a:pt x="131797" y="131701"/>
                    <a:pt x="133323" y="132757"/>
                    <a:pt x="143646" y="133226"/>
                  </a:cubicBezTo>
                  <a:lnTo>
                    <a:pt x="164528" y="134634"/>
                  </a:lnTo>
                  <a:cubicBezTo>
                    <a:pt x="204181" y="135924"/>
                    <a:pt x="246649" y="140265"/>
                    <a:pt x="250169" y="144488"/>
                  </a:cubicBezTo>
                  <a:cubicBezTo>
                    <a:pt x="250462" y="148195"/>
                    <a:pt x="250462" y="151926"/>
                    <a:pt x="250169" y="155633"/>
                  </a:cubicBezTo>
                  <a:cubicBezTo>
                    <a:pt x="249113" y="163774"/>
                    <a:pt x="249547" y="172045"/>
                    <a:pt x="251459" y="180035"/>
                  </a:cubicBezTo>
                  <a:cubicBezTo>
                    <a:pt x="252867" y="184610"/>
                    <a:pt x="254744" y="190710"/>
                    <a:pt x="256738" y="196811"/>
                  </a:cubicBezTo>
                  <a:cubicBezTo>
                    <a:pt x="260657" y="207017"/>
                    <a:pt x="263566" y="217587"/>
                    <a:pt x="265420" y="228368"/>
                  </a:cubicBezTo>
                  <a:cubicBezTo>
                    <a:pt x="265337" y="230339"/>
                    <a:pt x="264939" y="232275"/>
                    <a:pt x="264247" y="234117"/>
                  </a:cubicBezTo>
                  <a:cubicBezTo>
                    <a:pt x="262604" y="240100"/>
                    <a:pt x="260140" y="247725"/>
                    <a:pt x="274453" y="255468"/>
                  </a:cubicBezTo>
                  <a:cubicBezTo>
                    <a:pt x="284695" y="261064"/>
                    <a:pt x="295312" y="265921"/>
                    <a:pt x="306245" y="270015"/>
                  </a:cubicBezTo>
                  <a:lnTo>
                    <a:pt x="309296" y="266379"/>
                  </a:lnTo>
                  <a:close/>
                </a:path>
              </a:pathLst>
            </a:custGeom>
            <a:solidFill>
              <a:srgbClr val="889399"/>
            </a:solidFill>
            <a:ln w="1171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019E116-C0C4-43F1-B366-FA432C8A22C7}"/>
                </a:ext>
              </a:extLst>
            </p:cNvPr>
            <p:cNvSpPr/>
            <p:nvPr/>
          </p:nvSpPr>
          <p:spPr>
            <a:xfrm>
              <a:off x="9202453" y="3466058"/>
              <a:ext cx="548190" cy="343351"/>
            </a:xfrm>
            <a:custGeom>
              <a:avLst/>
              <a:gdLst>
                <a:gd name="connsiteX0" fmla="*/ 539520 w 548190"/>
                <a:gd name="connsiteY0" fmla="*/ 126153 h 343351"/>
                <a:gd name="connsiteX1" fmla="*/ 548084 w 548190"/>
                <a:gd name="connsiteY1" fmla="*/ 117823 h 343351"/>
                <a:gd name="connsiteX2" fmla="*/ 545034 w 548190"/>
                <a:gd name="connsiteY2" fmla="*/ 114538 h 343351"/>
                <a:gd name="connsiteX3" fmla="*/ 536235 w 548190"/>
                <a:gd name="connsiteY3" fmla="*/ 122868 h 343351"/>
                <a:gd name="connsiteX4" fmla="*/ 534006 w 548190"/>
                <a:gd name="connsiteY4" fmla="*/ 125449 h 343351"/>
                <a:gd name="connsiteX5" fmla="*/ 501862 w 548190"/>
                <a:gd name="connsiteY5" fmla="*/ 157945 h 343351"/>
                <a:gd name="connsiteX6" fmla="*/ 476756 w 548190"/>
                <a:gd name="connsiteY6" fmla="*/ 165101 h 343351"/>
                <a:gd name="connsiteX7" fmla="*/ 475700 w 548190"/>
                <a:gd name="connsiteY7" fmla="*/ 165101 h 343351"/>
                <a:gd name="connsiteX8" fmla="*/ 475700 w 548190"/>
                <a:gd name="connsiteY8" fmla="*/ 154660 h 343351"/>
                <a:gd name="connsiteX9" fmla="*/ 475700 w 548190"/>
                <a:gd name="connsiteY9" fmla="*/ 145040 h 343351"/>
                <a:gd name="connsiteX10" fmla="*/ 481449 w 548190"/>
                <a:gd name="connsiteY10" fmla="*/ 128499 h 343351"/>
                <a:gd name="connsiteX11" fmla="*/ 483560 w 548190"/>
                <a:gd name="connsiteY11" fmla="*/ 124627 h 343351"/>
                <a:gd name="connsiteX12" fmla="*/ 491538 w 548190"/>
                <a:gd name="connsiteY12" fmla="*/ 107968 h 343351"/>
                <a:gd name="connsiteX13" fmla="*/ 493180 w 548190"/>
                <a:gd name="connsiteY13" fmla="*/ 101164 h 343351"/>
                <a:gd name="connsiteX14" fmla="*/ 500219 w 548190"/>
                <a:gd name="connsiteY14" fmla="*/ 87556 h 343351"/>
                <a:gd name="connsiteX15" fmla="*/ 504912 w 548190"/>
                <a:gd name="connsiteY15" fmla="*/ 78992 h 343351"/>
                <a:gd name="connsiteX16" fmla="*/ 504912 w 548190"/>
                <a:gd name="connsiteY16" fmla="*/ 74768 h 343351"/>
                <a:gd name="connsiteX17" fmla="*/ 498459 w 548190"/>
                <a:gd name="connsiteY17" fmla="*/ 69606 h 343351"/>
                <a:gd name="connsiteX18" fmla="*/ 489426 w 548190"/>
                <a:gd name="connsiteY18" fmla="*/ 64093 h 343351"/>
                <a:gd name="connsiteX19" fmla="*/ 462209 w 548190"/>
                <a:gd name="connsiteY19" fmla="*/ 74299 h 343351"/>
                <a:gd name="connsiteX20" fmla="*/ 456930 w 548190"/>
                <a:gd name="connsiteY20" fmla="*/ 78992 h 343351"/>
                <a:gd name="connsiteX21" fmla="*/ 435930 w 548190"/>
                <a:gd name="connsiteY21" fmla="*/ 83919 h 343351"/>
                <a:gd name="connsiteX22" fmla="*/ 419037 w 548190"/>
                <a:gd name="connsiteY22" fmla="*/ 84740 h 343351"/>
                <a:gd name="connsiteX23" fmla="*/ 414110 w 548190"/>
                <a:gd name="connsiteY23" fmla="*/ 87908 h 343351"/>
                <a:gd name="connsiteX24" fmla="*/ 403434 w 548190"/>
                <a:gd name="connsiteY24" fmla="*/ 100929 h 343351"/>
                <a:gd name="connsiteX25" fmla="*/ 403434 w 548190"/>
                <a:gd name="connsiteY25" fmla="*/ 101633 h 343351"/>
                <a:gd name="connsiteX26" fmla="*/ 400032 w 548190"/>
                <a:gd name="connsiteY26" fmla="*/ 117471 h 343351"/>
                <a:gd name="connsiteX27" fmla="*/ 400032 w 548190"/>
                <a:gd name="connsiteY27" fmla="*/ 144102 h 343351"/>
                <a:gd name="connsiteX28" fmla="*/ 421618 w 548190"/>
                <a:gd name="connsiteY28" fmla="*/ 162989 h 343351"/>
                <a:gd name="connsiteX29" fmla="*/ 394401 w 548190"/>
                <a:gd name="connsiteY29" fmla="*/ 159118 h 343351"/>
                <a:gd name="connsiteX30" fmla="*/ 388535 w 548190"/>
                <a:gd name="connsiteY30" fmla="*/ 159118 h 343351"/>
                <a:gd name="connsiteX31" fmla="*/ 370469 w 548190"/>
                <a:gd name="connsiteY31" fmla="*/ 158062 h 343351"/>
                <a:gd name="connsiteX32" fmla="*/ 339380 w 548190"/>
                <a:gd name="connsiteY32" fmla="*/ 148677 h 343351"/>
                <a:gd name="connsiteX33" fmla="*/ 306180 w 548190"/>
                <a:gd name="connsiteY33" fmla="*/ 145275 h 343351"/>
                <a:gd name="connsiteX34" fmla="*/ 285415 w 548190"/>
                <a:gd name="connsiteY34" fmla="*/ 120169 h 343351"/>
                <a:gd name="connsiteX35" fmla="*/ 276733 w 548190"/>
                <a:gd name="connsiteY35" fmla="*/ 111840 h 343351"/>
                <a:gd name="connsiteX36" fmla="*/ 249868 w 548190"/>
                <a:gd name="connsiteY36" fmla="*/ 105505 h 343351"/>
                <a:gd name="connsiteX37" fmla="*/ 233913 w 548190"/>
                <a:gd name="connsiteY37" fmla="*/ 117236 h 343351"/>
                <a:gd name="connsiteX38" fmla="*/ 213500 w 548190"/>
                <a:gd name="connsiteY38" fmla="*/ 134599 h 343351"/>
                <a:gd name="connsiteX39" fmla="*/ 208925 w 548190"/>
                <a:gd name="connsiteY39" fmla="*/ 138588 h 343351"/>
                <a:gd name="connsiteX40" fmla="*/ 207517 w 548190"/>
                <a:gd name="connsiteY40" fmla="*/ 138588 h 343351"/>
                <a:gd name="connsiteX41" fmla="*/ 193792 w 548190"/>
                <a:gd name="connsiteY41" fmla="*/ 127912 h 343351"/>
                <a:gd name="connsiteX42" fmla="*/ 192735 w 548190"/>
                <a:gd name="connsiteY42" fmla="*/ 126856 h 343351"/>
                <a:gd name="connsiteX43" fmla="*/ 174552 w 548190"/>
                <a:gd name="connsiteY43" fmla="*/ 109142 h 343351"/>
                <a:gd name="connsiteX44" fmla="*/ 161412 w 548190"/>
                <a:gd name="connsiteY44" fmla="*/ 106091 h 343351"/>
                <a:gd name="connsiteX45" fmla="*/ 153083 w 548190"/>
                <a:gd name="connsiteY45" fmla="*/ 104566 h 343351"/>
                <a:gd name="connsiteX46" fmla="*/ 153083 w 548190"/>
                <a:gd name="connsiteY46" fmla="*/ 97176 h 343351"/>
                <a:gd name="connsiteX47" fmla="*/ 155195 w 548190"/>
                <a:gd name="connsiteY47" fmla="*/ 86852 h 343351"/>
                <a:gd name="connsiteX48" fmla="*/ 151441 w 548190"/>
                <a:gd name="connsiteY48" fmla="*/ 57406 h 343351"/>
                <a:gd name="connsiteX49" fmla="*/ 149915 w 548190"/>
                <a:gd name="connsiteY49" fmla="*/ 47434 h 343351"/>
                <a:gd name="connsiteX50" fmla="*/ 131380 w 548190"/>
                <a:gd name="connsiteY50" fmla="*/ 28664 h 343351"/>
                <a:gd name="connsiteX51" fmla="*/ 113899 w 548190"/>
                <a:gd name="connsiteY51" fmla="*/ 20686 h 343351"/>
                <a:gd name="connsiteX52" fmla="*/ 102168 w 548190"/>
                <a:gd name="connsiteY52" fmla="*/ 6608 h 343351"/>
                <a:gd name="connsiteX53" fmla="*/ 100760 w 548190"/>
                <a:gd name="connsiteY53" fmla="*/ 5552 h 343351"/>
                <a:gd name="connsiteX54" fmla="*/ 93017 w 548190"/>
                <a:gd name="connsiteY54" fmla="*/ 1446 h 343351"/>
                <a:gd name="connsiteX55" fmla="*/ 72253 w 548190"/>
                <a:gd name="connsiteY55" fmla="*/ 2971 h 343351"/>
                <a:gd name="connsiteX56" fmla="*/ 58761 w 548190"/>
                <a:gd name="connsiteY56" fmla="*/ 14703 h 343351"/>
                <a:gd name="connsiteX57" fmla="*/ 44332 w 548190"/>
                <a:gd name="connsiteY57" fmla="*/ 28194 h 343351"/>
                <a:gd name="connsiteX58" fmla="*/ 23919 w 548190"/>
                <a:gd name="connsiteY58" fmla="*/ 38752 h 343351"/>
                <a:gd name="connsiteX59" fmla="*/ 2685 w 548190"/>
                <a:gd name="connsiteY59" fmla="*/ 33239 h 343351"/>
                <a:gd name="connsiteX60" fmla="*/ -14 w 548190"/>
                <a:gd name="connsiteY60" fmla="*/ 34998 h 343351"/>
                <a:gd name="connsiteX61" fmla="*/ 1383 w 548190"/>
                <a:gd name="connsiteY61" fmla="*/ 37638 h 343351"/>
                <a:gd name="connsiteX62" fmla="*/ 1629 w 548190"/>
                <a:gd name="connsiteY62" fmla="*/ 37697 h 343351"/>
                <a:gd name="connsiteX63" fmla="*/ 23449 w 548190"/>
                <a:gd name="connsiteY63" fmla="*/ 43328 h 343351"/>
                <a:gd name="connsiteX64" fmla="*/ 24740 w 548190"/>
                <a:gd name="connsiteY64" fmla="*/ 43328 h 343351"/>
                <a:gd name="connsiteX65" fmla="*/ 47030 w 548190"/>
                <a:gd name="connsiteY65" fmla="*/ 31596 h 343351"/>
                <a:gd name="connsiteX66" fmla="*/ 61812 w 548190"/>
                <a:gd name="connsiteY66" fmla="*/ 17870 h 343351"/>
                <a:gd name="connsiteX67" fmla="*/ 73543 w 548190"/>
                <a:gd name="connsiteY67" fmla="*/ 6139 h 343351"/>
                <a:gd name="connsiteX68" fmla="*/ 89967 w 548190"/>
                <a:gd name="connsiteY68" fmla="*/ 4379 h 343351"/>
                <a:gd name="connsiteX69" fmla="*/ 98179 w 548190"/>
                <a:gd name="connsiteY69" fmla="*/ 8720 h 343351"/>
                <a:gd name="connsiteX70" fmla="*/ 109911 w 548190"/>
                <a:gd name="connsiteY70" fmla="*/ 23150 h 343351"/>
                <a:gd name="connsiteX71" fmla="*/ 129737 w 548190"/>
                <a:gd name="connsiteY71" fmla="*/ 32183 h 343351"/>
                <a:gd name="connsiteX72" fmla="*/ 144519 w 548190"/>
                <a:gd name="connsiteY72" fmla="*/ 46965 h 343351"/>
                <a:gd name="connsiteX73" fmla="*/ 146044 w 548190"/>
                <a:gd name="connsiteY73" fmla="*/ 57171 h 343351"/>
                <a:gd name="connsiteX74" fmla="*/ 149563 w 548190"/>
                <a:gd name="connsiteY74" fmla="*/ 85913 h 343351"/>
                <a:gd name="connsiteX75" fmla="*/ 147686 w 548190"/>
                <a:gd name="connsiteY75" fmla="*/ 94712 h 343351"/>
                <a:gd name="connsiteX76" fmla="*/ 150385 w 548190"/>
                <a:gd name="connsiteY76" fmla="*/ 107499 h 343351"/>
                <a:gd name="connsiteX77" fmla="*/ 160943 w 548190"/>
                <a:gd name="connsiteY77" fmla="*/ 109494 h 343351"/>
                <a:gd name="connsiteX78" fmla="*/ 171736 w 548190"/>
                <a:gd name="connsiteY78" fmla="*/ 112075 h 343351"/>
                <a:gd name="connsiteX79" fmla="*/ 189216 w 548190"/>
                <a:gd name="connsiteY79" fmla="*/ 128734 h 343351"/>
                <a:gd name="connsiteX80" fmla="*/ 190037 w 548190"/>
                <a:gd name="connsiteY80" fmla="*/ 129906 h 343351"/>
                <a:gd name="connsiteX81" fmla="*/ 206931 w 548190"/>
                <a:gd name="connsiteY81" fmla="*/ 142342 h 343351"/>
                <a:gd name="connsiteX82" fmla="*/ 211623 w 548190"/>
                <a:gd name="connsiteY82" fmla="*/ 141052 h 343351"/>
                <a:gd name="connsiteX83" fmla="*/ 216316 w 548190"/>
                <a:gd name="connsiteY83" fmla="*/ 137297 h 343351"/>
                <a:gd name="connsiteX84" fmla="*/ 237550 w 548190"/>
                <a:gd name="connsiteY84" fmla="*/ 118879 h 343351"/>
                <a:gd name="connsiteX85" fmla="*/ 250924 w 548190"/>
                <a:gd name="connsiteY85" fmla="*/ 108672 h 343351"/>
                <a:gd name="connsiteX86" fmla="*/ 274387 w 548190"/>
                <a:gd name="connsiteY86" fmla="*/ 114656 h 343351"/>
                <a:gd name="connsiteX87" fmla="*/ 280839 w 548190"/>
                <a:gd name="connsiteY87" fmla="*/ 120287 h 343351"/>
                <a:gd name="connsiteX88" fmla="*/ 304302 w 548190"/>
                <a:gd name="connsiteY88" fmla="*/ 148677 h 343351"/>
                <a:gd name="connsiteX89" fmla="*/ 338911 w 548190"/>
                <a:gd name="connsiteY89" fmla="*/ 152197 h 343351"/>
                <a:gd name="connsiteX90" fmla="*/ 368122 w 548190"/>
                <a:gd name="connsiteY90" fmla="*/ 161112 h 343351"/>
                <a:gd name="connsiteX91" fmla="*/ 388066 w 548190"/>
                <a:gd name="connsiteY91" fmla="*/ 162637 h 343351"/>
                <a:gd name="connsiteX92" fmla="*/ 393932 w 548190"/>
                <a:gd name="connsiteY92" fmla="*/ 162637 h 343351"/>
                <a:gd name="connsiteX93" fmla="*/ 429126 w 548190"/>
                <a:gd name="connsiteY93" fmla="*/ 168034 h 343351"/>
                <a:gd name="connsiteX94" fmla="*/ 449539 w 548190"/>
                <a:gd name="connsiteY94" fmla="*/ 179765 h 343351"/>
                <a:gd name="connsiteX95" fmla="*/ 456812 w 548190"/>
                <a:gd name="connsiteY95" fmla="*/ 184927 h 343351"/>
                <a:gd name="connsiteX96" fmla="*/ 459393 w 548190"/>
                <a:gd name="connsiteY96" fmla="*/ 196659 h 343351"/>
                <a:gd name="connsiteX97" fmla="*/ 448366 w 548190"/>
                <a:gd name="connsiteY97" fmla="*/ 207335 h 343351"/>
                <a:gd name="connsiteX98" fmla="*/ 445785 w 548190"/>
                <a:gd name="connsiteY98" fmla="*/ 208156 h 343351"/>
                <a:gd name="connsiteX99" fmla="*/ 437338 w 548190"/>
                <a:gd name="connsiteY99" fmla="*/ 221999 h 343351"/>
                <a:gd name="connsiteX100" fmla="*/ 444377 w 548190"/>
                <a:gd name="connsiteY100" fmla="*/ 234904 h 343351"/>
                <a:gd name="connsiteX101" fmla="*/ 449656 w 548190"/>
                <a:gd name="connsiteY101" fmla="*/ 239010 h 343351"/>
                <a:gd name="connsiteX102" fmla="*/ 452472 w 548190"/>
                <a:gd name="connsiteY102" fmla="*/ 240887 h 343351"/>
                <a:gd name="connsiteX103" fmla="*/ 471242 w 548190"/>
                <a:gd name="connsiteY103" fmla="*/ 258015 h 343351"/>
                <a:gd name="connsiteX104" fmla="*/ 468779 w 548190"/>
                <a:gd name="connsiteY104" fmla="*/ 275378 h 343351"/>
                <a:gd name="connsiteX105" fmla="*/ 466550 w 548190"/>
                <a:gd name="connsiteY105" fmla="*/ 280539 h 343351"/>
                <a:gd name="connsiteX106" fmla="*/ 465729 w 548190"/>
                <a:gd name="connsiteY106" fmla="*/ 281713 h 343351"/>
                <a:gd name="connsiteX107" fmla="*/ 456109 w 548190"/>
                <a:gd name="connsiteY107" fmla="*/ 277606 h 343351"/>
                <a:gd name="connsiteX108" fmla="*/ 446137 w 548190"/>
                <a:gd name="connsiteY108" fmla="*/ 266579 h 343351"/>
                <a:gd name="connsiteX109" fmla="*/ 444729 w 548190"/>
                <a:gd name="connsiteY109" fmla="*/ 264467 h 343351"/>
                <a:gd name="connsiteX110" fmla="*/ 444729 w 548190"/>
                <a:gd name="connsiteY110" fmla="*/ 264467 h 343351"/>
                <a:gd name="connsiteX111" fmla="*/ 426076 w 548190"/>
                <a:gd name="connsiteY111" fmla="*/ 259657 h 343351"/>
                <a:gd name="connsiteX112" fmla="*/ 414344 w 548190"/>
                <a:gd name="connsiteY112" fmla="*/ 257780 h 343351"/>
                <a:gd name="connsiteX113" fmla="*/ 387127 w 548190"/>
                <a:gd name="connsiteY113" fmla="*/ 244524 h 343351"/>
                <a:gd name="connsiteX114" fmla="*/ 383842 w 548190"/>
                <a:gd name="connsiteY114" fmla="*/ 242881 h 343351"/>
                <a:gd name="connsiteX115" fmla="*/ 363312 w 548190"/>
                <a:gd name="connsiteY115" fmla="*/ 240183 h 343351"/>
                <a:gd name="connsiteX116" fmla="*/ 343955 w 548190"/>
                <a:gd name="connsiteY116" fmla="*/ 237954 h 343351"/>
                <a:gd name="connsiteX117" fmla="*/ 324011 w 548190"/>
                <a:gd name="connsiteY117" fmla="*/ 214491 h 343351"/>
                <a:gd name="connsiteX118" fmla="*/ 296090 w 548190"/>
                <a:gd name="connsiteY118" fmla="*/ 199592 h 343351"/>
                <a:gd name="connsiteX119" fmla="*/ 290811 w 548190"/>
                <a:gd name="connsiteY119" fmla="*/ 198536 h 343351"/>
                <a:gd name="connsiteX120" fmla="*/ 245175 w 548190"/>
                <a:gd name="connsiteY120" fmla="*/ 182581 h 343351"/>
                <a:gd name="connsiteX121" fmla="*/ 216433 w 548190"/>
                <a:gd name="connsiteY121" fmla="*/ 189972 h 343351"/>
                <a:gd name="connsiteX122" fmla="*/ 211271 w 548190"/>
                <a:gd name="connsiteY122" fmla="*/ 192553 h 343351"/>
                <a:gd name="connsiteX123" fmla="*/ 194495 w 548190"/>
                <a:gd name="connsiteY123" fmla="*/ 189385 h 343351"/>
                <a:gd name="connsiteX124" fmla="*/ 192266 w 548190"/>
                <a:gd name="connsiteY124" fmla="*/ 186570 h 343351"/>
                <a:gd name="connsiteX125" fmla="*/ 191563 w 548190"/>
                <a:gd name="connsiteY125" fmla="*/ 164045 h 343351"/>
                <a:gd name="connsiteX126" fmla="*/ 192384 w 548190"/>
                <a:gd name="connsiteY126" fmla="*/ 148208 h 343351"/>
                <a:gd name="connsiteX127" fmla="*/ 188864 w 548190"/>
                <a:gd name="connsiteY127" fmla="*/ 141403 h 343351"/>
                <a:gd name="connsiteX128" fmla="*/ 161412 w 548190"/>
                <a:gd name="connsiteY128" fmla="*/ 139644 h 343351"/>
                <a:gd name="connsiteX129" fmla="*/ 148508 w 548190"/>
                <a:gd name="connsiteY129" fmla="*/ 152314 h 343351"/>
                <a:gd name="connsiteX130" fmla="*/ 148508 w 548190"/>
                <a:gd name="connsiteY130" fmla="*/ 158179 h 343351"/>
                <a:gd name="connsiteX131" fmla="*/ 149212 w 548190"/>
                <a:gd name="connsiteY131" fmla="*/ 162520 h 343351"/>
                <a:gd name="connsiteX132" fmla="*/ 150737 w 548190"/>
                <a:gd name="connsiteY132" fmla="*/ 179296 h 343351"/>
                <a:gd name="connsiteX133" fmla="*/ 134430 w 548190"/>
                <a:gd name="connsiteY133" fmla="*/ 185983 h 343351"/>
                <a:gd name="connsiteX134" fmla="*/ 125397 w 548190"/>
                <a:gd name="connsiteY134" fmla="*/ 188095 h 343351"/>
                <a:gd name="connsiteX135" fmla="*/ 58644 w 548190"/>
                <a:gd name="connsiteY135" fmla="*/ 191497 h 343351"/>
                <a:gd name="connsiteX136" fmla="*/ 41868 w 548190"/>
                <a:gd name="connsiteY136" fmla="*/ 186804 h 343351"/>
                <a:gd name="connsiteX137" fmla="*/ 6673 w 548190"/>
                <a:gd name="connsiteY137" fmla="*/ 160760 h 343351"/>
                <a:gd name="connsiteX138" fmla="*/ 3506 w 548190"/>
                <a:gd name="connsiteY138" fmla="*/ 160760 h 343351"/>
                <a:gd name="connsiteX139" fmla="*/ 3506 w 548190"/>
                <a:gd name="connsiteY139" fmla="*/ 164045 h 343351"/>
                <a:gd name="connsiteX140" fmla="*/ 40695 w 548190"/>
                <a:gd name="connsiteY140" fmla="*/ 191028 h 343351"/>
                <a:gd name="connsiteX141" fmla="*/ 57706 w 548190"/>
                <a:gd name="connsiteY141" fmla="*/ 195955 h 343351"/>
                <a:gd name="connsiteX142" fmla="*/ 58410 w 548190"/>
                <a:gd name="connsiteY142" fmla="*/ 195955 h 343351"/>
                <a:gd name="connsiteX143" fmla="*/ 127274 w 548190"/>
                <a:gd name="connsiteY143" fmla="*/ 192201 h 343351"/>
                <a:gd name="connsiteX144" fmla="*/ 135251 w 548190"/>
                <a:gd name="connsiteY144" fmla="*/ 190324 h 343351"/>
                <a:gd name="connsiteX145" fmla="*/ 155195 w 548190"/>
                <a:gd name="connsiteY145" fmla="*/ 179414 h 343351"/>
                <a:gd name="connsiteX146" fmla="*/ 153670 w 548190"/>
                <a:gd name="connsiteY146" fmla="*/ 161816 h 343351"/>
                <a:gd name="connsiteX147" fmla="*/ 152966 w 548190"/>
                <a:gd name="connsiteY147" fmla="*/ 157710 h 343351"/>
                <a:gd name="connsiteX148" fmla="*/ 152966 w 548190"/>
                <a:gd name="connsiteY148" fmla="*/ 152783 h 343351"/>
                <a:gd name="connsiteX149" fmla="*/ 162468 w 548190"/>
                <a:gd name="connsiteY149" fmla="*/ 143984 h 343351"/>
                <a:gd name="connsiteX150" fmla="*/ 185931 w 548190"/>
                <a:gd name="connsiteY150" fmla="*/ 144923 h 343351"/>
                <a:gd name="connsiteX151" fmla="*/ 187808 w 548190"/>
                <a:gd name="connsiteY151" fmla="*/ 148560 h 343351"/>
                <a:gd name="connsiteX152" fmla="*/ 186987 w 548190"/>
                <a:gd name="connsiteY152" fmla="*/ 163459 h 343351"/>
                <a:gd name="connsiteX153" fmla="*/ 188864 w 548190"/>
                <a:gd name="connsiteY153" fmla="*/ 189503 h 343351"/>
                <a:gd name="connsiteX154" fmla="*/ 190859 w 548190"/>
                <a:gd name="connsiteY154" fmla="*/ 192084 h 343351"/>
                <a:gd name="connsiteX155" fmla="*/ 213266 w 548190"/>
                <a:gd name="connsiteY155" fmla="*/ 196659 h 343351"/>
                <a:gd name="connsiteX156" fmla="*/ 218428 w 548190"/>
                <a:gd name="connsiteY156" fmla="*/ 194078 h 343351"/>
                <a:gd name="connsiteX157" fmla="*/ 243298 w 548190"/>
                <a:gd name="connsiteY157" fmla="*/ 186570 h 343351"/>
                <a:gd name="connsiteX158" fmla="*/ 290225 w 548190"/>
                <a:gd name="connsiteY158" fmla="*/ 202994 h 343351"/>
                <a:gd name="connsiteX159" fmla="*/ 295504 w 548190"/>
                <a:gd name="connsiteY159" fmla="*/ 203932 h 343351"/>
                <a:gd name="connsiteX160" fmla="*/ 319788 w 548190"/>
                <a:gd name="connsiteY160" fmla="*/ 215664 h 343351"/>
                <a:gd name="connsiteX161" fmla="*/ 343251 w 548190"/>
                <a:gd name="connsiteY161" fmla="*/ 241943 h 343351"/>
                <a:gd name="connsiteX162" fmla="*/ 362960 w 548190"/>
                <a:gd name="connsiteY162" fmla="*/ 244172 h 343351"/>
                <a:gd name="connsiteX163" fmla="*/ 381848 w 548190"/>
                <a:gd name="connsiteY163" fmla="*/ 246635 h 343351"/>
                <a:gd name="connsiteX164" fmla="*/ 384898 w 548190"/>
                <a:gd name="connsiteY164" fmla="*/ 248161 h 343351"/>
                <a:gd name="connsiteX165" fmla="*/ 413171 w 548190"/>
                <a:gd name="connsiteY165" fmla="*/ 261769 h 343351"/>
                <a:gd name="connsiteX166" fmla="*/ 425958 w 548190"/>
                <a:gd name="connsiteY166" fmla="*/ 263763 h 343351"/>
                <a:gd name="connsiteX167" fmla="*/ 442031 w 548190"/>
                <a:gd name="connsiteY167" fmla="*/ 267166 h 343351"/>
                <a:gd name="connsiteX168" fmla="*/ 442735 w 548190"/>
                <a:gd name="connsiteY168" fmla="*/ 268339 h 343351"/>
                <a:gd name="connsiteX169" fmla="*/ 444260 w 548190"/>
                <a:gd name="connsiteY169" fmla="*/ 289925 h 343351"/>
                <a:gd name="connsiteX170" fmla="*/ 444260 w 548190"/>
                <a:gd name="connsiteY170" fmla="*/ 290629 h 343351"/>
                <a:gd name="connsiteX171" fmla="*/ 439567 w 548190"/>
                <a:gd name="connsiteY171" fmla="*/ 343069 h 343351"/>
                <a:gd name="connsiteX172" fmla="*/ 444377 w 548190"/>
                <a:gd name="connsiteY172" fmla="*/ 343069 h 343351"/>
                <a:gd name="connsiteX173" fmla="*/ 449187 w 548190"/>
                <a:gd name="connsiteY173" fmla="*/ 290042 h 343351"/>
                <a:gd name="connsiteX174" fmla="*/ 449187 w 548190"/>
                <a:gd name="connsiteY174" fmla="*/ 275847 h 343351"/>
                <a:gd name="connsiteX175" fmla="*/ 455053 w 548190"/>
                <a:gd name="connsiteY175" fmla="*/ 281009 h 343351"/>
                <a:gd name="connsiteX176" fmla="*/ 466784 w 548190"/>
                <a:gd name="connsiteY176" fmla="*/ 285936 h 343351"/>
                <a:gd name="connsiteX177" fmla="*/ 469013 w 548190"/>
                <a:gd name="connsiteY177" fmla="*/ 285936 h 343351"/>
                <a:gd name="connsiteX178" fmla="*/ 472533 w 548190"/>
                <a:gd name="connsiteY178" fmla="*/ 281713 h 343351"/>
                <a:gd name="connsiteX179" fmla="*/ 474644 w 548190"/>
                <a:gd name="connsiteY179" fmla="*/ 277489 h 343351"/>
                <a:gd name="connsiteX180" fmla="*/ 476991 w 548190"/>
                <a:gd name="connsiteY180" fmla="*/ 255786 h 343351"/>
                <a:gd name="connsiteX181" fmla="*/ 456109 w 548190"/>
                <a:gd name="connsiteY181" fmla="*/ 238189 h 343351"/>
                <a:gd name="connsiteX182" fmla="*/ 453410 w 548190"/>
                <a:gd name="connsiteY182" fmla="*/ 236429 h 343351"/>
                <a:gd name="connsiteX183" fmla="*/ 448835 w 548190"/>
                <a:gd name="connsiteY183" fmla="*/ 232909 h 343351"/>
                <a:gd name="connsiteX184" fmla="*/ 443087 w 548190"/>
                <a:gd name="connsiteY184" fmla="*/ 223407 h 343351"/>
                <a:gd name="connsiteX185" fmla="*/ 448366 w 548190"/>
                <a:gd name="connsiteY185" fmla="*/ 213670 h 343351"/>
                <a:gd name="connsiteX186" fmla="*/ 451181 w 548190"/>
                <a:gd name="connsiteY186" fmla="*/ 212614 h 343351"/>
                <a:gd name="connsiteX187" fmla="*/ 451885 w 548190"/>
                <a:gd name="connsiteY187" fmla="*/ 212614 h 343351"/>
                <a:gd name="connsiteX188" fmla="*/ 464673 w 548190"/>
                <a:gd name="connsiteY188" fmla="*/ 199944 h 343351"/>
                <a:gd name="connsiteX189" fmla="*/ 460684 w 548190"/>
                <a:gd name="connsiteY189" fmla="*/ 182112 h 343351"/>
                <a:gd name="connsiteX190" fmla="*/ 452941 w 548190"/>
                <a:gd name="connsiteY190" fmla="*/ 176715 h 343351"/>
                <a:gd name="connsiteX191" fmla="*/ 432294 w 548190"/>
                <a:gd name="connsiteY191" fmla="*/ 164984 h 343351"/>
                <a:gd name="connsiteX192" fmla="*/ 404490 w 548190"/>
                <a:gd name="connsiteY192" fmla="*/ 141521 h 343351"/>
                <a:gd name="connsiteX193" fmla="*/ 404490 w 548190"/>
                <a:gd name="connsiteY193" fmla="*/ 118058 h 343351"/>
                <a:gd name="connsiteX194" fmla="*/ 407892 w 548190"/>
                <a:gd name="connsiteY194" fmla="*/ 102572 h 343351"/>
                <a:gd name="connsiteX195" fmla="*/ 416925 w 548190"/>
                <a:gd name="connsiteY195" fmla="*/ 90841 h 343351"/>
                <a:gd name="connsiteX196" fmla="*/ 422557 w 548190"/>
                <a:gd name="connsiteY196" fmla="*/ 87204 h 343351"/>
                <a:gd name="connsiteX197" fmla="*/ 435578 w 548190"/>
                <a:gd name="connsiteY197" fmla="*/ 87204 h 343351"/>
                <a:gd name="connsiteX198" fmla="*/ 460449 w 548190"/>
                <a:gd name="connsiteY198" fmla="*/ 81221 h 343351"/>
                <a:gd name="connsiteX199" fmla="*/ 465729 w 548190"/>
                <a:gd name="connsiteY199" fmla="*/ 76528 h 343351"/>
                <a:gd name="connsiteX200" fmla="*/ 486845 w 548190"/>
                <a:gd name="connsiteY200" fmla="*/ 66087 h 343351"/>
                <a:gd name="connsiteX201" fmla="*/ 497052 w 548190"/>
                <a:gd name="connsiteY201" fmla="*/ 72539 h 343351"/>
                <a:gd name="connsiteX202" fmla="*/ 501275 w 548190"/>
                <a:gd name="connsiteY202" fmla="*/ 75120 h 343351"/>
                <a:gd name="connsiteX203" fmla="*/ 501275 w 548190"/>
                <a:gd name="connsiteY203" fmla="*/ 75942 h 343351"/>
                <a:gd name="connsiteX204" fmla="*/ 496583 w 548190"/>
                <a:gd name="connsiteY204" fmla="*/ 84153 h 343351"/>
                <a:gd name="connsiteX205" fmla="*/ 489309 w 548190"/>
                <a:gd name="connsiteY205" fmla="*/ 98935 h 343351"/>
                <a:gd name="connsiteX206" fmla="*/ 487784 w 548190"/>
                <a:gd name="connsiteY206" fmla="*/ 105036 h 343351"/>
                <a:gd name="connsiteX207" fmla="*/ 487784 w 548190"/>
                <a:gd name="connsiteY207" fmla="*/ 105036 h 343351"/>
                <a:gd name="connsiteX208" fmla="*/ 479924 w 548190"/>
                <a:gd name="connsiteY208" fmla="*/ 121343 h 343351"/>
                <a:gd name="connsiteX209" fmla="*/ 477929 w 548190"/>
                <a:gd name="connsiteY209" fmla="*/ 125096 h 343351"/>
                <a:gd name="connsiteX210" fmla="*/ 471594 w 548190"/>
                <a:gd name="connsiteY210" fmla="*/ 144688 h 343351"/>
                <a:gd name="connsiteX211" fmla="*/ 471594 w 548190"/>
                <a:gd name="connsiteY211" fmla="*/ 153135 h 343351"/>
                <a:gd name="connsiteX212" fmla="*/ 473120 w 548190"/>
                <a:gd name="connsiteY212" fmla="*/ 166744 h 343351"/>
                <a:gd name="connsiteX213" fmla="*/ 477343 w 548190"/>
                <a:gd name="connsiteY213" fmla="*/ 168855 h 343351"/>
                <a:gd name="connsiteX214" fmla="*/ 479572 w 548190"/>
                <a:gd name="connsiteY214" fmla="*/ 168855 h 343351"/>
                <a:gd name="connsiteX215" fmla="*/ 504443 w 548190"/>
                <a:gd name="connsiteY215" fmla="*/ 160878 h 343351"/>
                <a:gd name="connsiteX216" fmla="*/ 537408 w 548190"/>
                <a:gd name="connsiteY216" fmla="*/ 127560 h 343351"/>
                <a:gd name="connsiteX217" fmla="*/ 539520 w 548190"/>
                <a:gd name="connsiteY217" fmla="*/ 125331 h 3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48190" h="343351">
                  <a:moveTo>
                    <a:pt x="539520" y="126153"/>
                  </a:moveTo>
                  <a:cubicBezTo>
                    <a:pt x="540810" y="124744"/>
                    <a:pt x="548084" y="117823"/>
                    <a:pt x="548084" y="117823"/>
                  </a:cubicBezTo>
                  <a:lnTo>
                    <a:pt x="545034" y="114538"/>
                  </a:lnTo>
                  <a:lnTo>
                    <a:pt x="536235" y="122868"/>
                  </a:lnTo>
                  <a:lnTo>
                    <a:pt x="534006" y="125449"/>
                  </a:lnTo>
                  <a:cubicBezTo>
                    <a:pt x="524351" y="137286"/>
                    <a:pt x="513593" y="148161"/>
                    <a:pt x="501862" y="157945"/>
                  </a:cubicBezTo>
                  <a:cubicBezTo>
                    <a:pt x="494623" y="163271"/>
                    <a:pt x="485707" y="165805"/>
                    <a:pt x="476756" y="165101"/>
                  </a:cubicBezTo>
                  <a:cubicBezTo>
                    <a:pt x="476416" y="165254"/>
                    <a:pt x="476041" y="165254"/>
                    <a:pt x="475700" y="165101"/>
                  </a:cubicBezTo>
                  <a:cubicBezTo>
                    <a:pt x="474292" y="163576"/>
                    <a:pt x="474879" y="158649"/>
                    <a:pt x="475700" y="154660"/>
                  </a:cubicBezTo>
                  <a:cubicBezTo>
                    <a:pt x="476052" y="151457"/>
                    <a:pt x="476052" y="148243"/>
                    <a:pt x="475700" y="145040"/>
                  </a:cubicBezTo>
                  <a:cubicBezTo>
                    <a:pt x="475759" y="139046"/>
                    <a:pt x="477777" y="133238"/>
                    <a:pt x="481449" y="128499"/>
                  </a:cubicBezTo>
                  <a:lnTo>
                    <a:pt x="483560" y="124627"/>
                  </a:lnTo>
                  <a:cubicBezTo>
                    <a:pt x="486963" y="118292"/>
                    <a:pt x="491303" y="108438"/>
                    <a:pt x="491538" y="107968"/>
                  </a:cubicBezTo>
                  <a:cubicBezTo>
                    <a:pt x="492289" y="105751"/>
                    <a:pt x="492840" y="103475"/>
                    <a:pt x="493180" y="101164"/>
                  </a:cubicBezTo>
                  <a:cubicBezTo>
                    <a:pt x="495116" y="96425"/>
                    <a:pt x="497462" y="91873"/>
                    <a:pt x="500219" y="87556"/>
                  </a:cubicBezTo>
                  <a:cubicBezTo>
                    <a:pt x="502096" y="84271"/>
                    <a:pt x="503973" y="81221"/>
                    <a:pt x="504912" y="78992"/>
                  </a:cubicBezTo>
                  <a:cubicBezTo>
                    <a:pt x="505545" y="77654"/>
                    <a:pt x="505545" y="76106"/>
                    <a:pt x="504912" y="74768"/>
                  </a:cubicBezTo>
                  <a:cubicBezTo>
                    <a:pt x="504091" y="72422"/>
                    <a:pt x="501392" y="71249"/>
                    <a:pt x="498459" y="69606"/>
                  </a:cubicBezTo>
                  <a:cubicBezTo>
                    <a:pt x="495128" y="68351"/>
                    <a:pt x="492066" y="66486"/>
                    <a:pt x="489426" y="64093"/>
                  </a:cubicBezTo>
                  <a:cubicBezTo>
                    <a:pt x="482035" y="56584"/>
                    <a:pt x="471125" y="66439"/>
                    <a:pt x="462209" y="74299"/>
                  </a:cubicBezTo>
                  <a:lnTo>
                    <a:pt x="456930" y="78992"/>
                  </a:lnTo>
                  <a:cubicBezTo>
                    <a:pt x="448131" y="86148"/>
                    <a:pt x="448131" y="86148"/>
                    <a:pt x="435930" y="83919"/>
                  </a:cubicBezTo>
                  <a:cubicBezTo>
                    <a:pt x="423729" y="81690"/>
                    <a:pt x="419741" y="83919"/>
                    <a:pt x="419037" y="84740"/>
                  </a:cubicBezTo>
                  <a:cubicBezTo>
                    <a:pt x="417453" y="85878"/>
                    <a:pt x="415811" y="86946"/>
                    <a:pt x="414110" y="87908"/>
                  </a:cubicBezTo>
                  <a:cubicBezTo>
                    <a:pt x="409863" y="91638"/>
                    <a:pt x="406250" y="96038"/>
                    <a:pt x="403434" y="100929"/>
                  </a:cubicBezTo>
                  <a:lnTo>
                    <a:pt x="403434" y="101633"/>
                  </a:lnTo>
                  <a:lnTo>
                    <a:pt x="400032" y="117471"/>
                  </a:lnTo>
                  <a:cubicBezTo>
                    <a:pt x="398460" y="126281"/>
                    <a:pt x="398460" y="135291"/>
                    <a:pt x="400032" y="144102"/>
                  </a:cubicBezTo>
                  <a:cubicBezTo>
                    <a:pt x="406543" y="151140"/>
                    <a:pt x="413781" y="157476"/>
                    <a:pt x="421618" y="162989"/>
                  </a:cubicBezTo>
                  <a:cubicBezTo>
                    <a:pt x="412620" y="161218"/>
                    <a:pt x="403540" y="159916"/>
                    <a:pt x="394401" y="159118"/>
                  </a:cubicBezTo>
                  <a:lnTo>
                    <a:pt x="388535" y="159118"/>
                  </a:lnTo>
                  <a:cubicBezTo>
                    <a:pt x="382493" y="159529"/>
                    <a:pt x="376416" y="159177"/>
                    <a:pt x="370469" y="158062"/>
                  </a:cubicBezTo>
                  <a:cubicBezTo>
                    <a:pt x="360391" y="154062"/>
                    <a:pt x="349985" y="150918"/>
                    <a:pt x="339380" y="148677"/>
                  </a:cubicBezTo>
                  <a:cubicBezTo>
                    <a:pt x="328247" y="148255"/>
                    <a:pt x="317160" y="147117"/>
                    <a:pt x="306180" y="145275"/>
                  </a:cubicBezTo>
                  <a:cubicBezTo>
                    <a:pt x="297357" y="138670"/>
                    <a:pt x="290248" y="130071"/>
                    <a:pt x="285415" y="120169"/>
                  </a:cubicBezTo>
                  <a:cubicBezTo>
                    <a:pt x="283667" y="116403"/>
                    <a:pt x="280569" y="113424"/>
                    <a:pt x="276733" y="111840"/>
                  </a:cubicBezTo>
                  <a:cubicBezTo>
                    <a:pt x="268662" y="106971"/>
                    <a:pt x="259265" y="104766"/>
                    <a:pt x="249868" y="105505"/>
                  </a:cubicBezTo>
                  <a:cubicBezTo>
                    <a:pt x="243346" y="107441"/>
                    <a:pt x="237703" y="111582"/>
                    <a:pt x="233913" y="117236"/>
                  </a:cubicBezTo>
                  <a:cubicBezTo>
                    <a:pt x="227531" y="123513"/>
                    <a:pt x="220715" y="129308"/>
                    <a:pt x="213500" y="134599"/>
                  </a:cubicBezTo>
                  <a:cubicBezTo>
                    <a:pt x="211905" y="135843"/>
                    <a:pt x="210368" y="137168"/>
                    <a:pt x="208925" y="138588"/>
                  </a:cubicBezTo>
                  <a:cubicBezTo>
                    <a:pt x="208479" y="138787"/>
                    <a:pt x="207963" y="138787"/>
                    <a:pt x="207517" y="138588"/>
                  </a:cubicBezTo>
                  <a:cubicBezTo>
                    <a:pt x="201898" y="136629"/>
                    <a:pt x="197065" y="132886"/>
                    <a:pt x="193792" y="127912"/>
                  </a:cubicBezTo>
                  <a:lnTo>
                    <a:pt x="192735" y="126856"/>
                  </a:lnTo>
                  <a:cubicBezTo>
                    <a:pt x="187797" y="119899"/>
                    <a:pt x="181638" y="113893"/>
                    <a:pt x="174552" y="109142"/>
                  </a:cubicBezTo>
                  <a:cubicBezTo>
                    <a:pt x="170563" y="106866"/>
                    <a:pt x="165999" y="105798"/>
                    <a:pt x="161412" y="106091"/>
                  </a:cubicBezTo>
                  <a:cubicBezTo>
                    <a:pt x="158550" y="106314"/>
                    <a:pt x="155676" y="105798"/>
                    <a:pt x="153083" y="104566"/>
                  </a:cubicBezTo>
                  <a:cubicBezTo>
                    <a:pt x="150619" y="103158"/>
                    <a:pt x="150737" y="102103"/>
                    <a:pt x="153083" y="97176"/>
                  </a:cubicBezTo>
                  <a:cubicBezTo>
                    <a:pt x="154362" y="93879"/>
                    <a:pt x="155077" y="90383"/>
                    <a:pt x="155195" y="86852"/>
                  </a:cubicBezTo>
                  <a:cubicBezTo>
                    <a:pt x="154620" y="76962"/>
                    <a:pt x="153365" y="67119"/>
                    <a:pt x="151441" y="57406"/>
                  </a:cubicBezTo>
                  <a:cubicBezTo>
                    <a:pt x="151441" y="53534"/>
                    <a:pt x="150267" y="49898"/>
                    <a:pt x="149915" y="47434"/>
                  </a:cubicBezTo>
                  <a:cubicBezTo>
                    <a:pt x="148168" y="37967"/>
                    <a:pt x="140824" y="30529"/>
                    <a:pt x="131380" y="28664"/>
                  </a:cubicBezTo>
                  <a:cubicBezTo>
                    <a:pt x="124880" y="27842"/>
                    <a:pt x="118780" y="25062"/>
                    <a:pt x="113899" y="20686"/>
                  </a:cubicBezTo>
                  <a:cubicBezTo>
                    <a:pt x="109301" y="16615"/>
                    <a:pt x="105347" y="11864"/>
                    <a:pt x="102168" y="6608"/>
                  </a:cubicBezTo>
                  <a:cubicBezTo>
                    <a:pt x="102168" y="6021"/>
                    <a:pt x="101347" y="5669"/>
                    <a:pt x="100760" y="5552"/>
                  </a:cubicBezTo>
                  <a:cubicBezTo>
                    <a:pt x="97992" y="4567"/>
                    <a:pt x="95387" y="3182"/>
                    <a:pt x="93017" y="1446"/>
                  </a:cubicBezTo>
                  <a:cubicBezTo>
                    <a:pt x="86236" y="-1311"/>
                    <a:pt x="78552" y="-748"/>
                    <a:pt x="72253" y="2971"/>
                  </a:cubicBezTo>
                  <a:cubicBezTo>
                    <a:pt x="67267" y="6279"/>
                    <a:pt x="62738" y="10233"/>
                    <a:pt x="58761" y="14703"/>
                  </a:cubicBezTo>
                  <a:cubicBezTo>
                    <a:pt x="53834" y="19630"/>
                    <a:pt x="48203" y="25144"/>
                    <a:pt x="44332" y="28194"/>
                  </a:cubicBezTo>
                  <a:cubicBezTo>
                    <a:pt x="37985" y="32535"/>
                    <a:pt x="31134" y="36078"/>
                    <a:pt x="23919" y="38752"/>
                  </a:cubicBezTo>
                  <a:lnTo>
                    <a:pt x="2685" y="33239"/>
                  </a:lnTo>
                  <a:cubicBezTo>
                    <a:pt x="1476" y="33074"/>
                    <a:pt x="326" y="33825"/>
                    <a:pt x="-14" y="34998"/>
                  </a:cubicBezTo>
                  <a:cubicBezTo>
                    <a:pt x="-354" y="36113"/>
                    <a:pt x="268" y="37298"/>
                    <a:pt x="1383" y="37638"/>
                  </a:cubicBezTo>
                  <a:cubicBezTo>
                    <a:pt x="1465" y="37662"/>
                    <a:pt x="1547" y="37685"/>
                    <a:pt x="1629" y="37697"/>
                  </a:cubicBezTo>
                  <a:lnTo>
                    <a:pt x="23449" y="43328"/>
                  </a:lnTo>
                  <a:lnTo>
                    <a:pt x="24740" y="43328"/>
                  </a:lnTo>
                  <a:cubicBezTo>
                    <a:pt x="32694" y="40512"/>
                    <a:pt x="40202" y="36559"/>
                    <a:pt x="47030" y="31596"/>
                  </a:cubicBezTo>
                  <a:cubicBezTo>
                    <a:pt x="51136" y="28429"/>
                    <a:pt x="56532" y="22915"/>
                    <a:pt x="61812" y="17870"/>
                  </a:cubicBezTo>
                  <a:cubicBezTo>
                    <a:pt x="65354" y="13612"/>
                    <a:pt x="69285" y="9682"/>
                    <a:pt x="73543" y="6139"/>
                  </a:cubicBezTo>
                  <a:cubicBezTo>
                    <a:pt x="78459" y="3065"/>
                    <a:pt x="84512" y="2408"/>
                    <a:pt x="89967" y="4379"/>
                  </a:cubicBezTo>
                  <a:cubicBezTo>
                    <a:pt x="92560" y="6092"/>
                    <a:pt x="95305" y="7547"/>
                    <a:pt x="98179" y="8720"/>
                  </a:cubicBezTo>
                  <a:cubicBezTo>
                    <a:pt x="101406" y="14046"/>
                    <a:pt x="105359" y="18903"/>
                    <a:pt x="109911" y="23150"/>
                  </a:cubicBezTo>
                  <a:cubicBezTo>
                    <a:pt x="115401" y="28182"/>
                    <a:pt x="122335" y="31350"/>
                    <a:pt x="129737" y="32183"/>
                  </a:cubicBezTo>
                  <a:cubicBezTo>
                    <a:pt x="137069" y="33896"/>
                    <a:pt x="142806" y="39632"/>
                    <a:pt x="144519" y="46965"/>
                  </a:cubicBezTo>
                  <a:cubicBezTo>
                    <a:pt x="144519" y="49663"/>
                    <a:pt x="145340" y="53299"/>
                    <a:pt x="146044" y="57171"/>
                  </a:cubicBezTo>
                  <a:cubicBezTo>
                    <a:pt x="147839" y="66662"/>
                    <a:pt x="149012" y="76270"/>
                    <a:pt x="149563" y="85913"/>
                  </a:cubicBezTo>
                  <a:cubicBezTo>
                    <a:pt x="149470" y="88940"/>
                    <a:pt x="148825" y="91908"/>
                    <a:pt x="147686" y="94712"/>
                  </a:cubicBezTo>
                  <a:cubicBezTo>
                    <a:pt x="146161" y="99170"/>
                    <a:pt x="144284" y="104214"/>
                    <a:pt x="150385" y="107499"/>
                  </a:cubicBezTo>
                  <a:cubicBezTo>
                    <a:pt x="153646" y="109154"/>
                    <a:pt x="157306" y="109857"/>
                    <a:pt x="160943" y="109494"/>
                  </a:cubicBezTo>
                  <a:cubicBezTo>
                    <a:pt x="164709" y="109294"/>
                    <a:pt x="168463" y="110197"/>
                    <a:pt x="171736" y="112075"/>
                  </a:cubicBezTo>
                  <a:cubicBezTo>
                    <a:pt x="178493" y="116568"/>
                    <a:pt x="184406" y="122211"/>
                    <a:pt x="189216" y="128734"/>
                  </a:cubicBezTo>
                  <a:lnTo>
                    <a:pt x="190037" y="129906"/>
                  </a:lnTo>
                  <a:cubicBezTo>
                    <a:pt x="194155" y="135796"/>
                    <a:pt x="200091" y="140160"/>
                    <a:pt x="206931" y="142342"/>
                  </a:cubicBezTo>
                  <a:cubicBezTo>
                    <a:pt x="208609" y="142553"/>
                    <a:pt x="210298" y="142084"/>
                    <a:pt x="211623" y="141052"/>
                  </a:cubicBezTo>
                  <a:cubicBezTo>
                    <a:pt x="212562" y="140348"/>
                    <a:pt x="214087" y="138940"/>
                    <a:pt x="216316" y="137297"/>
                  </a:cubicBezTo>
                  <a:cubicBezTo>
                    <a:pt x="223836" y="131690"/>
                    <a:pt x="230933" y="125531"/>
                    <a:pt x="237550" y="118879"/>
                  </a:cubicBezTo>
                  <a:cubicBezTo>
                    <a:pt x="240682" y="114022"/>
                    <a:pt x="245410" y="110421"/>
                    <a:pt x="250924" y="108672"/>
                  </a:cubicBezTo>
                  <a:cubicBezTo>
                    <a:pt x="259160" y="108356"/>
                    <a:pt x="267313" y="110432"/>
                    <a:pt x="274387" y="114656"/>
                  </a:cubicBezTo>
                  <a:cubicBezTo>
                    <a:pt x="278728" y="117002"/>
                    <a:pt x="280605" y="119114"/>
                    <a:pt x="280839" y="120287"/>
                  </a:cubicBezTo>
                  <a:cubicBezTo>
                    <a:pt x="286095" y="131608"/>
                    <a:pt x="294178" y="141380"/>
                    <a:pt x="304302" y="148677"/>
                  </a:cubicBezTo>
                  <a:cubicBezTo>
                    <a:pt x="315753" y="150589"/>
                    <a:pt x="327308" y="151762"/>
                    <a:pt x="338911" y="152197"/>
                  </a:cubicBezTo>
                  <a:cubicBezTo>
                    <a:pt x="348847" y="154473"/>
                    <a:pt x="358608" y="157452"/>
                    <a:pt x="368122" y="161112"/>
                  </a:cubicBezTo>
                  <a:cubicBezTo>
                    <a:pt x="374645" y="162661"/>
                    <a:pt x="381379" y="163177"/>
                    <a:pt x="388066" y="162637"/>
                  </a:cubicBezTo>
                  <a:lnTo>
                    <a:pt x="393932" y="162637"/>
                  </a:lnTo>
                  <a:cubicBezTo>
                    <a:pt x="399797" y="162637"/>
                    <a:pt x="425724" y="167330"/>
                    <a:pt x="429126" y="168034"/>
                  </a:cubicBezTo>
                  <a:lnTo>
                    <a:pt x="449539" y="179765"/>
                  </a:lnTo>
                  <a:cubicBezTo>
                    <a:pt x="452061" y="181349"/>
                    <a:pt x="454490" y="183074"/>
                    <a:pt x="456812" y="184927"/>
                  </a:cubicBezTo>
                  <a:cubicBezTo>
                    <a:pt x="459757" y="188071"/>
                    <a:pt x="460754" y="192576"/>
                    <a:pt x="459393" y="196659"/>
                  </a:cubicBezTo>
                  <a:cubicBezTo>
                    <a:pt x="456156" y="200648"/>
                    <a:pt x="452448" y="204226"/>
                    <a:pt x="448366" y="207335"/>
                  </a:cubicBezTo>
                  <a:lnTo>
                    <a:pt x="445785" y="208156"/>
                  </a:lnTo>
                  <a:cubicBezTo>
                    <a:pt x="441034" y="211265"/>
                    <a:pt x="437925" y="216345"/>
                    <a:pt x="437338" y="221999"/>
                  </a:cubicBezTo>
                  <a:cubicBezTo>
                    <a:pt x="437338" y="226809"/>
                    <a:pt x="443204" y="233731"/>
                    <a:pt x="444377" y="234904"/>
                  </a:cubicBezTo>
                  <a:cubicBezTo>
                    <a:pt x="446008" y="236429"/>
                    <a:pt x="447779" y="237802"/>
                    <a:pt x="449656" y="239010"/>
                  </a:cubicBezTo>
                  <a:cubicBezTo>
                    <a:pt x="450560" y="239690"/>
                    <a:pt x="451498" y="240312"/>
                    <a:pt x="452472" y="240887"/>
                  </a:cubicBezTo>
                  <a:cubicBezTo>
                    <a:pt x="459910" y="245157"/>
                    <a:pt x="466315" y="251000"/>
                    <a:pt x="471242" y="258015"/>
                  </a:cubicBezTo>
                  <a:cubicBezTo>
                    <a:pt x="473671" y="263810"/>
                    <a:pt x="472720" y="270485"/>
                    <a:pt x="468779" y="275378"/>
                  </a:cubicBezTo>
                  <a:cubicBezTo>
                    <a:pt x="467805" y="276985"/>
                    <a:pt x="467054" y="278721"/>
                    <a:pt x="466550" y="280539"/>
                  </a:cubicBezTo>
                  <a:cubicBezTo>
                    <a:pt x="466550" y="281478"/>
                    <a:pt x="465846" y="281713"/>
                    <a:pt x="465729" y="281713"/>
                  </a:cubicBezTo>
                  <a:cubicBezTo>
                    <a:pt x="465611" y="281713"/>
                    <a:pt x="462913" y="281713"/>
                    <a:pt x="456109" y="277606"/>
                  </a:cubicBezTo>
                  <a:cubicBezTo>
                    <a:pt x="452155" y="274545"/>
                    <a:pt x="448788" y="270814"/>
                    <a:pt x="446137" y="266579"/>
                  </a:cubicBezTo>
                  <a:cubicBezTo>
                    <a:pt x="445832" y="265781"/>
                    <a:pt x="445351" y="265054"/>
                    <a:pt x="444729" y="264467"/>
                  </a:cubicBezTo>
                  <a:lnTo>
                    <a:pt x="444729" y="264467"/>
                  </a:lnTo>
                  <a:cubicBezTo>
                    <a:pt x="439063" y="261206"/>
                    <a:pt x="432610" y="259540"/>
                    <a:pt x="426076" y="259657"/>
                  </a:cubicBezTo>
                  <a:cubicBezTo>
                    <a:pt x="422122" y="259364"/>
                    <a:pt x="418192" y="258742"/>
                    <a:pt x="414344" y="257780"/>
                  </a:cubicBezTo>
                  <a:cubicBezTo>
                    <a:pt x="405006" y="253932"/>
                    <a:pt x="395914" y="249510"/>
                    <a:pt x="387127" y="244524"/>
                  </a:cubicBezTo>
                  <a:lnTo>
                    <a:pt x="383842" y="242881"/>
                  </a:lnTo>
                  <a:cubicBezTo>
                    <a:pt x="377108" y="241286"/>
                    <a:pt x="370234" y="240383"/>
                    <a:pt x="363312" y="240183"/>
                  </a:cubicBezTo>
                  <a:cubicBezTo>
                    <a:pt x="356156" y="239244"/>
                    <a:pt x="348882" y="238658"/>
                    <a:pt x="343955" y="237954"/>
                  </a:cubicBezTo>
                  <a:cubicBezTo>
                    <a:pt x="334218" y="236429"/>
                    <a:pt x="327062" y="224346"/>
                    <a:pt x="324011" y="214491"/>
                  </a:cubicBezTo>
                  <a:cubicBezTo>
                    <a:pt x="320961" y="204637"/>
                    <a:pt x="312280" y="202760"/>
                    <a:pt x="296090" y="199592"/>
                  </a:cubicBezTo>
                  <a:lnTo>
                    <a:pt x="290811" y="198536"/>
                  </a:lnTo>
                  <a:cubicBezTo>
                    <a:pt x="275044" y="194970"/>
                    <a:pt x="259734" y="189620"/>
                    <a:pt x="245175" y="182581"/>
                  </a:cubicBezTo>
                  <a:cubicBezTo>
                    <a:pt x="238019" y="178945"/>
                    <a:pt x="228399" y="183872"/>
                    <a:pt x="216433" y="189972"/>
                  </a:cubicBezTo>
                  <a:lnTo>
                    <a:pt x="211271" y="192553"/>
                  </a:lnTo>
                  <a:cubicBezTo>
                    <a:pt x="200948" y="197832"/>
                    <a:pt x="198367" y="194430"/>
                    <a:pt x="194495" y="189385"/>
                  </a:cubicBezTo>
                  <a:cubicBezTo>
                    <a:pt x="193792" y="188330"/>
                    <a:pt x="192853" y="187508"/>
                    <a:pt x="192266" y="186570"/>
                  </a:cubicBezTo>
                  <a:cubicBezTo>
                    <a:pt x="189451" y="183520"/>
                    <a:pt x="190741" y="172727"/>
                    <a:pt x="191563" y="164045"/>
                  </a:cubicBezTo>
                  <a:cubicBezTo>
                    <a:pt x="192208" y="158790"/>
                    <a:pt x="192478" y="153499"/>
                    <a:pt x="192384" y="148208"/>
                  </a:cubicBezTo>
                  <a:cubicBezTo>
                    <a:pt x="192114" y="145580"/>
                    <a:pt x="190859" y="143140"/>
                    <a:pt x="188864" y="141403"/>
                  </a:cubicBezTo>
                  <a:cubicBezTo>
                    <a:pt x="180183" y="137673"/>
                    <a:pt x="170492" y="137051"/>
                    <a:pt x="161412" y="139644"/>
                  </a:cubicBezTo>
                  <a:cubicBezTo>
                    <a:pt x="154960" y="140911"/>
                    <a:pt x="149892" y="145885"/>
                    <a:pt x="148508" y="152314"/>
                  </a:cubicBezTo>
                  <a:cubicBezTo>
                    <a:pt x="148508" y="152314"/>
                    <a:pt x="148508" y="154073"/>
                    <a:pt x="148508" y="158179"/>
                  </a:cubicBezTo>
                  <a:cubicBezTo>
                    <a:pt x="148508" y="159235"/>
                    <a:pt x="148508" y="160760"/>
                    <a:pt x="149212" y="162520"/>
                  </a:cubicBezTo>
                  <a:cubicBezTo>
                    <a:pt x="150279" y="168046"/>
                    <a:pt x="150784" y="173665"/>
                    <a:pt x="150737" y="179296"/>
                  </a:cubicBezTo>
                  <a:cubicBezTo>
                    <a:pt x="150737" y="182581"/>
                    <a:pt x="140413" y="184575"/>
                    <a:pt x="134430" y="185983"/>
                  </a:cubicBezTo>
                  <a:cubicBezTo>
                    <a:pt x="131356" y="186382"/>
                    <a:pt x="128329" y="187098"/>
                    <a:pt x="125397" y="188095"/>
                  </a:cubicBezTo>
                  <a:cubicBezTo>
                    <a:pt x="103247" y="190676"/>
                    <a:pt x="80946" y="191814"/>
                    <a:pt x="58644" y="191497"/>
                  </a:cubicBezTo>
                  <a:lnTo>
                    <a:pt x="41868" y="186804"/>
                  </a:lnTo>
                  <a:cubicBezTo>
                    <a:pt x="28823" y="180059"/>
                    <a:pt x="16938" y="171260"/>
                    <a:pt x="6673" y="160760"/>
                  </a:cubicBezTo>
                  <a:cubicBezTo>
                    <a:pt x="5782" y="159939"/>
                    <a:pt x="4397" y="159939"/>
                    <a:pt x="3506" y="160760"/>
                  </a:cubicBezTo>
                  <a:cubicBezTo>
                    <a:pt x="2673" y="161699"/>
                    <a:pt x="2673" y="163107"/>
                    <a:pt x="3506" y="164045"/>
                  </a:cubicBezTo>
                  <a:cubicBezTo>
                    <a:pt x="4562" y="164867"/>
                    <a:pt x="26969" y="187508"/>
                    <a:pt x="40695" y="191028"/>
                  </a:cubicBezTo>
                  <a:cubicBezTo>
                    <a:pt x="54421" y="194547"/>
                    <a:pt x="57706" y="195955"/>
                    <a:pt x="57706" y="195955"/>
                  </a:cubicBezTo>
                  <a:lnTo>
                    <a:pt x="58410" y="195955"/>
                  </a:lnTo>
                  <a:cubicBezTo>
                    <a:pt x="81415" y="196119"/>
                    <a:pt x="104421" y="194864"/>
                    <a:pt x="127274" y="192201"/>
                  </a:cubicBezTo>
                  <a:cubicBezTo>
                    <a:pt x="129878" y="191356"/>
                    <a:pt x="132541" y="190734"/>
                    <a:pt x="135251" y="190324"/>
                  </a:cubicBezTo>
                  <a:cubicBezTo>
                    <a:pt x="144519" y="188447"/>
                    <a:pt x="154843" y="186218"/>
                    <a:pt x="155195" y="179414"/>
                  </a:cubicBezTo>
                  <a:cubicBezTo>
                    <a:pt x="155300" y="173513"/>
                    <a:pt x="154796" y="167612"/>
                    <a:pt x="153670" y="161816"/>
                  </a:cubicBezTo>
                  <a:cubicBezTo>
                    <a:pt x="153670" y="160057"/>
                    <a:pt x="153670" y="158766"/>
                    <a:pt x="152966" y="157710"/>
                  </a:cubicBezTo>
                  <a:cubicBezTo>
                    <a:pt x="152966" y="154425"/>
                    <a:pt x="152966" y="152783"/>
                    <a:pt x="152966" y="152783"/>
                  </a:cubicBezTo>
                  <a:cubicBezTo>
                    <a:pt x="154080" y="148208"/>
                    <a:pt x="157823" y="144747"/>
                    <a:pt x="162468" y="143984"/>
                  </a:cubicBezTo>
                  <a:cubicBezTo>
                    <a:pt x="168451" y="143046"/>
                    <a:pt x="181004" y="141169"/>
                    <a:pt x="185931" y="144923"/>
                  </a:cubicBezTo>
                  <a:cubicBezTo>
                    <a:pt x="187128" y="145744"/>
                    <a:pt x="187832" y="147105"/>
                    <a:pt x="187808" y="148560"/>
                  </a:cubicBezTo>
                  <a:cubicBezTo>
                    <a:pt x="188020" y="153546"/>
                    <a:pt x="187738" y="158531"/>
                    <a:pt x="186987" y="163459"/>
                  </a:cubicBezTo>
                  <a:cubicBezTo>
                    <a:pt x="185931" y="174486"/>
                    <a:pt x="184876" y="184927"/>
                    <a:pt x="188864" y="189503"/>
                  </a:cubicBezTo>
                  <a:lnTo>
                    <a:pt x="190859" y="192084"/>
                  </a:lnTo>
                  <a:cubicBezTo>
                    <a:pt x="194964" y="197363"/>
                    <a:pt x="199657" y="203815"/>
                    <a:pt x="213266" y="196659"/>
                  </a:cubicBezTo>
                  <a:lnTo>
                    <a:pt x="218428" y="194078"/>
                  </a:lnTo>
                  <a:cubicBezTo>
                    <a:pt x="228986" y="188682"/>
                    <a:pt x="238137" y="184106"/>
                    <a:pt x="243298" y="186570"/>
                  </a:cubicBezTo>
                  <a:cubicBezTo>
                    <a:pt x="258256" y="193832"/>
                    <a:pt x="274000" y="199345"/>
                    <a:pt x="290225" y="202994"/>
                  </a:cubicBezTo>
                  <a:lnTo>
                    <a:pt x="295504" y="203932"/>
                  </a:lnTo>
                  <a:cubicBezTo>
                    <a:pt x="310638" y="206983"/>
                    <a:pt x="317677" y="208390"/>
                    <a:pt x="319788" y="215664"/>
                  </a:cubicBezTo>
                  <a:cubicBezTo>
                    <a:pt x="323542" y="227395"/>
                    <a:pt x="331520" y="240066"/>
                    <a:pt x="343251" y="241943"/>
                  </a:cubicBezTo>
                  <a:cubicBezTo>
                    <a:pt x="348178" y="242647"/>
                    <a:pt x="355687" y="243468"/>
                    <a:pt x="362960" y="244172"/>
                  </a:cubicBezTo>
                  <a:cubicBezTo>
                    <a:pt x="369295" y="244676"/>
                    <a:pt x="375595" y="245497"/>
                    <a:pt x="381848" y="246635"/>
                  </a:cubicBezTo>
                  <a:lnTo>
                    <a:pt x="384898" y="248161"/>
                  </a:lnTo>
                  <a:cubicBezTo>
                    <a:pt x="393955" y="253428"/>
                    <a:pt x="403399" y="257980"/>
                    <a:pt x="413171" y="261769"/>
                  </a:cubicBezTo>
                  <a:cubicBezTo>
                    <a:pt x="417371" y="262801"/>
                    <a:pt x="421642" y="263470"/>
                    <a:pt x="425958" y="263763"/>
                  </a:cubicBezTo>
                  <a:cubicBezTo>
                    <a:pt x="431472" y="263986"/>
                    <a:pt x="436904" y="265136"/>
                    <a:pt x="442031" y="267166"/>
                  </a:cubicBezTo>
                  <a:lnTo>
                    <a:pt x="442735" y="268339"/>
                  </a:lnTo>
                  <a:cubicBezTo>
                    <a:pt x="444412" y="275401"/>
                    <a:pt x="444928" y="282698"/>
                    <a:pt x="444260" y="289925"/>
                  </a:cubicBezTo>
                  <a:lnTo>
                    <a:pt x="444260" y="290629"/>
                  </a:lnTo>
                  <a:cubicBezTo>
                    <a:pt x="444260" y="292036"/>
                    <a:pt x="441210" y="323477"/>
                    <a:pt x="439567" y="343069"/>
                  </a:cubicBezTo>
                  <a:lnTo>
                    <a:pt x="444377" y="343069"/>
                  </a:lnTo>
                  <a:cubicBezTo>
                    <a:pt x="446137" y="324416"/>
                    <a:pt x="449187" y="291333"/>
                    <a:pt x="449187" y="290042"/>
                  </a:cubicBezTo>
                  <a:cubicBezTo>
                    <a:pt x="449445" y="285314"/>
                    <a:pt x="449445" y="280575"/>
                    <a:pt x="449187" y="275847"/>
                  </a:cubicBezTo>
                  <a:cubicBezTo>
                    <a:pt x="450982" y="277748"/>
                    <a:pt x="452941" y="279472"/>
                    <a:pt x="455053" y="281009"/>
                  </a:cubicBezTo>
                  <a:cubicBezTo>
                    <a:pt x="458408" y="283754"/>
                    <a:pt x="462479" y="285467"/>
                    <a:pt x="466784" y="285936"/>
                  </a:cubicBezTo>
                  <a:cubicBezTo>
                    <a:pt x="467523" y="286006"/>
                    <a:pt x="468274" y="286006"/>
                    <a:pt x="469013" y="285936"/>
                  </a:cubicBezTo>
                  <a:cubicBezTo>
                    <a:pt x="470855" y="285256"/>
                    <a:pt x="472193" y="283648"/>
                    <a:pt x="472533" y="281713"/>
                  </a:cubicBezTo>
                  <a:cubicBezTo>
                    <a:pt x="473120" y="280246"/>
                    <a:pt x="473823" y="278838"/>
                    <a:pt x="474644" y="277489"/>
                  </a:cubicBezTo>
                  <a:cubicBezTo>
                    <a:pt x="479267" y="271201"/>
                    <a:pt x="480170" y="262919"/>
                    <a:pt x="476991" y="255786"/>
                  </a:cubicBezTo>
                  <a:cubicBezTo>
                    <a:pt x="471395" y="248466"/>
                    <a:pt x="464274" y="242459"/>
                    <a:pt x="456109" y="238189"/>
                  </a:cubicBezTo>
                  <a:cubicBezTo>
                    <a:pt x="455170" y="237672"/>
                    <a:pt x="454267" y="237086"/>
                    <a:pt x="453410" y="236429"/>
                  </a:cubicBezTo>
                  <a:lnTo>
                    <a:pt x="448835" y="232909"/>
                  </a:lnTo>
                  <a:cubicBezTo>
                    <a:pt x="445902" y="229624"/>
                    <a:pt x="442852" y="225284"/>
                    <a:pt x="443087" y="223407"/>
                  </a:cubicBezTo>
                  <a:cubicBezTo>
                    <a:pt x="443544" y="219606"/>
                    <a:pt x="445433" y="216121"/>
                    <a:pt x="448366" y="213670"/>
                  </a:cubicBezTo>
                  <a:lnTo>
                    <a:pt x="451181" y="212614"/>
                  </a:lnTo>
                  <a:lnTo>
                    <a:pt x="451885" y="212614"/>
                  </a:lnTo>
                  <a:cubicBezTo>
                    <a:pt x="456684" y="208977"/>
                    <a:pt x="460989" y="204719"/>
                    <a:pt x="464673" y="199944"/>
                  </a:cubicBezTo>
                  <a:cubicBezTo>
                    <a:pt x="467183" y="193750"/>
                    <a:pt x="465588" y="186652"/>
                    <a:pt x="460684" y="182112"/>
                  </a:cubicBezTo>
                  <a:cubicBezTo>
                    <a:pt x="456109" y="178593"/>
                    <a:pt x="453058" y="176833"/>
                    <a:pt x="452941" y="176715"/>
                  </a:cubicBezTo>
                  <a:lnTo>
                    <a:pt x="432294" y="164984"/>
                  </a:lnTo>
                  <a:cubicBezTo>
                    <a:pt x="422392" y="157945"/>
                    <a:pt x="413101" y="150096"/>
                    <a:pt x="404490" y="141521"/>
                  </a:cubicBezTo>
                  <a:cubicBezTo>
                    <a:pt x="403329" y="133743"/>
                    <a:pt x="403329" y="125836"/>
                    <a:pt x="404490" y="118058"/>
                  </a:cubicBezTo>
                  <a:cubicBezTo>
                    <a:pt x="404490" y="116415"/>
                    <a:pt x="407423" y="104919"/>
                    <a:pt x="407892" y="102572"/>
                  </a:cubicBezTo>
                  <a:cubicBezTo>
                    <a:pt x="410391" y="98290"/>
                    <a:pt x="413429" y="94348"/>
                    <a:pt x="416925" y="90841"/>
                  </a:cubicBezTo>
                  <a:cubicBezTo>
                    <a:pt x="418873" y="89749"/>
                    <a:pt x="420761" y="88530"/>
                    <a:pt x="422557" y="87204"/>
                  </a:cubicBezTo>
                  <a:cubicBezTo>
                    <a:pt x="422557" y="87204"/>
                    <a:pt x="425137" y="85561"/>
                    <a:pt x="435578" y="87204"/>
                  </a:cubicBezTo>
                  <a:cubicBezTo>
                    <a:pt x="448718" y="89550"/>
                    <a:pt x="450243" y="89550"/>
                    <a:pt x="460449" y="81221"/>
                  </a:cubicBezTo>
                  <a:cubicBezTo>
                    <a:pt x="462209" y="79930"/>
                    <a:pt x="463851" y="78170"/>
                    <a:pt x="465729" y="76528"/>
                  </a:cubicBezTo>
                  <a:cubicBezTo>
                    <a:pt x="473589" y="69489"/>
                    <a:pt x="482387" y="61512"/>
                    <a:pt x="486845" y="66087"/>
                  </a:cubicBezTo>
                  <a:cubicBezTo>
                    <a:pt x="489813" y="68856"/>
                    <a:pt x="493274" y="71049"/>
                    <a:pt x="497052" y="72539"/>
                  </a:cubicBezTo>
                  <a:cubicBezTo>
                    <a:pt x="498694" y="73478"/>
                    <a:pt x="501158" y="74416"/>
                    <a:pt x="501275" y="75120"/>
                  </a:cubicBezTo>
                  <a:lnTo>
                    <a:pt x="501275" y="75942"/>
                  </a:lnTo>
                  <a:lnTo>
                    <a:pt x="496583" y="84153"/>
                  </a:lnTo>
                  <a:cubicBezTo>
                    <a:pt x="493650" y="88811"/>
                    <a:pt x="491209" y="93773"/>
                    <a:pt x="489309" y="98935"/>
                  </a:cubicBezTo>
                  <a:lnTo>
                    <a:pt x="487784" y="105036"/>
                  </a:lnTo>
                  <a:lnTo>
                    <a:pt x="487784" y="105036"/>
                  </a:lnTo>
                  <a:cubicBezTo>
                    <a:pt x="487784" y="105036"/>
                    <a:pt x="483208" y="115242"/>
                    <a:pt x="479924" y="121343"/>
                  </a:cubicBezTo>
                  <a:lnTo>
                    <a:pt x="477929" y="125096"/>
                  </a:lnTo>
                  <a:cubicBezTo>
                    <a:pt x="473682" y="130740"/>
                    <a:pt x="471454" y="137637"/>
                    <a:pt x="471594" y="144688"/>
                  </a:cubicBezTo>
                  <a:cubicBezTo>
                    <a:pt x="471829" y="147504"/>
                    <a:pt x="471829" y="150320"/>
                    <a:pt x="471594" y="153135"/>
                  </a:cubicBezTo>
                  <a:cubicBezTo>
                    <a:pt x="470280" y="157699"/>
                    <a:pt x="470832" y="162591"/>
                    <a:pt x="473120" y="166744"/>
                  </a:cubicBezTo>
                  <a:cubicBezTo>
                    <a:pt x="474199" y="167964"/>
                    <a:pt x="475712" y="168726"/>
                    <a:pt x="477343" y="168855"/>
                  </a:cubicBezTo>
                  <a:lnTo>
                    <a:pt x="479572" y="168855"/>
                  </a:lnTo>
                  <a:cubicBezTo>
                    <a:pt x="488488" y="168820"/>
                    <a:pt x="497169" y="166040"/>
                    <a:pt x="504443" y="160878"/>
                  </a:cubicBezTo>
                  <a:cubicBezTo>
                    <a:pt x="516467" y="150847"/>
                    <a:pt x="527507" y="139691"/>
                    <a:pt x="537408" y="127560"/>
                  </a:cubicBezTo>
                  <a:cubicBezTo>
                    <a:pt x="538018" y="126739"/>
                    <a:pt x="538734" y="125988"/>
                    <a:pt x="539520" y="125331"/>
                  </a:cubicBezTo>
                  <a:close/>
                </a:path>
              </a:pathLst>
            </a:custGeom>
            <a:solidFill>
              <a:srgbClr val="889399"/>
            </a:solidFill>
            <a:ln w="1171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7390092-DE3A-4858-B7C3-1AB9CA68C4BF}"/>
                </a:ext>
              </a:extLst>
            </p:cNvPr>
            <p:cNvSpPr/>
            <p:nvPr/>
          </p:nvSpPr>
          <p:spPr>
            <a:xfrm>
              <a:off x="9732578" y="3680787"/>
              <a:ext cx="39416" cy="44037"/>
            </a:xfrm>
            <a:custGeom>
              <a:avLst/>
              <a:gdLst>
                <a:gd name="connsiteX0" fmla="*/ 34030 w 39416"/>
                <a:gd name="connsiteY0" fmla="*/ 18415 h 44037"/>
                <a:gd name="connsiteX1" fmla="*/ 29103 w 39416"/>
                <a:gd name="connsiteY1" fmla="*/ 33548 h 44037"/>
                <a:gd name="connsiteX2" fmla="*/ 29103 w 39416"/>
                <a:gd name="connsiteY2" fmla="*/ 33548 h 44037"/>
                <a:gd name="connsiteX3" fmla="*/ 27461 w 39416"/>
                <a:gd name="connsiteY3" fmla="*/ 34369 h 44037"/>
                <a:gd name="connsiteX4" fmla="*/ 13031 w 39416"/>
                <a:gd name="connsiteY4" fmla="*/ 39297 h 44037"/>
                <a:gd name="connsiteX5" fmla="*/ 9277 w 39416"/>
                <a:gd name="connsiteY5" fmla="*/ 36364 h 44037"/>
                <a:gd name="connsiteX6" fmla="*/ 8104 w 39416"/>
                <a:gd name="connsiteY6" fmla="*/ 35191 h 44037"/>
                <a:gd name="connsiteX7" fmla="*/ 5405 w 39416"/>
                <a:gd name="connsiteY7" fmla="*/ 33783 h 44037"/>
                <a:gd name="connsiteX8" fmla="*/ 4701 w 39416"/>
                <a:gd name="connsiteY8" fmla="*/ 32727 h 44037"/>
                <a:gd name="connsiteX9" fmla="*/ 6344 w 39416"/>
                <a:gd name="connsiteY9" fmla="*/ 28739 h 44037"/>
                <a:gd name="connsiteX10" fmla="*/ 9746 w 39416"/>
                <a:gd name="connsiteY10" fmla="*/ 21700 h 44037"/>
                <a:gd name="connsiteX11" fmla="*/ 15495 w 39416"/>
                <a:gd name="connsiteY11" fmla="*/ 11728 h 44037"/>
                <a:gd name="connsiteX12" fmla="*/ 27226 w 39416"/>
                <a:gd name="connsiteY12" fmla="*/ 5510 h 44037"/>
                <a:gd name="connsiteX13" fmla="*/ 27930 w 39416"/>
                <a:gd name="connsiteY13" fmla="*/ 5510 h 44037"/>
                <a:gd name="connsiteX14" fmla="*/ 31449 w 39416"/>
                <a:gd name="connsiteY14" fmla="*/ 4337 h 44037"/>
                <a:gd name="connsiteX15" fmla="*/ 32623 w 39416"/>
                <a:gd name="connsiteY15" fmla="*/ 4337 h 44037"/>
                <a:gd name="connsiteX16" fmla="*/ 35204 w 39416"/>
                <a:gd name="connsiteY16" fmla="*/ 8560 h 44037"/>
                <a:gd name="connsiteX17" fmla="*/ 34030 w 39416"/>
                <a:gd name="connsiteY17" fmla="*/ 18297 h 44037"/>
                <a:gd name="connsiteX18" fmla="*/ 34734 w 39416"/>
                <a:gd name="connsiteY18" fmla="*/ 465 h 44037"/>
                <a:gd name="connsiteX19" fmla="*/ 25818 w 39416"/>
                <a:gd name="connsiteY19" fmla="*/ 1169 h 44037"/>
                <a:gd name="connsiteX20" fmla="*/ 12092 w 39416"/>
                <a:gd name="connsiteY20" fmla="*/ 8208 h 44037"/>
                <a:gd name="connsiteX21" fmla="*/ 5053 w 39416"/>
                <a:gd name="connsiteY21" fmla="*/ 19940 h 44037"/>
                <a:gd name="connsiteX22" fmla="*/ 2355 w 39416"/>
                <a:gd name="connsiteY22" fmla="*/ 25688 h 44037"/>
                <a:gd name="connsiteX23" fmla="*/ 9 w 39416"/>
                <a:gd name="connsiteY23" fmla="*/ 33548 h 44037"/>
                <a:gd name="connsiteX24" fmla="*/ 3059 w 39416"/>
                <a:gd name="connsiteY24" fmla="*/ 37654 h 44037"/>
                <a:gd name="connsiteX25" fmla="*/ 4936 w 39416"/>
                <a:gd name="connsiteY25" fmla="*/ 38476 h 44037"/>
                <a:gd name="connsiteX26" fmla="*/ 12562 w 39416"/>
                <a:gd name="connsiteY26" fmla="*/ 43755 h 44037"/>
                <a:gd name="connsiteX27" fmla="*/ 12562 w 39416"/>
                <a:gd name="connsiteY27" fmla="*/ 43755 h 44037"/>
                <a:gd name="connsiteX28" fmla="*/ 28634 w 39416"/>
                <a:gd name="connsiteY28" fmla="*/ 38358 h 44037"/>
                <a:gd name="connsiteX29" fmla="*/ 29924 w 39416"/>
                <a:gd name="connsiteY29" fmla="*/ 38358 h 44037"/>
                <a:gd name="connsiteX30" fmla="*/ 30863 w 39416"/>
                <a:gd name="connsiteY30" fmla="*/ 38358 h 44037"/>
                <a:gd name="connsiteX31" fmla="*/ 32153 w 39416"/>
                <a:gd name="connsiteY31" fmla="*/ 37185 h 44037"/>
                <a:gd name="connsiteX32" fmla="*/ 37902 w 39416"/>
                <a:gd name="connsiteY32" fmla="*/ 19822 h 44037"/>
                <a:gd name="connsiteX33" fmla="*/ 39310 w 39416"/>
                <a:gd name="connsiteY33" fmla="*/ 9499 h 44037"/>
                <a:gd name="connsiteX34" fmla="*/ 34265 w 39416"/>
                <a:gd name="connsiteY34" fmla="*/ 1286 h 4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16" h="44037">
                  <a:moveTo>
                    <a:pt x="34030" y="18415"/>
                  </a:moveTo>
                  <a:cubicBezTo>
                    <a:pt x="32904" y="23612"/>
                    <a:pt x="31250" y="28680"/>
                    <a:pt x="29103" y="33548"/>
                  </a:cubicBezTo>
                  <a:lnTo>
                    <a:pt x="29103" y="33548"/>
                  </a:lnTo>
                  <a:cubicBezTo>
                    <a:pt x="28528" y="33771"/>
                    <a:pt x="27977" y="34041"/>
                    <a:pt x="27461" y="34369"/>
                  </a:cubicBezTo>
                  <a:cubicBezTo>
                    <a:pt x="22850" y="36552"/>
                    <a:pt x="18017" y="38206"/>
                    <a:pt x="13031" y="39297"/>
                  </a:cubicBezTo>
                  <a:cubicBezTo>
                    <a:pt x="11189" y="39508"/>
                    <a:pt x="9523" y="38206"/>
                    <a:pt x="9277" y="36364"/>
                  </a:cubicBezTo>
                  <a:cubicBezTo>
                    <a:pt x="8984" y="35883"/>
                    <a:pt x="8585" y="35484"/>
                    <a:pt x="8104" y="35191"/>
                  </a:cubicBezTo>
                  <a:lnTo>
                    <a:pt x="5405" y="33783"/>
                  </a:lnTo>
                  <a:lnTo>
                    <a:pt x="4701" y="32727"/>
                  </a:lnTo>
                  <a:cubicBezTo>
                    <a:pt x="4655" y="31225"/>
                    <a:pt x="5253" y="29771"/>
                    <a:pt x="6344" y="28739"/>
                  </a:cubicBezTo>
                  <a:cubicBezTo>
                    <a:pt x="7752" y="26533"/>
                    <a:pt x="8901" y="24175"/>
                    <a:pt x="9746" y="21700"/>
                  </a:cubicBezTo>
                  <a:cubicBezTo>
                    <a:pt x="10849" y="17969"/>
                    <a:pt x="12820" y="14555"/>
                    <a:pt x="15495" y="11728"/>
                  </a:cubicBezTo>
                  <a:cubicBezTo>
                    <a:pt x="19061" y="9053"/>
                    <a:pt x="23014" y="6953"/>
                    <a:pt x="27226" y="5510"/>
                  </a:cubicBezTo>
                  <a:lnTo>
                    <a:pt x="27930" y="5510"/>
                  </a:lnTo>
                  <a:cubicBezTo>
                    <a:pt x="28986" y="4841"/>
                    <a:pt x="30194" y="4442"/>
                    <a:pt x="31449" y="4337"/>
                  </a:cubicBezTo>
                  <a:lnTo>
                    <a:pt x="32623" y="4337"/>
                  </a:lnTo>
                  <a:cubicBezTo>
                    <a:pt x="34030" y="5322"/>
                    <a:pt x="34969" y="6859"/>
                    <a:pt x="35204" y="8560"/>
                  </a:cubicBezTo>
                  <a:cubicBezTo>
                    <a:pt x="35204" y="8560"/>
                    <a:pt x="35204" y="11141"/>
                    <a:pt x="34030" y="18297"/>
                  </a:cubicBezTo>
                  <a:close/>
                  <a:moveTo>
                    <a:pt x="34734" y="465"/>
                  </a:moveTo>
                  <a:cubicBezTo>
                    <a:pt x="31825" y="-743"/>
                    <a:pt x="28505" y="-473"/>
                    <a:pt x="25818" y="1169"/>
                  </a:cubicBezTo>
                  <a:cubicBezTo>
                    <a:pt x="20821" y="2577"/>
                    <a:pt x="16152" y="4970"/>
                    <a:pt x="12092" y="8208"/>
                  </a:cubicBezTo>
                  <a:cubicBezTo>
                    <a:pt x="8948" y="11587"/>
                    <a:pt x="6555" y="15576"/>
                    <a:pt x="5053" y="19940"/>
                  </a:cubicBezTo>
                  <a:cubicBezTo>
                    <a:pt x="4490" y="21993"/>
                    <a:pt x="3576" y="23940"/>
                    <a:pt x="2355" y="25688"/>
                  </a:cubicBezTo>
                  <a:cubicBezTo>
                    <a:pt x="420" y="27823"/>
                    <a:pt x="-437" y="30709"/>
                    <a:pt x="9" y="33548"/>
                  </a:cubicBezTo>
                  <a:cubicBezTo>
                    <a:pt x="373" y="35296"/>
                    <a:pt x="1487" y="36798"/>
                    <a:pt x="3059" y="37654"/>
                  </a:cubicBezTo>
                  <a:lnTo>
                    <a:pt x="4936" y="38476"/>
                  </a:lnTo>
                  <a:cubicBezTo>
                    <a:pt x="6203" y="41596"/>
                    <a:pt x="9195" y="43673"/>
                    <a:pt x="12562" y="43755"/>
                  </a:cubicBezTo>
                  <a:lnTo>
                    <a:pt x="12562" y="43755"/>
                  </a:lnTo>
                  <a:cubicBezTo>
                    <a:pt x="18123" y="42640"/>
                    <a:pt x="23519" y="40822"/>
                    <a:pt x="28634" y="38358"/>
                  </a:cubicBezTo>
                  <a:lnTo>
                    <a:pt x="29924" y="38358"/>
                  </a:lnTo>
                  <a:lnTo>
                    <a:pt x="30863" y="38358"/>
                  </a:lnTo>
                  <a:cubicBezTo>
                    <a:pt x="30863" y="38358"/>
                    <a:pt x="32036" y="37772"/>
                    <a:pt x="32153" y="37185"/>
                  </a:cubicBezTo>
                  <a:cubicBezTo>
                    <a:pt x="34852" y="31695"/>
                    <a:pt x="36787" y="25841"/>
                    <a:pt x="37902" y="19822"/>
                  </a:cubicBezTo>
                  <a:cubicBezTo>
                    <a:pt x="38958" y="12549"/>
                    <a:pt x="39310" y="9968"/>
                    <a:pt x="39310" y="9499"/>
                  </a:cubicBezTo>
                  <a:cubicBezTo>
                    <a:pt x="38981" y="6132"/>
                    <a:pt x="37116" y="3105"/>
                    <a:pt x="34265" y="1286"/>
                  </a:cubicBezTo>
                  <a:close/>
                </a:path>
              </a:pathLst>
            </a:custGeom>
            <a:solidFill>
              <a:srgbClr val="889399"/>
            </a:solidFill>
            <a:ln w="1171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1D31642-E208-412D-BF65-28AE2C5E0BC0}"/>
                </a:ext>
              </a:extLst>
            </p:cNvPr>
            <p:cNvSpPr/>
            <p:nvPr/>
          </p:nvSpPr>
          <p:spPr>
            <a:xfrm>
              <a:off x="9784530" y="3749908"/>
              <a:ext cx="76037" cy="46127"/>
            </a:xfrm>
            <a:custGeom>
              <a:avLst/>
              <a:gdLst>
                <a:gd name="connsiteX0" fmla="*/ 68071 w 76037"/>
                <a:gd name="connsiteY0" fmla="*/ 40917 h 46127"/>
                <a:gd name="connsiteX1" fmla="*/ 61502 w 76037"/>
                <a:gd name="connsiteY1" fmla="*/ 40917 h 46127"/>
                <a:gd name="connsiteX2" fmla="*/ 60446 w 76037"/>
                <a:gd name="connsiteY2" fmla="*/ 40917 h 46127"/>
                <a:gd name="connsiteX3" fmla="*/ 46485 w 76037"/>
                <a:gd name="connsiteY3" fmla="*/ 40917 h 46127"/>
                <a:gd name="connsiteX4" fmla="*/ 19502 w 76037"/>
                <a:gd name="connsiteY4" fmla="*/ 25431 h 46127"/>
                <a:gd name="connsiteX5" fmla="*/ 12698 w 76037"/>
                <a:gd name="connsiteY5" fmla="*/ 17689 h 46127"/>
                <a:gd name="connsiteX6" fmla="*/ 3665 w 76037"/>
                <a:gd name="connsiteY6" fmla="*/ 4667 h 46127"/>
                <a:gd name="connsiteX7" fmla="*/ 4369 w 76037"/>
                <a:gd name="connsiteY7" fmla="*/ 4667 h 46127"/>
                <a:gd name="connsiteX8" fmla="*/ 11994 w 76037"/>
                <a:gd name="connsiteY8" fmla="*/ 7248 h 46127"/>
                <a:gd name="connsiteX9" fmla="*/ 17273 w 76037"/>
                <a:gd name="connsiteY9" fmla="*/ 8890 h 46127"/>
                <a:gd name="connsiteX10" fmla="*/ 38977 w 76037"/>
                <a:gd name="connsiteY10" fmla="*/ 20621 h 46127"/>
                <a:gd name="connsiteX11" fmla="*/ 38977 w 76037"/>
                <a:gd name="connsiteY11" fmla="*/ 20621 h 46127"/>
                <a:gd name="connsiteX12" fmla="*/ 60211 w 76037"/>
                <a:gd name="connsiteY12" fmla="*/ 30241 h 46127"/>
                <a:gd name="connsiteX13" fmla="*/ 70300 w 76037"/>
                <a:gd name="connsiteY13" fmla="*/ 40448 h 46127"/>
                <a:gd name="connsiteX14" fmla="*/ 67836 w 76037"/>
                <a:gd name="connsiteY14" fmla="*/ 42207 h 46127"/>
                <a:gd name="connsiteX15" fmla="*/ 61736 w 76037"/>
                <a:gd name="connsiteY15" fmla="*/ 24728 h 46127"/>
                <a:gd name="connsiteX16" fmla="*/ 41323 w 76037"/>
                <a:gd name="connsiteY16" fmla="*/ 15577 h 46127"/>
                <a:gd name="connsiteX17" fmla="*/ 17860 w 76037"/>
                <a:gd name="connsiteY17" fmla="*/ 3845 h 46127"/>
                <a:gd name="connsiteX18" fmla="*/ 13520 w 76037"/>
                <a:gd name="connsiteY18" fmla="*/ 2320 h 46127"/>
                <a:gd name="connsiteX19" fmla="*/ 1788 w 76037"/>
                <a:gd name="connsiteY19" fmla="*/ 443 h 46127"/>
                <a:gd name="connsiteX20" fmla="*/ -89 w 76037"/>
                <a:gd name="connsiteY20" fmla="*/ 4432 h 46127"/>
                <a:gd name="connsiteX21" fmla="*/ 9882 w 76037"/>
                <a:gd name="connsiteY21" fmla="*/ 20269 h 46127"/>
                <a:gd name="connsiteX22" fmla="*/ 16218 w 76037"/>
                <a:gd name="connsiteY22" fmla="*/ 27660 h 46127"/>
                <a:gd name="connsiteX23" fmla="*/ 46837 w 76037"/>
                <a:gd name="connsiteY23" fmla="*/ 44906 h 46127"/>
                <a:gd name="connsiteX24" fmla="*/ 60446 w 76037"/>
                <a:gd name="connsiteY24" fmla="*/ 44906 h 46127"/>
                <a:gd name="connsiteX25" fmla="*/ 65725 w 76037"/>
                <a:gd name="connsiteY25" fmla="*/ 45844 h 46127"/>
                <a:gd name="connsiteX26" fmla="*/ 71004 w 76037"/>
                <a:gd name="connsiteY26" fmla="*/ 44671 h 46127"/>
                <a:gd name="connsiteX27" fmla="*/ 75931 w 76037"/>
                <a:gd name="connsiteY27" fmla="*/ 39040 h 46127"/>
                <a:gd name="connsiteX28" fmla="*/ 75931 w 76037"/>
                <a:gd name="connsiteY28" fmla="*/ 37867 h 46127"/>
                <a:gd name="connsiteX29" fmla="*/ 62322 w 76037"/>
                <a:gd name="connsiteY29" fmla="*/ 24493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037" h="46127">
                  <a:moveTo>
                    <a:pt x="68071" y="40917"/>
                  </a:moveTo>
                  <a:cubicBezTo>
                    <a:pt x="65971" y="41773"/>
                    <a:pt x="63601" y="41773"/>
                    <a:pt x="61502" y="40917"/>
                  </a:cubicBezTo>
                  <a:lnTo>
                    <a:pt x="60446" y="40917"/>
                  </a:lnTo>
                  <a:lnTo>
                    <a:pt x="46485" y="40917"/>
                  </a:lnTo>
                  <a:cubicBezTo>
                    <a:pt x="35481" y="40553"/>
                    <a:pt x="25368" y="34746"/>
                    <a:pt x="19502" y="25431"/>
                  </a:cubicBezTo>
                  <a:cubicBezTo>
                    <a:pt x="17391" y="22850"/>
                    <a:pt x="15044" y="20152"/>
                    <a:pt x="12698" y="17689"/>
                  </a:cubicBezTo>
                  <a:cubicBezTo>
                    <a:pt x="8592" y="13230"/>
                    <a:pt x="3782" y="8069"/>
                    <a:pt x="3665" y="4667"/>
                  </a:cubicBezTo>
                  <a:lnTo>
                    <a:pt x="4369" y="4667"/>
                  </a:lnTo>
                  <a:cubicBezTo>
                    <a:pt x="7032" y="5136"/>
                    <a:pt x="9601" y="6004"/>
                    <a:pt x="11994" y="7248"/>
                  </a:cubicBezTo>
                  <a:cubicBezTo>
                    <a:pt x="13719" y="7893"/>
                    <a:pt x="15479" y="8444"/>
                    <a:pt x="17273" y="8890"/>
                  </a:cubicBezTo>
                  <a:cubicBezTo>
                    <a:pt x="24829" y="12175"/>
                    <a:pt x="32090" y="16105"/>
                    <a:pt x="38977" y="20621"/>
                  </a:cubicBezTo>
                  <a:lnTo>
                    <a:pt x="38977" y="20621"/>
                  </a:lnTo>
                  <a:cubicBezTo>
                    <a:pt x="45816" y="24341"/>
                    <a:pt x="52902" y="27555"/>
                    <a:pt x="60211" y="30241"/>
                  </a:cubicBezTo>
                  <a:cubicBezTo>
                    <a:pt x="63613" y="31180"/>
                    <a:pt x="67836" y="36577"/>
                    <a:pt x="70300" y="40448"/>
                  </a:cubicBezTo>
                  <a:cubicBezTo>
                    <a:pt x="69561" y="41140"/>
                    <a:pt x="68728" y="41727"/>
                    <a:pt x="67836" y="42207"/>
                  </a:cubicBezTo>
                  <a:close/>
                  <a:moveTo>
                    <a:pt x="61736" y="24728"/>
                  </a:moveTo>
                  <a:cubicBezTo>
                    <a:pt x="56340" y="23202"/>
                    <a:pt x="42262" y="15811"/>
                    <a:pt x="41323" y="15577"/>
                  </a:cubicBezTo>
                  <a:cubicBezTo>
                    <a:pt x="33885" y="10943"/>
                    <a:pt x="26037" y="7013"/>
                    <a:pt x="17860" y="3845"/>
                  </a:cubicBezTo>
                  <a:cubicBezTo>
                    <a:pt x="16370" y="3470"/>
                    <a:pt x="14915" y="2965"/>
                    <a:pt x="13520" y="2320"/>
                  </a:cubicBezTo>
                  <a:cubicBezTo>
                    <a:pt x="8827" y="443"/>
                    <a:pt x="4017" y="-1316"/>
                    <a:pt x="1788" y="443"/>
                  </a:cubicBezTo>
                  <a:cubicBezTo>
                    <a:pt x="486" y="1335"/>
                    <a:pt x="-230" y="2860"/>
                    <a:pt x="-89" y="4432"/>
                  </a:cubicBezTo>
                  <a:cubicBezTo>
                    <a:pt x="-89" y="9477"/>
                    <a:pt x="4603" y="14756"/>
                    <a:pt x="9882" y="20269"/>
                  </a:cubicBezTo>
                  <a:cubicBezTo>
                    <a:pt x="12111" y="22733"/>
                    <a:pt x="14458" y="25314"/>
                    <a:pt x="16218" y="27660"/>
                  </a:cubicBezTo>
                  <a:cubicBezTo>
                    <a:pt x="23022" y="38031"/>
                    <a:pt x="34437" y="44460"/>
                    <a:pt x="46837" y="44906"/>
                  </a:cubicBezTo>
                  <a:lnTo>
                    <a:pt x="60446" y="44906"/>
                  </a:lnTo>
                  <a:cubicBezTo>
                    <a:pt x="62135" y="45528"/>
                    <a:pt x="63918" y="45844"/>
                    <a:pt x="65725" y="45844"/>
                  </a:cubicBezTo>
                  <a:cubicBezTo>
                    <a:pt x="67555" y="45868"/>
                    <a:pt x="69361" y="45469"/>
                    <a:pt x="71004" y="44671"/>
                  </a:cubicBezTo>
                  <a:cubicBezTo>
                    <a:pt x="74171" y="42677"/>
                    <a:pt x="75931" y="40800"/>
                    <a:pt x="75931" y="39040"/>
                  </a:cubicBezTo>
                  <a:lnTo>
                    <a:pt x="75931" y="37867"/>
                  </a:lnTo>
                  <a:cubicBezTo>
                    <a:pt x="75227" y="36694"/>
                    <a:pt x="69010" y="26135"/>
                    <a:pt x="62322" y="24493"/>
                  </a:cubicBezTo>
                  <a:close/>
                </a:path>
              </a:pathLst>
            </a:custGeom>
            <a:solidFill>
              <a:srgbClr val="889399"/>
            </a:solidFill>
            <a:ln w="1171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4F2087E-1D55-47AD-BE94-A91AB6CB7D75}"/>
                </a:ext>
              </a:extLst>
            </p:cNvPr>
            <p:cNvSpPr/>
            <p:nvPr/>
          </p:nvSpPr>
          <p:spPr>
            <a:xfrm>
              <a:off x="8963495" y="3096462"/>
              <a:ext cx="212831" cy="582844"/>
            </a:xfrm>
            <a:custGeom>
              <a:avLst/>
              <a:gdLst>
                <a:gd name="connsiteX0" fmla="*/ 210671 w 212831"/>
                <a:gd name="connsiteY0" fmla="*/ 455275 h 582844"/>
                <a:gd name="connsiteX1" fmla="*/ 208031 w 212831"/>
                <a:gd name="connsiteY1" fmla="*/ 456671 h 582844"/>
                <a:gd name="connsiteX2" fmla="*/ 207973 w 212831"/>
                <a:gd name="connsiteY2" fmla="*/ 456917 h 582844"/>
                <a:gd name="connsiteX3" fmla="*/ 199526 w 212831"/>
                <a:gd name="connsiteY3" fmla="*/ 491408 h 582844"/>
                <a:gd name="connsiteX4" fmla="*/ 186035 w 212831"/>
                <a:gd name="connsiteY4" fmla="*/ 523787 h 582844"/>
                <a:gd name="connsiteX5" fmla="*/ 181929 w 212831"/>
                <a:gd name="connsiteY5" fmla="*/ 533290 h 582844"/>
                <a:gd name="connsiteX6" fmla="*/ 171370 w 212831"/>
                <a:gd name="connsiteY6" fmla="*/ 569188 h 582844"/>
                <a:gd name="connsiteX7" fmla="*/ 150136 w 212831"/>
                <a:gd name="connsiteY7" fmla="*/ 577400 h 582844"/>
                <a:gd name="connsiteX8" fmla="*/ 120573 w 212831"/>
                <a:gd name="connsiteY8" fmla="*/ 575641 h 582844"/>
                <a:gd name="connsiteX9" fmla="*/ 116115 w 212831"/>
                <a:gd name="connsiteY9" fmla="*/ 569657 h 582844"/>
                <a:gd name="connsiteX10" fmla="*/ 121746 w 212831"/>
                <a:gd name="connsiteY10" fmla="*/ 534463 h 582844"/>
                <a:gd name="connsiteX11" fmla="*/ 124679 w 212831"/>
                <a:gd name="connsiteY11" fmla="*/ 524139 h 582844"/>
                <a:gd name="connsiteX12" fmla="*/ 137232 w 212831"/>
                <a:gd name="connsiteY12" fmla="*/ 517335 h 582844"/>
                <a:gd name="connsiteX13" fmla="*/ 147321 w 212831"/>
                <a:gd name="connsiteY13" fmla="*/ 513229 h 582844"/>
                <a:gd name="connsiteX14" fmla="*/ 157293 w 212831"/>
                <a:gd name="connsiteY14" fmla="*/ 503374 h 582844"/>
                <a:gd name="connsiteX15" fmla="*/ 167030 w 212831"/>
                <a:gd name="connsiteY15" fmla="*/ 493637 h 582844"/>
                <a:gd name="connsiteX16" fmla="*/ 179465 w 212831"/>
                <a:gd name="connsiteY16" fmla="*/ 472520 h 582844"/>
                <a:gd name="connsiteX17" fmla="*/ 189085 w 212831"/>
                <a:gd name="connsiteY17" fmla="*/ 455861 h 582844"/>
                <a:gd name="connsiteX18" fmla="*/ 194364 w 212831"/>
                <a:gd name="connsiteY18" fmla="*/ 418673 h 582844"/>
                <a:gd name="connsiteX19" fmla="*/ 188968 w 212831"/>
                <a:gd name="connsiteY19" fmla="*/ 318368 h 582844"/>
                <a:gd name="connsiteX20" fmla="*/ 171605 w 212831"/>
                <a:gd name="connsiteY20" fmla="*/ 286810 h 582844"/>
                <a:gd name="connsiteX21" fmla="*/ 157879 w 212831"/>
                <a:gd name="connsiteY21" fmla="*/ 253727 h 582844"/>
                <a:gd name="connsiteX22" fmla="*/ 152717 w 212831"/>
                <a:gd name="connsiteY22" fmla="*/ 241996 h 582844"/>
                <a:gd name="connsiteX23" fmla="*/ 149667 w 212831"/>
                <a:gd name="connsiteY23" fmla="*/ 241996 h 582844"/>
                <a:gd name="connsiteX24" fmla="*/ 143684 w 212831"/>
                <a:gd name="connsiteY24" fmla="*/ 239297 h 582844"/>
                <a:gd name="connsiteX25" fmla="*/ 133830 w 212831"/>
                <a:gd name="connsiteY25" fmla="*/ 228621 h 582844"/>
                <a:gd name="connsiteX26" fmla="*/ 129372 w 212831"/>
                <a:gd name="connsiteY26" fmla="*/ 202343 h 582844"/>
                <a:gd name="connsiteX27" fmla="*/ 109311 w 212831"/>
                <a:gd name="connsiteY27" fmla="*/ 167148 h 582844"/>
                <a:gd name="connsiteX28" fmla="*/ 105087 w 212831"/>
                <a:gd name="connsiteY28" fmla="*/ 146266 h 582844"/>
                <a:gd name="connsiteX29" fmla="*/ 105087 w 212831"/>
                <a:gd name="connsiteY29" fmla="*/ 143333 h 582844"/>
                <a:gd name="connsiteX30" fmla="*/ 85026 w 212831"/>
                <a:gd name="connsiteY30" fmla="*/ 125149 h 582844"/>
                <a:gd name="connsiteX31" fmla="*/ 79395 w 212831"/>
                <a:gd name="connsiteY31" fmla="*/ 122686 h 582844"/>
                <a:gd name="connsiteX32" fmla="*/ 73295 w 212831"/>
                <a:gd name="connsiteY32" fmla="*/ 116820 h 582844"/>
                <a:gd name="connsiteX33" fmla="*/ 75289 w 212831"/>
                <a:gd name="connsiteY33" fmla="*/ 109546 h 582844"/>
                <a:gd name="connsiteX34" fmla="*/ 81859 w 212831"/>
                <a:gd name="connsiteY34" fmla="*/ 102507 h 582844"/>
                <a:gd name="connsiteX35" fmla="*/ 95233 w 212831"/>
                <a:gd name="connsiteY35" fmla="*/ 86201 h 582844"/>
                <a:gd name="connsiteX36" fmla="*/ 83501 w 212831"/>
                <a:gd name="connsiteY36" fmla="*/ 68721 h 582844"/>
                <a:gd name="connsiteX37" fmla="*/ 79395 w 212831"/>
                <a:gd name="connsiteY37" fmla="*/ 64849 h 582844"/>
                <a:gd name="connsiteX38" fmla="*/ 70714 w 212831"/>
                <a:gd name="connsiteY38" fmla="*/ 28951 h 582844"/>
                <a:gd name="connsiteX39" fmla="*/ 76345 w 212831"/>
                <a:gd name="connsiteY39" fmla="*/ 19096 h 582844"/>
                <a:gd name="connsiteX40" fmla="*/ 81272 w 212831"/>
                <a:gd name="connsiteY40" fmla="*/ 9242 h 582844"/>
                <a:gd name="connsiteX41" fmla="*/ 79747 w 212831"/>
                <a:gd name="connsiteY41" fmla="*/ 5605 h 582844"/>
                <a:gd name="connsiteX42" fmla="*/ 54759 w 212831"/>
                <a:gd name="connsiteY42" fmla="*/ -26 h 582844"/>
                <a:gd name="connsiteX43" fmla="*/ 50536 w 212831"/>
                <a:gd name="connsiteY43" fmla="*/ -26 h 582844"/>
                <a:gd name="connsiteX44" fmla="*/ 39860 w 212831"/>
                <a:gd name="connsiteY44" fmla="*/ -26 h 582844"/>
                <a:gd name="connsiteX45" fmla="*/ 20268 w 212831"/>
                <a:gd name="connsiteY45" fmla="*/ 5605 h 582844"/>
                <a:gd name="connsiteX46" fmla="*/ 4431 w 212831"/>
                <a:gd name="connsiteY46" fmla="*/ 16163 h 582844"/>
                <a:gd name="connsiteX47" fmla="*/ 3609 w 212831"/>
                <a:gd name="connsiteY47" fmla="*/ 17337 h 582844"/>
                <a:gd name="connsiteX48" fmla="*/ -27 w 212831"/>
                <a:gd name="connsiteY48" fmla="*/ 28364 h 582844"/>
                <a:gd name="connsiteX49" fmla="*/ 1498 w 212831"/>
                <a:gd name="connsiteY49" fmla="*/ 31297 h 582844"/>
                <a:gd name="connsiteX50" fmla="*/ 4290 w 212831"/>
                <a:gd name="connsiteY50" fmla="*/ 29842 h 582844"/>
                <a:gd name="connsiteX51" fmla="*/ 4313 w 212831"/>
                <a:gd name="connsiteY51" fmla="*/ 29772 h 582844"/>
                <a:gd name="connsiteX52" fmla="*/ 7716 w 212831"/>
                <a:gd name="connsiteY52" fmla="*/ 19448 h 582844"/>
                <a:gd name="connsiteX53" fmla="*/ 22615 w 212831"/>
                <a:gd name="connsiteY53" fmla="*/ 9359 h 582844"/>
                <a:gd name="connsiteX54" fmla="*/ 39156 w 212831"/>
                <a:gd name="connsiteY54" fmla="*/ 4432 h 582844"/>
                <a:gd name="connsiteX55" fmla="*/ 50888 w 212831"/>
                <a:gd name="connsiteY55" fmla="*/ 4432 h 582844"/>
                <a:gd name="connsiteX56" fmla="*/ 54759 w 212831"/>
                <a:gd name="connsiteY56" fmla="*/ 4432 h 582844"/>
                <a:gd name="connsiteX57" fmla="*/ 76932 w 212831"/>
                <a:gd name="connsiteY57" fmla="*/ 8890 h 582844"/>
                <a:gd name="connsiteX58" fmla="*/ 72825 w 212831"/>
                <a:gd name="connsiteY58" fmla="*/ 16163 h 582844"/>
                <a:gd name="connsiteX59" fmla="*/ 66373 w 212831"/>
                <a:gd name="connsiteY59" fmla="*/ 27895 h 582844"/>
                <a:gd name="connsiteX60" fmla="*/ 75993 w 212831"/>
                <a:gd name="connsiteY60" fmla="*/ 67900 h 582844"/>
                <a:gd name="connsiteX61" fmla="*/ 80451 w 212831"/>
                <a:gd name="connsiteY61" fmla="*/ 72123 h 582844"/>
                <a:gd name="connsiteX62" fmla="*/ 91362 w 212831"/>
                <a:gd name="connsiteY62" fmla="*/ 85262 h 582844"/>
                <a:gd name="connsiteX63" fmla="*/ 79043 w 212831"/>
                <a:gd name="connsiteY63" fmla="*/ 99340 h 582844"/>
                <a:gd name="connsiteX64" fmla="*/ 72005 w 212831"/>
                <a:gd name="connsiteY64" fmla="*/ 106965 h 582844"/>
                <a:gd name="connsiteX65" fmla="*/ 69189 w 212831"/>
                <a:gd name="connsiteY65" fmla="*/ 117993 h 582844"/>
                <a:gd name="connsiteX66" fmla="*/ 77753 w 212831"/>
                <a:gd name="connsiteY66" fmla="*/ 126674 h 582844"/>
                <a:gd name="connsiteX67" fmla="*/ 83736 w 212831"/>
                <a:gd name="connsiteY67" fmla="*/ 129255 h 582844"/>
                <a:gd name="connsiteX68" fmla="*/ 100981 w 212831"/>
                <a:gd name="connsiteY68" fmla="*/ 143920 h 582844"/>
                <a:gd name="connsiteX69" fmla="*/ 100981 w 212831"/>
                <a:gd name="connsiteY69" fmla="*/ 146618 h 582844"/>
                <a:gd name="connsiteX70" fmla="*/ 106026 w 212831"/>
                <a:gd name="connsiteY70" fmla="*/ 170081 h 582844"/>
                <a:gd name="connsiteX71" fmla="*/ 125852 w 212831"/>
                <a:gd name="connsiteY71" fmla="*/ 205276 h 582844"/>
                <a:gd name="connsiteX72" fmla="*/ 129841 w 212831"/>
                <a:gd name="connsiteY72" fmla="*/ 228739 h 582844"/>
                <a:gd name="connsiteX73" fmla="*/ 142276 w 212831"/>
                <a:gd name="connsiteY73" fmla="*/ 244225 h 582844"/>
                <a:gd name="connsiteX74" fmla="*/ 149315 w 212831"/>
                <a:gd name="connsiteY74" fmla="*/ 247158 h 582844"/>
                <a:gd name="connsiteX75" fmla="*/ 151192 w 212831"/>
                <a:gd name="connsiteY75" fmla="*/ 247158 h 582844"/>
                <a:gd name="connsiteX76" fmla="*/ 153890 w 212831"/>
                <a:gd name="connsiteY76" fmla="*/ 255721 h 582844"/>
                <a:gd name="connsiteX77" fmla="*/ 168672 w 212831"/>
                <a:gd name="connsiteY77" fmla="*/ 290916 h 582844"/>
                <a:gd name="connsiteX78" fmla="*/ 184862 w 212831"/>
                <a:gd name="connsiteY78" fmla="*/ 319541 h 582844"/>
                <a:gd name="connsiteX79" fmla="*/ 190376 w 212831"/>
                <a:gd name="connsiteY79" fmla="*/ 420315 h 582844"/>
                <a:gd name="connsiteX80" fmla="*/ 186739 w 212831"/>
                <a:gd name="connsiteY80" fmla="*/ 453632 h 582844"/>
                <a:gd name="connsiteX81" fmla="*/ 175007 w 212831"/>
                <a:gd name="connsiteY81" fmla="*/ 474045 h 582844"/>
                <a:gd name="connsiteX82" fmla="*/ 164684 w 212831"/>
                <a:gd name="connsiteY82" fmla="*/ 491056 h 582844"/>
                <a:gd name="connsiteX83" fmla="*/ 154125 w 212831"/>
                <a:gd name="connsiteY83" fmla="*/ 501615 h 582844"/>
                <a:gd name="connsiteX84" fmla="*/ 144974 w 212831"/>
                <a:gd name="connsiteY84" fmla="*/ 510648 h 582844"/>
                <a:gd name="connsiteX85" fmla="*/ 136059 w 212831"/>
                <a:gd name="connsiteY85" fmla="*/ 514050 h 582844"/>
                <a:gd name="connsiteX86" fmla="*/ 120690 w 212831"/>
                <a:gd name="connsiteY86" fmla="*/ 524139 h 582844"/>
                <a:gd name="connsiteX87" fmla="*/ 117523 w 212831"/>
                <a:gd name="connsiteY87" fmla="*/ 534463 h 582844"/>
                <a:gd name="connsiteX88" fmla="*/ 112596 w 212831"/>
                <a:gd name="connsiteY88" fmla="*/ 573060 h 582844"/>
                <a:gd name="connsiteX89" fmla="*/ 118461 w 212831"/>
                <a:gd name="connsiteY89" fmla="*/ 580333 h 582844"/>
                <a:gd name="connsiteX90" fmla="*/ 119635 w 212831"/>
                <a:gd name="connsiteY90" fmla="*/ 580920 h 582844"/>
                <a:gd name="connsiteX91" fmla="*/ 150606 w 212831"/>
                <a:gd name="connsiteY91" fmla="*/ 582562 h 582844"/>
                <a:gd name="connsiteX92" fmla="*/ 175946 w 212831"/>
                <a:gd name="connsiteY92" fmla="*/ 570831 h 582844"/>
                <a:gd name="connsiteX93" fmla="*/ 186270 w 212831"/>
                <a:gd name="connsiteY93" fmla="*/ 535636 h 582844"/>
                <a:gd name="connsiteX94" fmla="*/ 190376 w 212831"/>
                <a:gd name="connsiteY94" fmla="*/ 526485 h 582844"/>
                <a:gd name="connsiteX95" fmla="*/ 204101 w 212831"/>
                <a:gd name="connsiteY95" fmla="*/ 492933 h 582844"/>
                <a:gd name="connsiteX96" fmla="*/ 212666 w 212831"/>
                <a:gd name="connsiteY96" fmla="*/ 458794 h 582844"/>
                <a:gd name="connsiteX97" fmla="*/ 211000 w 212831"/>
                <a:gd name="connsiteY97" fmla="*/ 456119 h 582844"/>
                <a:gd name="connsiteX98" fmla="*/ 210906 w 212831"/>
                <a:gd name="connsiteY98" fmla="*/ 456096 h 58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12831" h="582844">
                  <a:moveTo>
                    <a:pt x="210671" y="455275"/>
                  </a:moveTo>
                  <a:cubicBezTo>
                    <a:pt x="209557" y="454935"/>
                    <a:pt x="208372" y="455556"/>
                    <a:pt x="208031" y="456671"/>
                  </a:cubicBezTo>
                  <a:cubicBezTo>
                    <a:pt x="208008" y="456753"/>
                    <a:pt x="207984" y="456835"/>
                    <a:pt x="207973" y="456917"/>
                  </a:cubicBezTo>
                  <a:cubicBezTo>
                    <a:pt x="207973" y="457973"/>
                    <a:pt x="200465" y="485190"/>
                    <a:pt x="199526" y="491408"/>
                  </a:cubicBezTo>
                  <a:cubicBezTo>
                    <a:pt x="195620" y="502436"/>
                    <a:pt x="191115" y="513252"/>
                    <a:pt x="186035" y="523787"/>
                  </a:cubicBezTo>
                  <a:cubicBezTo>
                    <a:pt x="184498" y="526884"/>
                    <a:pt x="183137" y="530052"/>
                    <a:pt x="181929" y="533290"/>
                  </a:cubicBezTo>
                  <a:cubicBezTo>
                    <a:pt x="180404" y="537044"/>
                    <a:pt x="173013" y="562853"/>
                    <a:pt x="171370" y="569188"/>
                  </a:cubicBezTo>
                  <a:cubicBezTo>
                    <a:pt x="170549" y="572121"/>
                    <a:pt x="159639" y="575875"/>
                    <a:pt x="150136" y="577400"/>
                  </a:cubicBezTo>
                  <a:lnTo>
                    <a:pt x="120573" y="575641"/>
                  </a:lnTo>
                  <a:cubicBezTo>
                    <a:pt x="118931" y="573764"/>
                    <a:pt x="117441" y="571769"/>
                    <a:pt x="116115" y="569657"/>
                  </a:cubicBezTo>
                  <a:cubicBezTo>
                    <a:pt x="115798" y="557680"/>
                    <a:pt x="117711" y="545749"/>
                    <a:pt x="121746" y="534463"/>
                  </a:cubicBezTo>
                  <a:cubicBezTo>
                    <a:pt x="121746" y="534463"/>
                    <a:pt x="122450" y="531413"/>
                    <a:pt x="124679" y="524139"/>
                  </a:cubicBezTo>
                  <a:cubicBezTo>
                    <a:pt x="125735" y="520502"/>
                    <a:pt x="131601" y="518860"/>
                    <a:pt x="137232" y="517335"/>
                  </a:cubicBezTo>
                  <a:cubicBezTo>
                    <a:pt x="140786" y="516478"/>
                    <a:pt x="144189" y="515094"/>
                    <a:pt x="147321" y="513229"/>
                  </a:cubicBezTo>
                  <a:cubicBezTo>
                    <a:pt x="151040" y="510378"/>
                    <a:pt x="154395" y="507058"/>
                    <a:pt x="157293" y="503374"/>
                  </a:cubicBezTo>
                  <a:cubicBezTo>
                    <a:pt x="160120" y="499726"/>
                    <a:pt x="163381" y="496453"/>
                    <a:pt x="167030" y="493637"/>
                  </a:cubicBezTo>
                  <a:cubicBezTo>
                    <a:pt x="173869" y="488581"/>
                    <a:pt x="178362" y="480955"/>
                    <a:pt x="179465" y="472520"/>
                  </a:cubicBezTo>
                  <a:cubicBezTo>
                    <a:pt x="179923" y="465775"/>
                    <a:pt x="183477" y="459627"/>
                    <a:pt x="189085" y="455861"/>
                  </a:cubicBezTo>
                  <a:cubicBezTo>
                    <a:pt x="198353" y="448119"/>
                    <a:pt x="194951" y="421605"/>
                    <a:pt x="194364" y="418673"/>
                  </a:cubicBezTo>
                  <a:cubicBezTo>
                    <a:pt x="192487" y="385003"/>
                    <a:pt x="188968" y="320714"/>
                    <a:pt x="188968" y="318368"/>
                  </a:cubicBezTo>
                  <a:cubicBezTo>
                    <a:pt x="185120" y="306894"/>
                    <a:pt x="179242" y="296195"/>
                    <a:pt x="171605" y="286810"/>
                  </a:cubicBezTo>
                  <a:cubicBezTo>
                    <a:pt x="163886" y="277366"/>
                    <a:pt x="159111" y="265858"/>
                    <a:pt x="157879" y="253727"/>
                  </a:cubicBezTo>
                  <a:cubicBezTo>
                    <a:pt x="157175" y="246923"/>
                    <a:pt x="155416" y="242934"/>
                    <a:pt x="152717" y="241996"/>
                  </a:cubicBezTo>
                  <a:cubicBezTo>
                    <a:pt x="151744" y="241597"/>
                    <a:pt x="150641" y="241597"/>
                    <a:pt x="149667" y="241996"/>
                  </a:cubicBezTo>
                  <a:lnTo>
                    <a:pt x="143684" y="239297"/>
                  </a:lnTo>
                  <a:cubicBezTo>
                    <a:pt x="136528" y="236247"/>
                    <a:pt x="133126" y="234253"/>
                    <a:pt x="133830" y="228621"/>
                  </a:cubicBezTo>
                  <a:cubicBezTo>
                    <a:pt x="135671" y="219612"/>
                    <a:pt x="134088" y="210238"/>
                    <a:pt x="129372" y="202343"/>
                  </a:cubicBezTo>
                  <a:cubicBezTo>
                    <a:pt x="123506" y="190611"/>
                    <a:pt x="112713" y="171958"/>
                    <a:pt x="109311" y="167148"/>
                  </a:cubicBezTo>
                  <a:cubicBezTo>
                    <a:pt x="106460" y="160555"/>
                    <a:pt x="105017" y="153446"/>
                    <a:pt x="105087" y="146266"/>
                  </a:cubicBezTo>
                  <a:lnTo>
                    <a:pt x="105087" y="143333"/>
                  </a:lnTo>
                  <a:cubicBezTo>
                    <a:pt x="104266" y="133713"/>
                    <a:pt x="94529" y="129490"/>
                    <a:pt x="85026" y="125149"/>
                  </a:cubicBezTo>
                  <a:lnTo>
                    <a:pt x="79395" y="122686"/>
                  </a:lnTo>
                  <a:cubicBezTo>
                    <a:pt x="75876" y="120926"/>
                    <a:pt x="73764" y="119049"/>
                    <a:pt x="73295" y="116820"/>
                  </a:cubicBezTo>
                  <a:cubicBezTo>
                    <a:pt x="72990" y="114227"/>
                    <a:pt x="73705" y="111623"/>
                    <a:pt x="75289" y="109546"/>
                  </a:cubicBezTo>
                  <a:cubicBezTo>
                    <a:pt x="76228" y="108373"/>
                    <a:pt x="78926" y="105440"/>
                    <a:pt x="81859" y="102507"/>
                  </a:cubicBezTo>
                  <a:cubicBezTo>
                    <a:pt x="87373" y="98038"/>
                    <a:pt x="91925" y="92489"/>
                    <a:pt x="95233" y="86201"/>
                  </a:cubicBezTo>
                  <a:cubicBezTo>
                    <a:pt x="96406" y="81273"/>
                    <a:pt x="90775" y="75642"/>
                    <a:pt x="83501" y="68721"/>
                  </a:cubicBezTo>
                  <a:lnTo>
                    <a:pt x="79395" y="64849"/>
                  </a:lnTo>
                  <a:cubicBezTo>
                    <a:pt x="73659" y="53751"/>
                    <a:pt x="70679" y="41445"/>
                    <a:pt x="70714" y="28951"/>
                  </a:cubicBezTo>
                  <a:cubicBezTo>
                    <a:pt x="71782" y="25267"/>
                    <a:pt x="73717" y="21889"/>
                    <a:pt x="76345" y="19096"/>
                  </a:cubicBezTo>
                  <a:cubicBezTo>
                    <a:pt x="78961" y="16398"/>
                    <a:pt x="80686" y="12961"/>
                    <a:pt x="81272" y="9242"/>
                  </a:cubicBezTo>
                  <a:cubicBezTo>
                    <a:pt x="81319" y="7869"/>
                    <a:pt x="80768" y="6532"/>
                    <a:pt x="79747" y="5605"/>
                  </a:cubicBezTo>
                  <a:cubicBezTo>
                    <a:pt x="74703" y="208"/>
                    <a:pt x="55111" y="-26"/>
                    <a:pt x="54759" y="-26"/>
                  </a:cubicBezTo>
                  <a:lnTo>
                    <a:pt x="50536" y="-26"/>
                  </a:lnTo>
                  <a:cubicBezTo>
                    <a:pt x="46993" y="490"/>
                    <a:pt x="43403" y="490"/>
                    <a:pt x="39860" y="-26"/>
                  </a:cubicBezTo>
                  <a:cubicBezTo>
                    <a:pt x="32821" y="-1047"/>
                    <a:pt x="25688" y="1006"/>
                    <a:pt x="20268" y="5605"/>
                  </a:cubicBezTo>
                  <a:cubicBezTo>
                    <a:pt x="12056" y="10884"/>
                    <a:pt x="4431" y="16163"/>
                    <a:pt x="4431" y="16163"/>
                  </a:cubicBezTo>
                  <a:lnTo>
                    <a:pt x="3609" y="17337"/>
                  </a:lnTo>
                  <a:lnTo>
                    <a:pt x="-27" y="28364"/>
                  </a:lnTo>
                  <a:cubicBezTo>
                    <a:pt x="-344" y="29584"/>
                    <a:pt x="313" y="30851"/>
                    <a:pt x="1498" y="31297"/>
                  </a:cubicBezTo>
                  <a:cubicBezTo>
                    <a:pt x="2671" y="31661"/>
                    <a:pt x="3926" y="31015"/>
                    <a:pt x="4290" y="29842"/>
                  </a:cubicBezTo>
                  <a:cubicBezTo>
                    <a:pt x="4302" y="29819"/>
                    <a:pt x="4302" y="29795"/>
                    <a:pt x="4313" y="29772"/>
                  </a:cubicBezTo>
                  <a:lnTo>
                    <a:pt x="7716" y="19448"/>
                  </a:lnTo>
                  <a:lnTo>
                    <a:pt x="22615" y="9359"/>
                  </a:lnTo>
                  <a:cubicBezTo>
                    <a:pt x="30592" y="4432"/>
                    <a:pt x="33056" y="3611"/>
                    <a:pt x="39156" y="4432"/>
                  </a:cubicBezTo>
                  <a:cubicBezTo>
                    <a:pt x="43051" y="4878"/>
                    <a:pt x="46993" y="4878"/>
                    <a:pt x="50888" y="4432"/>
                  </a:cubicBezTo>
                  <a:cubicBezTo>
                    <a:pt x="52178" y="4314"/>
                    <a:pt x="53469" y="4314"/>
                    <a:pt x="54759" y="4432"/>
                  </a:cubicBezTo>
                  <a:cubicBezTo>
                    <a:pt x="62408" y="4091"/>
                    <a:pt x="70010" y="5617"/>
                    <a:pt x="76932" y="8890"/>
                  </a:cubicBezTo>
                  <a:cubicBezTo>
                    <a:pt x="76157" y="11600"/>
                    <a:pt x="74749" y="14099"/>
                    <a:pt x="72825" y="16163"/>
                  </a:cubicBezTo>
                  <a:cubicBezTo>
                    <a:pt x="69799" y="19518"/>
                    <a:pt x="67593" y="23543"/>
                    <a:pt x="66373" y="27895"/>
                  </a:cubicBezTo>
                  <a:cubicBezTo>
                    <a:pt x="65939" y="41856"/>
                    <a:pt x="69259" y="55664"/>
                    <a:pt x="75993" y="67900"/>
                  </a:cubicBezTo>
                  <a:cubicBezTo>
                    <a:pt x="77049" y="69072"/>
                    <a:pt x="78574" y="70363"/>
                    <a:pt x="80451" y="72123"/>
                  </a:cubicBezTo>
                  <a:cubicBezTo>
                    <a:pt x="82328" y="73882"/>
                    <a:pt x="92182" y="82447"/>
                    <a:pt x="91362" y="85262"/>
                  </a:cubicBezTo>
                  <a:cubicBezTo>
                    <a:pt x="87959" y="90530"/>
                    <a:pt x="83806" y="95269"/>
                    <a:pt x="79043" y="99340"/>
                  </a:cubicBezTo>
                  <a:cubicBezTo>
                    <a:pt x="76498" y="101686"/>
                    <a:pt x="74139" y="104232"/>
                    <a:pt x="72005" y="106965"/>
                  </a:cubicBezTo>
                  <a:cubicBezTo>
                    <a:pt x="69470" y="110039"/>
                    <a:pt x="68438" y="114086"/>
                    <a:pt x="69189" y="117993"/>
                  </a:cubicBezTo>
                  <a:cubicBezTo>
                    <a:pt x="70761" y="121923"/>
                    <a:pt x="73846" y="125055"/>
                    <a:pt x="77753" y="126674"/>
                  </a:cubicBezTo>
                  <a:cubicBezTo>
                    <a:pt x="79630" y="127613"/>
                    <a:pt x="81624" y="128434"/>
                    <a:pt x="83736" y="129255"/>
                  </a:cubicBezTo>
                  <a:cubicBezTo>
                    <a:pt x="92182" y="133127"/>
                    <a:pt x="100395" y="136764"/>
                    <a:pt x="100981" y="143920"/>
                  </a:cubicBezTo>
                  <a:lnTo>
                    <a:pt x="100981" y="146618"/>
                  </a:lnTo>
                  <a:cubicBezTo>
                    <a:pt x="101052" y="154701"/>
                    <a:pt x="102764" y="162690"/>
                    <a:pt x="106026" y="170081"/>
                  </a:cubicBezTo>
                  <a:cubicBezTo>
                    <a:pt x="113288" y="181426"/>
                    <a:pt x="119904" y="193181"/>
                    <a:pt x="125852" y="205276"/>
                  </a:cubicBezTo>
                  <a:cubicBezTo>
                    <a:pt x="130146" y="212291"/>
                    <a:pt x="131577" y="220691"/>
                    <a:pt x="129841" y="228739"/>
                  </a:cubicBezTo>
                  <a:cubicBezTo>
                    <a:pt x="128668" y="238359"/>
                    <a:pt x="136293" y="241526"/>
                    <a:pt x="142276" y="244225"/>
                  </a:cubicBezTo>
                  <a:lnTo>
                    <a:pt x="149315" y="247158"/>
                  </a:lnTo>
                  <a:cubicBezTo>
                    <a:pt x="149855" y="247638"/>
                    <a:pt x="150653" y="247638"/>
                    <a:pt x="151192" y="247158"/>
                  </a:cubicBezTo>
                  <a:cubicBezTo>
                    <a:pt x="151192" y="247158"/>
                    <a:pt x="153069" y="248096"/>
                    <a:pt x="153890" y="255721"/>
                  </a:cubicBezTo>
                  <a:cubicBezTo>
                    <a:pt x="155169" y="268673"/>
                    <a:pt x="160319" y="280933"/>
                    <a:pt x="168672" y="290916"/>
                  </a:cubicBezTo>
                  <a:cubicBezTo>
                    <a:pt x="175453" y="299609"/>
                    <a:pt x="180908" y="309253"/>
                    <a:pt x="184862" y="319541"/>
                  </a:cubicBezTo>
                  <a:cubicBezTo>
                    <a:pt x="184862" y="322591"/>
                    <a:pt x="190258" y="416092"/>
                    <a:pt x="190376" y="420315"/>
                  </a:cubicBezTo>
                  <a:cubicBezTo>
                    <a:pt x="191432" y="427823"/>
                    <a:pt x="192839" y="448353"/>
                    <a:pt x="186739" y="453632"/>
                  </a:cubicBezTo>
                  <a:cubicBezTo>
                    <a:pt x="179782" y="458161"/>
                    <a:pt x="175430" y="465751"/>
                    <a:pt x="175007" y="474045"/>
                  </a:cubicBezTo>
                  <a:cubicBezTo>
                    <a:pt x="173940" y="480850"/>
                    <a:pt x="170233" y="486962"/>
                    <a:pt x="164684" y="491056"/>
                  </a:cubicBezTo>
                  <a:cubicBezTo>
                    <a:pt x="160789" y="494188"/>
                    <a:pt x="157258" y="497720"/>
                    <a:pt x="154125" y="501615"/>
                  </a:cubicBezTo>
                  <a:cubicBezTo>
                    <a:pt x="151509" y="505028"/>
                    <a:pt x="148424" y="508067"/>
                    <a:pt x="144974" y="510648"/>
                  </a:cubicBezTo>
                  <a:cubicBezTo>
                    <a:pt x="142194" y="512243"/>
                    <a:pt x="139191" y="513381"/>
                    <a:pt x="136059" y="514050"/>
                  </a:cubicBezTo>
                  <a:cubicBezTo>
                    <a:pt x="129606" y="515927"/>
                    <a:pt x="122333" y="518156"/>
                    <a:pt x="120690" y="524139"/>
                  </a:cubicBezTo>
                  <a:cubicBezTo>
                    <a:pt x="119048" y="530122"/>
                    <a:pt x="117523" y="534463"/>
                    <a:pt x="117523" y="534463"/>
                  </a:cubicBezTo>
                  <a:cubicBezTo>
                    <a:pt x="115528" y="542088"/>
                    <a:pt x="108959" y="567076"/>
                    <a:pt x="112596" y="573060"/>
                  </a:cubicBezTo>
                  <a:cubicBezTo>
                    <a:pt x="114144" y="575781"/>
                    <a:pt x="116127" y="578245"/>
                    <a:pt x="118461" y="580333"/>
                  </a:cubicBezTo>
                  <a:lnTo>
                    <a:pt x="119635" y="580920"/>
                  </a:lnTo>
                  <a:lnTo>
                    <a:pt x="150606" y="582562"/>
                  </a:lnTo>
                  <a:cubicBezTo>
                    <a:pt x="156002" y="581741"/>
                    <a:pt x="174069" y="578456"/>
                    <a:pt x="175946" y="570831"/>
                  </a:cubicBezTo>
                  <a:cubicBezTo>
                    <a:pt x="177823" y="563205"/>
                    <a:pt x="185096" y="538803"/>
                    <a:pt x="186270" y="535636"/>
                  </a:cubicBezTo>
                  <a:cubicBezTo>
                    <a:pt x="186856" y="534580"/>
                    <a:pt x="188499" y="530943"/>
                    <a:pt x="190376" y="526485"/>
                  </a:cubicBezTo>
                  <a:cubicBezTo>
                    <a:pt x="195749" y="515645"/>
                    <a:pt x="200336" y="504430"/>
                    <a:pt x="204101" y="492933"/>
                  </a:cubicBezTo>
                  <a:cubicBezTo>
                    <a:pt x="205157" y="486950"/>
                    <a:pt x="212431" y="459146"/>
                    <a:pt x="212666" y="458794"/>
                  </a:cubicBezTo>
                  <a:cubicBezTo>
                    <a:pt x="212947" y="457598"/>
                    <a:pt x="212196" y="456401"/>
                    <a:pt x="211000" y="456119"/>
                  </a:cubicBezTo>
                  <a:cubicBezTo>
                    <a:pt x="210976" y="456108"/>
                    <a:pt x="210941" y="456096"/>
                    <a:pt x="210906" y="456096"/>
                  </a:cubicBezTo>
                  <a:close/>
                </a:path>
              </a:pathLst>
            </a:custGeom>
            <a:solidFill>
              <a:srgbClr val="889399"/>
            </a:solidFill>
            <a:ln w="1171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648D3D0-1C2B-4FF8-89C4-4D3AA7153E8D}"/>
                </a:ext>
              </a:extLst>
            </p:cNvPr>
            <p:cNvSpPr/>
            <p:nvPr/>
          </p:nvSpPr>
          <p:spPr>
            <a:xfrm>
              <a:off x="8299251" y="1977558"/>
              <a:ext cx="3556989" cy="2474387"/>
            </a:xfrm>
            <a:custGeom>
              <a:avLst/>
              <a:gdLst>
                <a:gd name="connsiteX0" fmla="*/ 1335847 w 3556989"/>
                <a:gd name="connsiteY0" fmla="*/ 734435 h 2474387"/>
                <a:gd name="connsiteX1" fmla="*/ 1342886 w 3556989"/>
                <a:gd name="connsiteY1" fmla="*/ 732440 h 2474387"/>
                <a:gd name="connsiteX2" fmla="*/ 1361774 w 3556989"/>
                <a:gd name="connsiteY2" fmla="*/ 726692 h 2474387"/>
                <a:gd name="connsiteX3" fmla="*/ 1404829 w 3556989"/>
                <a:gd name="connsiteY3" fmla="*/ 719301 h 2474387"/>
                <a:gd name="connsiteX4" fmla="*/ 1413510 w 3556989"/>
                <a:gd name="connsiteY4" fmla="*/ 715077 h 2474387"/>
                <a:gd name="connsiteX5" fmla="*/ 1456917 w 3556989"/>
                <a:gd name="connsiteY5" fmla="*/ 690910 h 2474387"/>
                <a:gd name="connsiteX6" fmla="*/ 1475218 w 3556989"/>
                <a:gd name="connsiteY6" fmla="*/ 677889 h 2474387"/>
                <a:gd name="connsiteX7" fmla="*/ 1502435 w 3556989"/>
                <a:gd name="connsiteY7" fmla="*/ 666157 h 2474387"/>
                <a:gd name="connsiteX8" fmla="*/ 1529183 w 3556989"/>
                <a:gd name="connsiteY8" fmla="*/ 640817 h 2474387"/>
                <a:gd name="connsiteX9" fmla="*/ 1585494 w 3556989"/>
                <a:gd name="connsiteY9" fmla="*/ 620404 h 2474387"/>
                <a:gd name="connsiteX10" fmla="*/ 1603326 w 3556989"/>
                <a:gd name="connsiteY10" fmla="*/ 620404 h 2474387"/>
                <a:gd name="connsiteX11" fmla="*/ 1653889 w 3556989"/>
                <a:gd name="connsiteY11" fmla="*/ 622281 h 2474387"/>
                <a:gd name="connsiteX12" fmla="*/ 1668437 w 3556989"/>
                <a:gd name="connsiteY12" fmla="*/ 621225 h 2474387"/>
                <a:gd name="connsiteX13" fmla="*/ 1683218 w 3556989"/>
                <a:gd name="connsiteY13" fmla="*/ 617002 h 2474387"/>
                <a:gd name="connsiteX14" fmla="*/ 1724044 w 3556989"/>
                <a:gd name="connsiteY14" fmla="*/ 630141 h 2474387"/>
                <a:gd name="connsiteX15" fmla="*/ 1794433 w 3556989"/>
                <a:gd name="connsiteY15" fmla="*/ 621929 h 2474387"/>
                <a:gd name="connsiteX16" fmla="*/ 1881364 w 3556989"/>
                <a:gd name="connsiteY16" fmla="*/ 614186 h 2474387"/>
                <a:gd name="connsiteX17" fmla="*/ 1953865 w 3556989"/>
                <a:gd name="connsiteY17" fmla="*/ 600695 h 2474387"/>
                <a:gd name="connsiteX18" fmla="*/ 1989059 w 3556989"/>
                <a:gd name="connsiteY18" fmla="*/ 588259 h 2474387"/>
                <a:gd name="connsiteX19" fmla="*/ 2000791 w 3556989"/>
                <a:gd name="connsiteY19" fmla="*/ 585444 h 2474387"/>
                <a:gd name="connsiteX20" fmla="*/ 2003724 w 3556989"/>
                <a:gd name="connsiteY20" fmla="*/ 584036 h 2474387"/>
                <a:gd name="connsiteX21" fmla="*/ 2022377 w 3556989"/>
                <a:gd name="connsiteY21" fmla="*/ 575472 h 2474387"/>
                <a:gd name="connsiteX22" fmla="*/ 2051119 w 3556989"/>
                <a:gd name="connsiteY22" fmla="*/ 570897 h 2474387"/>
                <a:gd name="connsiteX23" fmla="*/ 2070711 w 3556989"/>
                <a:gd name="connsiteY23" fmla="*/ 569958 h 2474387"/>
                <a:gd name="connsiteX24" fmla="*/ 2096638 w 3556989"/>
                <a:gd name="connsiteY24" fmla="*/ 561746 h 2474387"/>
                <a:gd name="connsiteX25" fmla="*/ 2106844 w 3556989"/>
                <a:gd name="connsiteY25" fmla="*/ 555763 h 2474387"/>
                <a:gd name="connsiteX26" fmla="*/ 2147318 w 3556989"/>
                <a:gd name="connsiteY26" fmla="*/ 545439 h 2474387"/>
                <a:gd name="connsiteX27" fmla="*/ 2202339 w 3556989"/>
                <a:gd name="connsiteY27" fmla="*/ 534881 h 2474387"/>
                <a:gd name="connsiteX28" fmla="*/ 2214774 w 3556989"/>
                <a:gd name="connsiteY28" fmla="*/ 524205 h 2474387"/>
                <a:gd name="connsiteX29" fmla="*/ 2232606 w 3556989"/>
                <a:gd name="connsiteY29" fmla="*/ 516697 h 2474387"/>
                <a:gd name="connsiteX30" fmla="*/ 2250321 w 3556989"/>
                <a:gd name="connsiteY30" fmla="*/ 515993 h 2474387"/>
                <a:gd name="connsiteX31" fmla="*/ 2262053 w 3556989"/>
                <a:gd name="connsiteY31" fmla="*/ 510714 h 2474387"/>
                <a:gd name="connsiteX32" fmla="*/ 2281292 w 3556989"/>
                <a:gd name="connsiteY32" fmla="*/ 492882 h 2474387"/>
                <a:gd name="connsiteX33" fmla="*/ 2303347 w 3556989"/>
                <a:gd name="connsiteY33" fmla="*/ 490536 h 2474387"/>
                <a:gd name="connsiteX34" fmla="*/ 2337604 w 3556989"/>
                <a:gd name="connsiteY34" fmla="*/ 464140 h 2474387"/>
                <a:gd name="connsiteX35" fmla="*/ 2350860 w 3556989"/>
                <a:gd name="connsiteY35" fmla="*/ 463436 h 2474387"/>
                <a:gd name="connsiteX36" fmla="*/ 2403183 w 3556989"/>
                <a:gd name="connsiteY36" fmla="*/ 454285 h 2474387"/>
                <a:gd name="connsiteX37" fmla="*/ 2456092 w 3556989"/>
                <a:gd name="connsiteY37" fmla="*/ 434929 h 2474387"/>
                <a:gd name="connsiteX38" fmla="*/ 2480142 w 3556989"/>
                <a:gd name="connsiteY38" fmla="*/ 393164 h 2474387"/>
                <a:gd name="connsiteX39" fmla="*/ 2508297 w 3556989"/>
                <a:gd name="connsiteY39" fmla="*/ 381432 h 2474387"/>
                <a:gd name="connsiteX40" fmla="*/ 2519208 w 3556989"/>
                <a:gd name="connsiteY40" fmla="*/ 371109 h 2474387"/>
                <a:gd name="connsiteX41" fmla="*/ 2524487 w 3556989"/>
                <a:gd name="connsiteY41" fmla="*/ 357969 h 2474387"/>
                <a:gd name="connsiteX42" fmla="*/ 2530939 w 3556989"/>
                <a:gd name="connsiteY42" fmla="*/ 342718 h 2474387"/>
                <a:gd name="connsiteX43" fmla="*/ 2541029 w 3556989"/>
                <a:gd name="connsiteY43" fmla="*/ 338730 h 2474387"/>
                <a:gd name="connsiteX44" fmla="*/ 2570592 w 3556989"/>
                <a:gd name="connsiteY44" fmla="*/ 329931 h 2474387"/>
                <a:gd name="connsiteX45" fmla="*/ 2577513 w 3556989"/>
                <a:gd name="connsiteY45" fmla="*/ 300837 h 2474387"/>
                <a:gd name="connsiteX46" fmla="*/ 2602854 w 3556989"/>
                <a:gd name="connsiteY46" fmla="*/ 296966 h 2474387"/>
                <a:gd name="connsiteX47" fmla="*/ 2644735 w 3556989"/>
                <a:gd name="connsiteY47" fmla="*/ 309870 h 2474387"/>
                <a:gd name="connsiteX48" fmla="*/ 2689784 w 3556989"/>
                <a:gd name="connsiteY48" fmla="*/ 309870 h 2474387"/>
                <a:gd name="connsiteX49" fmla="*/ 2729906 w 3556989"/>
                <a:gd name="connsiteY49" fmla="*/ 308110 h 2474387"/>
                <a:gd name="connsiteX50" fmla="*/ 2762872 w 3556989"/>
                <a:gd name="connsiteY50" fmla="*/ 287228 h 2474387"/>
                <a:gd name="connsiteX51" fmla="*/ 2778827 w 3556989"/>
                <a:gd name="connsiteY51" fmla="*/ 283709 h 2474387"/>
                <a:gd name="connsiteX52" fmla="*/ 2798301 w 3556989"/>
                <a:gd name="connsiteY52" fmla="*/ 281010 h 2474387"/>
                <a:gd name="connsiteX53" fmla="*/ 2815898 w 3556989"/>
                <a:gd name="connsiteY53" fmla="*/ 270921 h 2474387"/>
                <a:gd name="connsiteX54" fmla="*/ 2856020 w 3556989"/>
                <a:gd name="connsiteY54" fmla="*/ 260598 h 2474387"/>
                <a:gd name="connsiteX55" fmla="*/ 2927113 w 3556989"/>
                <a:gd name="connsiteY55" fmla="*/ 226576 h 2474387"/>
                <a:gd name="connsiteX56" fmla="*/ 2933683 w 3556989"/>
                <a:gd name="connsiteY56" fmla="*/ 219655 h 2474387"/>
                <a:gd name="connsiteX57" fmla="*/ 2935853 w 3556989"/>
                <a:gd name="connsiteY57" fmla="*/ 208920 h 2474387"/>
                <a:gd name="connsiteX58" fmla="*/ 2938024 w 3556989"/>
                <a:gd name="connsiteY58" fmla="*/ 207923 h 2474387"/>
                <a:gd name="connsiteX59" fmla="*/ 2957146 w 3556989"/>
                <a:gd name="connsiteY59" fmla="*/ 211442 h 2474387"/>
                <a:gd name="connsiteX60" fmla="*/ 2972045 w 3556989"/>
                <a:gd name="connsiteY60" fmla="*/ 214023 h 2474387"/>
                <a:gd name="connsiteX61" fmla="*/ 2985067 w 3556989"/>
                <a:gd name="connsiteY61" fmla="*/ 162991 h 2474387"/>
                <a:gd name="connsiteX62" fmla="*/ 3021787 w 3556989"/>
                <a:gd name="connsiteY62" fmla="*/ 156070 h 2474387"/>
                <a:gd name="connsiteX63" fmla="*/ 3032697 w 3556989"/>
                <a:gd name="connsiteY63" fmla="*/ 151612 h 2474387"/>
                <a:gd name="connsiteX64" fmla="*/ 3046188 w 3556989"/>
                <a:gd name="connsiteY64" fmla="*/ 136009 h 2474387"/>
                <a:gd name="connsiteX65" fmla="*/ 3084082 w 3556989"/>
                <a:gd name="connsiteY65" fmla="*/ 133545 h 2474387"/>
                <a:gd name="connsiteX66" fmla="*/ 3129483 w 3556989"/>
                <a:gd name="connsiteY66" fmla="*/ 132607 h 2474387"/>
                <a:gd name="connsiteX67" fmla="*/ 3225094 w 3556989"/>
                <a:gd name="connsiteY67" fmla="*/ 89083 h 2474387"/>
                <a:gd name="connsiteX68" fmla="*/ 3250200 w 3556989"/>
                <a:gd name="connsiteY68" fmla="*/ 104216 h 2474387"/>
                <a:gd name="connsiteX69" fmla="*/ 3261931 w 3556989"/>
                <a:gd name="connsiteY69" fmla="*/ 101635 h 2474387"/>
                <a:gd name="connsiteX70" fmla="*/ 3270144 w 3556989"/>
                <a:gd name="connsiteY70" fmla="*/ 94714 h 2474387"/>
                <a:gd name="connsiteX71" fmla="*/ 3290321 w 3556989"/>
                <a:gd name="connsiteY71" fmla="*/ 89435 h 2474387"/>
                <a:gd name="connsiteX72" fmla="*/ 3300528 w 3556989"/>
                <a:gd name="connsiteY72" fmla="*/ 88848 h 2474387"/>
                <a:gd name="connsiteX73" fmla="*/ 3321879 w 3556989"/>
                <a:gd name="connsiteY73" fmla="*/ 91429 h 2474387"/>
                <a:gd name="connsiteX74" fmla="*/ 3328449 w 3556989"/>
                <a:gd name="connsiteY74" fmla="*/ 86502 h 2474387"/>
                <a:gd name="connsiteX75" fmla="*/ 3363644 w 3556989"/>
                <a:gd name="connsiteY75" fmla="*/ 46028 h 2474387"/>
                <a:gd name="connsiteX76" fmla="*/ 3379833 w 3556989"/>
                <a:gd name="connsiteY76" fmla="*/ 56000 h 2474387"/>
                <a:gd name="connsiteX77" fmla="*/ 3384409 w 3556989"/>
                <a:gd name="connsiteY77" fmla="*/ 63039 h 2474387"/>
                <a:gd name="connsiteX78" fmla="*/ 3396140 w 3556989"/>
                <a:gd name="connsiteY78" fmla="*/ 59636 h 2474387"/>
                <a:gd name="connsiteX79" fmla="*/ 3402592 w 3556989"/>
                <a:gd name="connsiteY79" fmla="*/ 57759 h 2474387"/>
                <a:gd name="connsiteX80" fmla="*/ 3422419 w 3556989"/>
                <a:gd name="connsiteY80" fmla="*/ 51776 h 2474387"/>
                <a:gd name="connsiteX81" fmla="*/ 3426290 w 3556989"/>
                <a:gd name="connsiteY81" fmla="*/ 46145 h 2474387"/>
                <a:gd name="connsiteX82" fmla="*/ 3432274 w 3556989"/>
                <a:gd name="connsiteY82" fmla="*/ 27844 h 2474387"/>
                <a:gd name="connsiteX83" fmla="*/ 3498087 w 3556989"/>
                <a:gd name="connsiteY83" fmla="*/ 5554 h 2474387"/>
                <a:gd name="connsiteX84" fmla="*/ 3555572 w 3556989"/>
                <a:gd name="connsiteY84" fmla="*/ 7783 h 2474387"/>
                <a:gd name="connsiteX85" fmla="*/ 3532109 w 3556989"/>
                <a:gd name="connsiteY85" fmla="*/ 45324 h 2474387"/>
                <a:gd name="connsiteX86" fmla="*/ 3519204 w 3556989"/>
                <a:gd name="connsiteY86" fmla="*/ 76647 h 2474387"/>
                <a:gd name="connsiteX87" fmla="*/ 3510054 w 3556989"/>
                <a:gd name="connsiteY87" fmla="*/ 93658 h 2474387"/>
                <a:gd name="connsiteX88" fmla="*/ 3497266 w 3556989"/>
                <a:gd name="connsiteY88" fmla="*/ 137651 h 2474387"/>
                <a:gd name="connsiteX89" fmla="*/ 3489523 w 3556989"/>
                <a:gd name="connsiteY89" fmla="*/ 145981 h 2474387"/>
                <a:gd name="connsiteX90" fmla="*/ 3453273 w 3556989"/>
                <a:gd name="connsiteY90" fmla="*/ 160762 h 2474387"/>
                <a:gd name="connsiteX91" fmla="*/ 3440133 w 3556989"/>
                <a:gd name="connsiteY91" fmla="*/ 159824 h 2474387"/>
                <a:gd name="connsiteX92" fmla="*/ 3423709 w 3556989"/>
                <a:gd name="connsiteY92" fmla="*/ 160762 h 2474387"/>
                <a:gd name="connsiteX93" fmla="*/ 3414441 w 3556989"/>
                <a:gd name="connsiteY93" fmla="*/ 169678 h 2474387"/>
                <a:gd name="connsiteX94" fmla="*/ 3399659 w 3556989"/>
                <a:gd name="connsiteY94" fmla="*/ 171321 h 2474387"/>
                <a:gd name="connsiteX95" fmla="*/ 3357895 w 3556989"/>
                <a:gd name="connsiteY95" fmla="*/ 178359 h 2474387"/>
                <a:gd name="connsiteX96" fmla="*/ 3277065 w 3556989"/>
                <a:gd name="connsiteY96" fmla="*/ 201823 h 2474387"/>
                <a:gd name="connsiteX97" fmla="*/ 3174180 w 3556989"/>
                <a:gd name="connsiteY97" fmla="*/ 254732 h 2474387"/>
                <a:gd name="connsiteX98" fmla="*/ 3153767 w 3556989"/>
                <a:gd name="connsiteY98" fmla="*/ 288049 h 2474387"/>
                <a:gd name="connsiteX99" fmla="*/ 3150013 w 3556989"/>
                <a:gd name="connsiteY99" fmla="*/ 289340 h 2474387"/>
                <a:gd name="connsiteX100" fmla="*/ 3130304 w 3556989"/>
                <a:gd name="connsiteY100" fmla="*/ 302949 h 2474387"/>
                <a:gd name="connsiteX101" fmla="*/ 3100858 w 3556989"/>
                <a:gd name="connsiteY101" fmla="*/ 359964 h 2474387"/>
                <a:gd name="connsiteX102" fmla="*/ 3014514 w 3556989"/>
                <a:gd name="connsiteY102" fmla="*/ 393985 h 2474387"/>
                <a:gd name="connsiteX103" fmla="*/ 2991051 w 3556989"/>
                <a:gd name="connsiteY103" fmla="*/ 413694 h 2474387"/>
                <a:gd name="connsiteX104" fmla="*/ 2984598 w 3556989"/>
                <a:gd name="connsiteY104" fmla="*/ 421554 h 2474387"/>
                <a:gd name="connsiteX105" fmla="*/ 2944593 w 3556989"/>
                <a:gd name="connsiteY105" fmla="*/ 444314 h 2474387"/>
                <a:gd name="connsiteX106" fmla="*/ 2897667 w 3556989"/>
                <a:gd name="connsiteY106" fmla="*/ 474464 h 2474387"/>
                <a:gd name="connsiteX107" fmla="*/ 2862473 w 3556989"/>
                <a:gd name="connsiteY107" fmla="*/ 503323 h 2474387"/>
                <a:gd name="connsiteX108" fmla="*/ 2747621 w 3556989"/>
                <a:gd name="connsiteY108" fmla="*/ 548255 h 2474387"/>
                <a:gd name="connsiteX109" fmla="*/ 2710080 w 3556989"/>
                <a:gd name="connsiteY109" fmla="*/ 567847 h 2474387"/>
                <a:gd name="connsiteX110" fmla="*/ 2659048 w 3556989"/>
                <a:gd name="connsiteY110" fmla="*/ 600578 h 2474387"/>
                <a:gd name="connsiteX111" fmla="*/ 2576927 w 3556989"/>
                <a:gd name="connsiteY111" fmla="*/ 615711 h 2474387"/>
                <a:gd name="connsiteX112" fmla="*/ 2550179 w 3556989"/>
                <a:gd name="connsiteY112" fmla="*/ 637180 h 2474387"/>
                <a:gd name="connsiteX113" fmla="*/ 2474862 w 3556989"/>
                <a:gd name="connsiteY113" fmla="*/ 668151 h 2474387"/>
                <a:gd name="connsiteX114" fmla="*/ 2430283 w 3556989"/>
                <a:gd name="connsiteY114" fmla="*/ 702173 h 2474387"/>
                <a:gd name="connsiteX115" fmla="*/ 2375731 w 3556989"/>
                <a:gd name="connsiteY115" fmla="*/ 747574 h 2474387"/>
                <a:gd name="connsiteX116" fmla="*/ 2331386 w 3556989"/>
                <a:gd name="connsiteY116" fmla="*/ 803416 h 2474387"/>
                <a:gd name="connsiteX117" fmla="*/ 2303817 w 3556989"/>
                <a:gd name="connsiteY117" fmla="*/ 823125 h 2474387"/>
                <a:gd name="connsiteX118" fmla="*/ 2313436 w 3556989"/>
                <a:gd name="connsiteY118" fmla="*/ 850108 h 2474387"/>
                <a:gd name="connsiteX119" fmla="*/ 2278946 w 3556989"/>
                <a:gd name="connsiteY119" fmla="*/ 905950 h 2474387"/>
                <a:gd name="connsiteX120" fmla="*/ 2250907 w 3556989"/>
                <a:gd name="connsiteY120" fmla="*/ 925424 h 2474387"/>
                <a:gd name="connsiteX121" fmla="*/ 2240936 w 3556989"/>
                <a:gd name="connsiteY121" fmla="*/ 926832 h 2474387"/>
                <a:gd name="connsiteX122" fmla="*/ 2180518 w 3556989"/>
                <a:gd name="connsiteY122" fmla="*/ 928943 h 2474387"/>
                <a:gd name="connsiteX123" fmla="*/ 2115995 w 3556989"/>
                <a:gd name="connsiteY123" fmla="*/ 920731 h 2474387"/>
                <a:gd name="connsiteX124" fmla="*/ 2080800 w 3556989"/>
                <a:gd name="connsiteY124" fmla="*/ 914162 h 2474387"/>
                <a:gd name="connsiteX125" fmla="*/ 2072471 w 3556989"/>
                <a:gd name="connsiteY125" fmla="*/ 914162 h 2474387"/>
                <a:gd name="connsiteX126" fmla="*/ 2016394 w 3556989"/>
                <a:gd name="connsiteY126" fmla="*/ 927653 h 2474387"/>
                <a:gd name="connsiteX127" fmla="*/ 1943893 w 3556989"/>
                <a:gd name="connsiteY127" fmla="*/ 1015757 h 2474387"/>
                <a:gd name="connsiteX128" fmla="*/ 1917380 w 3556989"/>
                <a:gd name="connsiteY128" fmla="*/ 1033589 h 2474387"/>
                <a:gd name="connsiteX129" fmla="*/ 1896498 w 3556989"/>
                <a:gd name="connsiteY129" fmla="*/ 1076292 h 2474387"/>
                <a:gd name="connsiteX130" fmla="*/ 1869398 w 3556989"/>
                <a:gd name="connsiteY130" fmla="*/ 1112425 h 2474387"/>
                <a:gd name="connsiteX131" fmla="*/ 1867169 w 3556989"/>
                <a:gd name="connsiteY131" fmla="*/ 1187976 h 2474387"/>
                <a:gd name="connsiteX132" fmla="*/ 1849337 w 3556989"/>
                <a:gd name="connsiteY132" fmla="*/ 1249918 h 2474387"/>
                <a:gd name="connsiteX133" fmla="*/ 1847929 w 3556989"/>
                <a:gd name="connsiteY133" fmla="*/ 1289688 h 2474387"/>
                <a:gd name="connsiteX134" fmla="*/ 1867169 w 3556989"/>
                <a:gd name="connsiteY134" fmla="*/ 1313151 h 2474387"/>
                <a:gd name="connsiteX135" fmla="*/ 1862711 w 3556989"/>
                <a:gd name="connsiteY135" fmla="*/ 1345061 h 2474387"/>
                <a:gd name="connsiteX136" fmla="*/ 1877610 w 3556989"/>
                <a:gd name="connsiteY136" fmla="*/ 1374273 h 2474387"/>
                <a:gd name="connsiteX137" fmla="*/ 1902950 w 3556989"/>
                <a:gd name="connsiteY137" fmla="*/ 1394334 h 2474387"/>
                <a:gd name="connsiteX138" fmla="*/ 1931457 w 3556989"/>
                <a:gd name="connsiteY138" fmla="*/ 1454868 h 2474387"/>
                <a:gd name="connsiteX139" fmla="*/ 1966652 w 3556989"/>
                <a:gd name="connsiteY139" fmla="*/ 1494873 h 2474387"/>
                <a:gd name="connsiteX140" fmla="*/ 1972635 w 3556989"/>
                <a:gd name="connsiteY140" fmla="*/ 1532766 h 2474387"/>
                <a:gd name="connsiteX141" fmla="*/ 2010528 w 3556989"/>
                <a:gd name="connsiteY141" fmla="*/ 1582038 h 2474387"/>
                <a:gd name="connsiteX142" fmla="*/ 2017332 w 3556989"/>
                <a:gd name="connsiteY142" fmla="*/ 1598814 h 2474387"/>
                <a:gd name="connsiteX143" fmla="*/ 2020500 w 3556989"/>
                <a:gd name="connsiteY143" fmla="*/ 1617820 h 2474387"/>
                <a:gd name="connsiteX144" fmla="*/ 2042438 w 3556989"/>
                <a:gd name="connsiteY144" fmla="*/ 1658997 h 2474387"/>
                <a:gd name="connsiteX145" fmla="*/ 2083147 w 3556989"/>
                <a:gd name="connsiteY145" fmla="*/ 1684455 h 2474387"/>
                <a:gd name="connsiteX146" fmla="*/ 2117168 w 3556989"/>
                <a:gd name="connsiteY146" fmla="*/ 1736895 h 2474387"/>
                <a:gd name="connsiteX147" fmla="*/ 2156469 w 3556989"/>
                <a:gd name="connsiteY147" fmla="*/ 1793206 h 2474387"/>
                <a:gd name="connsiteX148" fmla="*/ 2192367 w 3556989"/>
                <a:gd name="connsiteY148" fmla="*/ 1857260 h 2474387"/>
                <a:gd name="connsiteX149" fmla="*/ 2200110 w 3556989"/>
                <a:gd name="connsiteY149" fmla="*/ 1897969 h 2474387"/>
                <a:gd name="connsiteX150" fmla="*/ 2189786 w 3556989"/>
                <a:gd name="connsiteY150" fmla="*/ 1915449 h 2474387"/>
                <a:gd name="connsiteX151" fmla="*/ 2203512 w 3556989"/>
                <a:gd name="connsiteY151" fmla="*/ 1941610 h 2474387"/>
                <a:gd name="connsiteX152" fmla="*/ 2222282 w 3556989"/>
                <a:gd name="connsiteY152" fmla="*/ 1966598 h 2474387"/>
                <a:gd name="connsiteX153" fmla="*/ 2209964 w 3556989"/>
                <a:gd name="connsiteY153" fmla="*/ 1973051 h 2474387"/>
                <a:gd name="connsiteX154" fmla="*/ 2182630 w 3556989"/>
                <a:gd name="connsiteY154" fmla="*/ 1963079 h 2474387"/>
                <a:gd name="connsiteX155" fmla="*/ 2157642 w 3556989"/>
                <a:gd name="connsiteY155" fmla="*/ 1955219 h 2474387"/>
                <a:gd name="connsiteX156" fmla="*/ 2055577 w 3556989"/>
                <a:gd name="connsiteY156" fmla="*/ 1901488 h 2474387"/>
                <a:gd name="connsiteX157" fmla="*/ 2026366 w 3556989"/>
                <a:gd name="connsiteY157" fmla="*/ 1892807 h 2474387"/>
                <a:gd name="connsiteX158" fmla="*/ 2002316 w 3556989"/>
                <a:gd name="connsiteY158" fmla="*/ 1875796 h 2474387"/>
                <a:gd name="connsiteX159" fmla="*/ 1932631 w 3556989"/>
                <a:gd name="connsiteY159" fmla="*/ 1868874 h 2474387"/>
                <a:gd name="connsiteX160" fmla="*/ 1924301 w 3556989"/>
                <a:gd name="connsiteY160" fmla="*/ 1868874 h 2474387"/>
                <a:gd name="connsiteX161" fmla="*/ 1898140 w 3556989"/>
                <a:gd name="connsiteY161" fmla="*/ 1875796 h 2474387"/>
                <a:gd name="connsiteX162" fmla="*/ 1858487 w 3556989"/>
                <a:gd name="connsiteY162" fmla="*/ 1884478 h 2474387"/>
                <a:gd name="connsiteX163" fmla="*/ 1810036 w 3556989"/>
                <a:gd name="connsiteY163" fmla="*/ 1894566 h 2474387"/>
                <a:gd name="connsiteX164" fmla="*/ 1803349 w 3556989"/>
                <a:gd name="connsiteY164" fmla="*/ 1894566 h 2474387"/>
                <a:gd name="connsiteX165" fmla="*/ 1785165 w 3556989"/>
                <a:gd name="connsiteY165" fmla="*/ 1906298 h 2474387"/>
                <a:gd name="connsiteX166" fmla="*/ 1738239 w 3556989"/>
                <a:gd name="connsiteY166" fmla="*/ 1948532 h 2474387"/>
                <a:gd name="connsiteX167" fmla="*/ 1709262 w 3556989"/>
                <a:gd name="connsiteY167" fmla="*/ 1967419 h 2474387"/>
                <a:gd name="connsiteX168" fmla="*/ 1676648 w 3556989"/>
                <a:gd name="connsiteY168" fmla="*/ 1958504 h 2474387"/>
                <a:gd name="connsiteX169" fmla="*/ 1637817 w 3556989"/>
                <a:gd name="connsiteY169" fmla="*/ 1911577 h 2474387"/>
                <a:gd name="connsiteX170" fmla="*/ 1596874 w 3556989"/>
                <a:gd name="connsiteY170" fmla="*/ 1889287 h 2474387"/>
                <a:gd name="connsiteX171" fmla="*/ 1585143 w 3556989"/>
                <a:gd name="connsiteY171" fmla="*/ 1881427 h 2474387"/>
                <a:gd name="connsiteX172" fmla="*/ 1533758 w 3556989"/>
                <a:gd name="connsiteY172" fmla="*/ 1857964 h 2474387"/>
                <a:gd name="connsiteX173" fmla="*/ 1459029 w 3556989"/>
                <a:gd name="connsiteY173" fmla="*/ 1837903 h 2474387"/>
                <a:gd name="connsiteX174" fmla="*/ 1396617 w 3556989"/>
                <a:gd name="connsiteY174" fmla="*/ 1837903 h 2474387"/>
                <a:gd name="connsiteX175" fmla="*/ 1325172 w 3556989"/>
                <a:gd name="connsiteY175" fmla="*/ 1833093 h 2474387"/>
                <a:gd name="connsiteX176" fmla="*/ 1254079 w 3556989"/>
                <a:gd name="connsiteY176" fmla="*/ 1854562 h 2474387"/>
                <a:gd name="connsiteX177" fmla="*/ 1221347 w 3556989"/>
                <a:gd name="connsiteY177" fmla="*/ 1891634 h 2474387"/>
                <a:gd name="connsiteX178" fmla="*/ 1193544 w 3556989"/>
                <a:gd name="connsiteY178" fmla="*/ 1926124 h 2474387"/>
                <a:gd name="connsiteX179" fmla="*/ 1198119 w 3556989"/>
                <a:gd name="connsiteY179" fmla="*/ 1947710 h 2474387"/>
                <a:gd name="connsiteX180" fmla="*/ 1207387 w 3556989"/>
                <a:gd name="connsiteY180" fmla="*/ 1961436 h 2474387"/>
                <a:gd name="connsiteX181" fmla="*/ 1199879 w 3556989"/>
                <a:gd name="connsiteY181" fmla="*/ 1968006 h 2474387"/>
                <a:gd name="connsiteX182" fmla="*/ 1186153 w 3556989"/>
                <a:gd name="connsiteY182" fmla="*/ 1989240 h 2474387"/>
                <a:gd name="connsiteX183" fmla="*/ 1178645 w 3556989"/>
                <a:gd name="connsiteY183" fmla="*/ 2056696 h 2474387"/>
                <a:gd name="connsiteX184" fmla="*/ 1161282 w 3556989"/>
                <a:gd name="connsiteY184" fmla="*/ 2086847 h 2474387"/>
                <a:gd name="connsiteX185" fmla="*/ 1164215 w 3556989"/>
                <a:gd name="connsiteY185" fmla="*/ 2102801 h 2474387"/>
                <a:gd name="connsiteX186" fmla="*/ 1166913 w 3556989"/>
                <a:gd name="connsiteY186" fmla="*/ 2126968 h 2474387"/>
                <a:gd name="connsiteX187" fmla="*/ 1159874 w 3556989"/>
                <a:gd name="connsiteY187" fmla="*/ 2138700 h 2474387"/>
                <a:gd name="connsiteX188" fmla="*/ 1142863 w 3556989"/>
                <a:gd name="connsiteY188" fmla="*/ 2155359 h 2474387"/>
                <a:gd name="connsiteX189" fmla="*/ 1089837 w 3556989"/>
                <a:gd name="connsiteY189" fmla="*/ 2202285 h 2474387"/>
                <a:gd name="connsiteX190" fmla="*/ 1078105 w 3556989"/>
                <a:gd name="connsiteY190" fmla="*/ 2239826 h 2474387"/>
                <a:gd name="connsiteX191" fmla="*/ 1069893 w 3556989"/>
                <a:gd name="connsiteY191" fmla="*/ 2264696 h 2474387"/>
                <a:gd name="connsiteX192" fmla="*/ 1003258 w 3556989"/>
                <a:gd name="connsiteY192" fmla="*/ 2244636 h 2474387"/>
                <a:gd name="connsiteX193" fmla="*/ 952578 w 3556989"/>
                <a:gd name="connsiteY193" fmla="*/ 2235720 h 2474387"/>
                <a:gd name="connsiteX194" fmla="*/ 911635 w 3556989"/>
                <a:gd name="connsiteY194" fmla="*/ 2267043 h 2474387"/>
                <a:gd name="connsiteX195" fmla="*/ 851687 w 3556989"/>
                <a:gd name="connsiteY195" fmla="*/ 2303763 h 2474387"/>
                <a:gd name="connsiteX196" fmla="*/ 819425 w 3556989"/>
                <a:gd name="connsiteY196" fmla="*/ 2332857 h 2474387"/>
                <a:gd name="connsiteX197" fmla="*/ 800655 w 3556989"/>
                <a:gd name="connsiteY197" fmla="*/ 2340365 h 2474387"/>
                <a:gd name="connsiteX198" fmla="*/ 752907 w 3556989"/>
                <a:gd name="connsiteY198" fmla="*/ 2348577 h 2474387"/>
                <a:gd name="connsiteX199" fmla="*/ 703987 w 3556989"/>
                <a:gd name="connsiteY199" fmla="*/ 2357728 h 2474387"/>
                <a:gd name="connsiteX200" fmla="*/ 681697 w 3556989"/>
                <a:gd name="connsiteY200" fmla="*/ 2357728 h 2474387"/>
                <a:gd name="connsiteX201" fmla="*/ 656474 w 3556989"/>
                <a:gd name="connsiteY201" fmla="*/ 2360778 h 2474387"/>
                <a:gd name="connsiteX202" fmla="*/ 616821 w 3556989"/>
                <a:gd name="connsiteY202" fmla="*/ 2395972 h 2474387"/>
                <a:gd name="connsiteX203" fmla="*/ 602861 w 3556989"/>
                <a:gd name="connsiteY203" fmla="*/ 2395972 h 2474387"/>
                <a:gd name="connsiteX204" fmla="*/ 580806 w 3556989"/>
                <a:gd name="connsiteY204" fmla="*/ 2403363 h 2474387"/>
                <a:gd name="connsiteX205" fmla="*/ 522852 w 3556989"/>
                <a:gd name="connsiteY205" fmla="*/ 2435273 h 2474387"/>
                <a:gd name="connsiteX206" fmla="*/ 503260 w 3556989"/>
                <a:gd name="connsiteY206" fmla="*/ 2435977 h 2474387"/>
                <a:gd name="connsiteX207" fmla="*/ 488830 w 3556989"/>
                <a:gd name="connsiteY207" fmla="*/ 2435977 h 2474387"/>
                <a:gd name="connsiteX208" fmla="*/ 437915 w 3556989"/>
                <a:gd name="connsiteY208" fmla="*/ 2447709 h 2474387"/>
                <a:gd name="connsiteX209" fmla="*/ 406475 w 3556989"/>
                <a:gd name="connsiteY209" fmla="*/ 2462490 h 2474387"/>
                <a:gd name="connsiteX210" fmla="*/ 351219 w 3556989"/>
                <a:gd name="connsiteY210" fmla="*/ 2450759 h 2474387"/>
                <a:gd name="connsiteX211" fmla="*/ 301243 w 3556989"/>
                <a:gd name="connsiteY211" fmla="*/ 2450759 h 2474387"/>
                <a:gd name="connsiteX212" fmla="*/ 277780 w 3556989"/>
                <a:gd name="connsiteY212" fmla="*/ 2471055 h 2474387"/>
                <a:gd name="connsiteX213" fmla="*/ 273791 w 3556989"/>
                <a:gd name="connsiteY213" fmla="*/ 2474105 h 2474387"/>
                <a:gd name="connsiteX214" fmla="*/ 286227 w 3556989"/>
                <a:gd name="connsiteY214" fmla="*/ 2432106 h 2474387"/>
                <a:gd name="connsiteX215" fmla="*/ 297958 w 3556989"/>
                <a:gd name="connsiteY215" fmla="*/ 2391984 h 2474387"/>
                <a:gd name="connsiteX216" fmla="*/ 283528 w 3556989"/>
                <a:gd name="connsiteY216" fmla="*/ 2348577 h 2474387"/>
                <a:gd name="connsiteX217" fmla="*/ 282120 w 3556989"/>
                <a:gd name="connsiteY217" fmla="*/ 2345644 h 2474387"/>
                <a:gd name="connsiteX218" fmla="*/ 275551 w 3556989"/>
                <a:gd name="connsiteY218" fmla="*/ 2328164 h 2474387"/>
                <a:gd name="connsiteX219" fmla="*/ 267339 w 3556989"/>
                <a:gd name="connsiteY219" fmla="*/ 2306344 h 2474387"/>
                <a:gd name="connsiteX220" fmla="*/ 253378 w 3556989"/>
                <a:gd name="connsiteY220" fmla="*/ 2187386 h 2474387"/>
                <a:gd name="connsiteX221" fmla="*/ 241647 w 3556989"/>
                <a:gd name="connsiteY221" fmla="*/ 2175654 h 2474387"/>
                <a:gd name="connsiteX222" fmla="*/ 235194 w 3556989"/>
                <a:gd name="connsiteY222" fmla="*/ 2159817 h 2474387"/>
                <a:gd name="connsiteX223" fmla="*/ 230032 w 3556989"/>
                <a:gd name="connsiteY223" fmla="*/ 2144566 h 2474387"/>
                <a:gd name="connsiteX224" fmla="*/ 216659 w 3556989"/>
                <a:gd name="connsiteY224" fmla="*/ 2122041 h 2474387"/>
                <a:gd name="connsiteX225" fmla="*/ 201290 w 3556989"/>
                <a:gd name="connsiteY225" fmla="*/ 2096701 h 2474387"/>
                <a:gd name="connsiteX226" fmla="*/ 133599 w 3556989"/>
                <a:gd name="connsiteY226" fmla="*/ 2063735 h 2474387"/>
                <a:gd name="connsiteX227" fmla="*/ 117644 w 3556989"/>
                <a:gd name="connsiteY227" fmla="*/ 2059629 h 2474387"/>
                <a:gd name="connsiteX228" fmla="*/ 117644 w 3556989"/>
                <a:gd name="connsiteY228" fmla="*/ 2058925 h 2474387"/>
                <a:gd name="connsiteX229" fmla="*/ 116823 w 3556989"/>
                <a:gd name="connsiteY229" fmla="*/ 2056579 h 2474387"/>
                <a:gd name="connsiteX230" fmla="*/ 105092 w 3556989"/>
                <a:gd name="connsiteY230" fmla="*/ 2047546 h 2474387"/>
                <a:gd name="connsiteX231" fmla="*/ 73769 w 3556989"/>
                <a:gd name="connsiteY231" fmla="*/ 2038395 h 2474387"/>
                <a:gd name="connsiteX232" fmla="*/ 65791 w 3556989"/>
                <a:gd name="connsiteY232" fmla="*/ 2039099 h 2474387"/>
                <a:gd name="connsiteX233" fmla="*/ 44792 w 3556989"/>
                <a:gd name="connsiteY233" fmla="*/ 2039099 h 2474387"/>
                <a:gd name="connsiteX234" fmla="*/ 31066 w 3556989"/>
                <a:gd name="connsiteY234" fmla="*/ 2026664 h 2474387"/>
                <a:gd name="connsiteX235" fmla="*/ 17105 w 3556989"/>
                <a:gd name="connsiteY235" fmla="*/ 2018921 h 2474387"/>
                <a:gd name="connsiteX236" fmla="*/ 3027 w 3556989"/>
                <a:gd name="connsiteY236" fmla="*/ 2012586 h 2474387"/>
                <a:gd name="connsiteX237" fmla="*/ -23 w 3556989"/>
                <a:gd name="connsiteY237" fmla="*/ 2008128 h 2474387"/>
                <a:gd name="connsiteX238" fmla="*/ 6547 w 3556989"/>
                <a:gd name="connsiteY238" fmla="*/ 1994285 h 2474387"/>
                <a:gd name="connsiteX239" fmla="*/ 7720 w 3556989"/>
                <a:gd name="connsiteY239" fmla="*/ 1992877 h 2474387"/>
                <a:gd name="connsiteX240" fmla="*/ 22501 w 3556989"/>
                <a:gd name="connsiteY240" fmla="*/ 1953576 h 2474387"/>
                <a:gd name="connsiteX241" fmla="*/ 23440 w 3556989"/>
                <a:gd name="connsiteY241" fmla="*/ 1950995 h 2474387"/>
                <a:gd name="connsiteX242" fmla="*/ 35172 w 3556989"/>
                <a:gd name="connsiteY242" fmla="*/ 1938325 h 2474387"/>
                <a:gd name="connsiteX243" fmla="*/ 48428 w 3556989"/>
                <a:gd name="connsiteY243" fmla="*/ 1924717 h 2474387"/>
                <a:gd name="connsiteX244" fmla="*/ 62975 w 3556989"/>
                <a:gd name="connsiteY244" fmla="*/ 1911929 h 2474387"/>
                <a:gd name="connsiteX245" fmla="*/ 70366 w 3556989"/>
                <a:gd name="connsiteY245" fmla="*/ 1911929 h 2474387"/>
                <a:gd name="connsiteX246" fmla="*/ 98053 w 3556989"/>
                <a:gd name="connsiteY246" fmla="*/ 1911929 h 2474387"/>
                <a:gd name="connsiteX247" fmla="*/ 103684 w 3556989"/>
                <a:gd name="connsiteY247" fmla="*/ 1909465 h 2474387"/>
                <a:gd name="connsiteX248" fmla="*/ 103684 w 3556989"/>
                <a:gd name="connsiteY248" fmla="*/ 1905360 h 2474387"/>
                <a:gd name="connsiteX249" fmla="*/ 102159 w 3556989"/>
                <a:gd name="connsiteY249" fmla="*/ 1902075 h 2474387"/>
                <a:gd name="connsiteX250" fmla="*/ 96175 w 3556989"/>
                <a:gd name="connsiteY250" fmla="*/ 1892572 h 2474387"/>
                <a:gd name="connsiteX251" fmla="*/ 96175 w 3556989"/>
                <a:gd name="connsiteY251" fmla="*/ 1890343 h 2474387"/>
                <a:gd name="connsiteX252" fmla="*/ 102628 w 3556989"/>
                <a:gd name="connsiteY252" fmla="*/ 1884947 h 2474387"/>
                <a:gd name="connsiteX253" fmla="*/ 109080 w 3556989"/>
                <a:gd name="connsiteY253" fmla="*/ 1879785 h 2474387"/>
                <a:gd name="connsiteX254" fmla="*/ 120812 w 3556989"/>
                <a:gd name="connsiteY254" fmla="*/ 1876265 h 2474387"/>
                <a:gd name="connsiteX255" fmla="*/ 124918 w 3556989"/>
                <a:gd name="connsiteY255" fmla="*/ 1883069 h 2474387"/>
                <a:gd name="connsiteX256" fmla="*/ 129141 w 3556989"/>
                <a:gd name="connsiteY256" fmla="*/ 1892924 h 2474387"/>
                <a:gd name="connsiteX257" fmla="*/ 148381 w 3556989"/>
                <a:gd name="connsiteY257" fmla="*/ 1894332 h 2474387"/>
                <a:gd name="connsiteX258" fmla="*/ 152604 w 3556989"/>
                <a:gd name="connsiteY258" fmla="*/ 1892220 h 2474387"/>
                <a:gd name="connsiteX259" fmla="*/ 162693 w 3556989"/>
                <a:gd name="connsiteY259" fmla="*/ 1890930 h 2474387"/>
                <a:gd name="connsiteX260" fmla="*/ 164922 w 3556989"/>
                <a:gd name="connsiteY260" fmla="*/ 1890930 h 2474387"/>
                <a:gd name="connsiteX261" fmla="*/ 170671 w 3556989"/>
                <a:gd name="connsiteY261" fmla="*/ 1906415 h 2474387"/>
                <a:gd name="connsiteX262" fmla="*/ 183458 w 3556989"/>
                <a:gd name="connsiteY262" fmla="*/ 1916739 h 2474387"/>
                <a:gd name="connsiteX263" fmla="*/ 200469 w 3556989"/>
                <a:gd name="connsiteY263" fmla="*/ 1919789 h 2474387"/>
                <a:gd name="connsiteX264" fmla="*/ 237893 w 3556989"/>
                <a:gd name="connsiteY264" fmla="*/ 1910522 h 2474387"/>
                <a:gd name="connsiteX265" fmla="*/ 242116 w 3556989"/>
                <a:gd name="connsiteY265" fmla="*/ 1908293 h 2474387"/>
                <a:gd name="connsiteX266" fmla="*/ 262177 w 3556989"/>
                <a:gd name="connsiteY266" fmla="*/ 1906181 h 2474387"/>
                <a:gd name="connsiteX267" fmla="*/ 263350 w 3556989"/>
                <a:gd name="connsiteY267" fmla="*/ 1908058 h 2474387"/>
                <a:gd name="connsiteX268" fmla="*/ 292444 w 3556989"/>
                <a:gd name="connsiteY268" fmla="*/ 1929057 h 2474387"/>
                <a:gd name="connsiteX269" fmla="*/ 295025 w 3556989"/>
                <a:gd name="connsiteY269" fmla="*/ 1930934 h 2474387"/>
                <a:gd name="connsiteX270" fmla="*/ 289159 w 3556989"/>
                <a:gd name="connsiteY270" fmla="*/ 1942666 h 2474387"/>
                <a:gd name="connsiteX271" fmla="*/ 289159 w 3556989"/>
                <a:gd name="connsiteY271" fmla="*/ 1942666 h 2474387"/>
                <a:gd name="connsiteX272" fmla="*/ 283880 w 3556989"/>
                <a:gd name="connsiteY272" fmla="*/ 1952755 h 2474387"/>
                <a:gd name="connsiteX273" fmla="*/ 283880 w 3556989"/>
                <a:gd name="connsiteY273" fmla="*/ 1958269 h 2474387"/>
                <a:gd name="connsiteX274" fmla="*/ 296198 w 3556989"/>
                <a:gd name="connsiteY274" fmla="*/ 1963783 h 2474387"/>
                <a:gd name="connsiteX275" fmla="*/ 306639 w 3556989"/>
                <a:gd name="connsiteY275" fmla="*/ 1963783 h 2474387"/>
                <a:gd name="connsiteX276" fmla="*/ 329164 w 3556989"/>
                <a:gd name="connsiteY276" fmla="*/ 1949470 h 2474387"/>
                <a:gd name="connsiteX277" fmla="*/ 331393 w 3556989"/>
                <a:gd name="connsiteY277" fmla="*/ 1946889 h 2474387"/>
                <a:gd name="connsiteX278" fmla="*/ 343946 w 3556989"/>
                <a:gd name="connsiteY278" fmla="*/ 1943370 h 2474387"/>
                <a:gd name="connsiteX279" fmla="*/ 353917 w 3556989"/>
                <a:gd name="connsiteY279" fmla="*/ 1942314 h 2474387"/>
                <a:gd name="connsiteX280" fmla="*/ 403424 w 3556989"/>
                <a:gd name="connsiteY280" fmla="*/ 1914393 h 2474387"/>
                <a:gd name="connsiteX281" fmla="*/ 421491 w 3556989"/>
                <a:gd name="connsiteY281" fmla="*/ 1899963 h 2474387"/>
                <a:gd name="connsiteX282" fmla="*/ 432401 w 3556989"/>
                <a:gd name="connsiteY282" fmla="*/ 1868171 h 2474387"/>
                <a:gd name="connsiteX283" fmla="*/ 432401 w 3556989"/>
                <a:gd name="connsiteY283" fmla="*/ 1867467 h 2474387"/>
                <a:gd name="connsiteX284" fmla="*/ 444133 w 3556989"/>
                <a:gd name="connsiteY284" fmla="*/ 1857612 h 2474387"/>
                <a:gd name="connsiteX285" fmla="*/ 470646 w 3556989"/>
                <a:gd name="connsiteY285" fmla="*/ 1834149 h 2474387"/>
                <a:gd name="connsiteX286" fmla="*/ 477450 w 3556989"/>
                <a:gd name="connsiteY286" fmla="*/ 1828518 h 2474387"/>
                <a:gd name="connsiteX287" fmla="*/ 479093 w 3556989"/>
                <a:gd name="connsiteY287" fmla="*/ 1830512 h 2474387"/>
                <a:gd name="connsiteX288" fmla="*/ 485897 w 3556989"/>
                <a:gd name="connsiteY288" fmla="*/ 1836848 h 2474387"/>
                <a:gd name="connsiteX289" fmla="*/ 506075 w 3556989"/>
                <a:gd name="connsiteY289" fmla="*/ 1858903 h 2474387"/>
                <a:gd name="connsiteX290" fmla="*/ 520153 w 3556989"/>
                <a:gd name="connsiteY290" fmla="*/ 1880841 h 2474387"/>
                <a:gd name="connsiteX291" fmla="*/ 544555 w 3556989"/>
                <a:gd name="connsiteY291" fmla="*/ 1870165 h 2474387"/>
                <a:gd name="connsiteX292" fmla="*/ 561918 w 3556989"/>
                <a:gd name="connsiteY292" fmla="*/ 1866645 h 2474387"/>
                <a:gd name="connsiteX293" fmla="*/ 573649 w 3556989"/>
                <a:gd name="connsiteY293" fmla="*/ 1866645 h 2474387"/>
                <a:gd name="connsiteX294" fmla="*/ 595353 w 3556989"/>
                <a:gd name="connsiteY294" fmla="*/ 1868522 h 2474387"/>
                <a:gd name="connsiteX295" fmla="*/ 607084 w 3556989"/>
                <a:gd name="connsiteY295" fmla="*/ 1876265 h 2474387"/>
                <a:gd name="connsiteX296" fmla="*/ 628318 w 3556989"/>
                <a:gd name="connsiteY296" fmla="*/ 1886120 h 2474387"/>
                <a:gd name="connsiteX297" fmla="*/ 639111 w 3556989"/>
                <a:gd name="connsiteY297" fmla="*/ 1887997 h 2474387"/>
                <a:gd name="connsiteX298" fmla="*/ 669027 w 3556989"/>
                <a:gd name="connsiteY298" fmla="*/ 1876265 h 2474387"/>
                <a:gd name="connsiteX299" fmla="*/ 691082 w 3556989"/>
                <a:gd name="connsiteY299" fmla="*/ 1836495 h 2474387"/>
                <a:gd name="connsiteX300" fmla="*/ 688501 w 3556989"/>
                <a:gd name="connsiteY300" fmla="*/ 1813032 h 2474387"/>
                <a:gd name="connsiteX301" fmla="*/ 680876 w 3556989"/>
                <a:gd name="connsiteY301" fmla="*/ 1800597 h 2474387"/>
                <a:gd name="connsiteX302" fmla="*/ 680876 w 3556989"/>
                <a:gd name="connsiteY302" fmla="*/ 1781944 h 2474387"/>
                <a:gd name="connsiteX303" fmla="*/ 682752 w 3556989"/>
                <a:gd name="connsiteY303" fmla="*/ 1771033 h 2474387"/>
                <a:gd name="connsiteX304" fmla="*/ 682752 w 3556989"/>
                <a:gd name="connsiteY304" fmla="*/ 1767279 h 2474387"/>
                <a:gd name="connsiteX305" fmla="*/ 684864 w 3556989"/>
                <a:gd name="connsiteY305" fmla="*/ 1767279 h 2474387"/>
                <a:gd name="connsiteX306" fmla="*/ 689791 w 3556989"/>
                <a:gd name="connsiteY306" fmla="*/ 1768101 h 2474387"/>
                <a:gd name="connsiteX307" fmla="*/ 709853 w 3556989"/>
                <a:gd name="connsiteY307" fmla="*/ 1775140 h 2474387"/>
                <a:gd name="connsiteX308" fmla="*/ 723461 w 3556989"/>
                <a:gd name="connsiteY308" fmla="*/ 1786167 h 2474387"/>
                <a:gd name="connsiteX309" fmla="*/ 734137 w 3556989"/>
                <a:gd name="connsiteY309" fmla="*/ 1797899 h 2474387"/>
                <a:gd name="connsiteX310" fmla="*/ 735544 w 3556989"/>
                <a:gd name="connsiteY310" fmla="*/ 1799541 h 2474387"/>
                <a:gd name="connsiteX311" fmla="*/ 747863 w 3556989"/>
                <a:gd name="connsiteY311" fmla="*/ 1807284 h 2474387"/>
                <a:gd name="connsiteX312" fmla="*/ 768627 w 3556989"/>
                <a:gd name="connsiteY312" fmla="*/ 1814557 h 2474387"/>
                <a:gd name="connsiteX313" fmla="*/ 785990 w 3556989"/>
                <a:gd name="connsiteY313" fmla="*/ 1802122 h 2474387"/>
                <a:gd name="connsiteX314" fmla="*/ 804761 w 3556989"/>
                <a:gd name="connsiteY314" fmla="*/ 1787692 h 2474387"/>
                <a:gd name="connsiteX315" fmla="*/ 830922 w 3556989"/>
                <a:gd name="connsiteY315" fmla="*/ 1791094 h 2474387"/>
                <a:gd name="connsiteX316" fmla="*/ 831626 w 3556989"/>
                <a:gd name="connsiteY316" fmla="*/ 1791094 h 2474387"/>
                <a:gd name="connsiteX317" fmla="*/ 863535 w 3556989"/>
                <a:gd name="connsiteY317" fmla="*/ 1810452 h 2474387"/>
                <a:gd name="connsiteX318" fmla="*/ 873742 w 3556989"/>
                <a:gd name="connsiteY318" fmla="*/ 1818311 h 2474387"/>
                <a:gd name="connsiteX319" fmla="*/ 882306 w 3556989"/>
                <a:gd name="connsiteY319" fmla="*/ 1820775 h 2474387"/>
                <a:gd name="connsiteX320" fmla="*/ 885121 w 3556989"/>
                <a:gd name="connsiteY320" fmla="*/ 1810099 h 2474387"/>
                <a:gd name="connsiteX321" fmla="*/ 885121 w 3556989"/>
                <a:gd name="connsiteY321" fmla="*/ 1808809 h 2474387"/>
                <a:gd name="connsiteX322" fmla="*/ 887702 w 3556989"/>
                <a:gd name="connsiteY322" fmla="*/ 1775609 h 2474387"/>
                <a:gd name="connsiteX323" fmla="*/ 906590 w 3556989"/>
                <a:gd name="connsiteY323" fmla="*/ 1755783 h 2474387"/>
                <a:gd name="connsiteX324" fmla="*/ 910814 w 3556989"/>
                <a:gd name="connsiteY324" fmla="*/ 1752146 h 2474387"/>
                <a:gd name="connsiteX325" fmla="*/ 915741 w 3556989"/>
                <a:gd name="connsiteY325" fmla="*/ 1742643 h 2474387"/>
                <a:gd name="connsiteX326" fmla="*/ 917618 w 3556989"/>
                <a:gd name="connsiteY326" fmla="*/ 1735839 h 2474387"/>
                <a:gd name="connsiteX327" fmla="*/ 918908 w 3556989"/>
                <a:gd name="connsiteY327" fmla="*/ 1715778 h 2474387"/>
                <a:gd name="connsiteX328" fmla="*/ 918908 w 3556989"/>
                <a:gd name="connsiteY328" fmla="*/ 1706627 h 2474387"/>
                <a:gd name="connsiteX329" fmla="*/ 918908 w 3556989"/>
                <a:gd name="connsiteY329" fmla="*/ 1705572 h 2474387"/>
                <a:gd name="connsiteX330" fmla="*/ 928763 w 3556989"/>
                <a:gd name="connsiteY330" fmla="*/ 1715543 h 2474387"/>
                <a:gd name="connsiteX331" fmla="*/ 933690 w 3556989"/>
                <a:gd name="connsiteY331" fmla="*/ 1718007 h 2474387"/>
                <a:gd name="connsiteX332" fmla="*/ 937444 w 3556989"/>
                <a:gd name="connsiteY332" fmla="*/ 1703343 h 2474387"/>
                <a:gd name="connsiteX333" fmla="*/ 931813 w 3556989"/>
                <a:gd name="connsiteY333" fmla="*/ 1691611 h 2474387"/>
                <a:gd name="connsiteX334" fmla="*/ 931813 w 3556989"/>
                <a:gd name="connsiteY334" fmla="*/ 1690907 h 2474387"/>
                <a:gd name="connsiteX335" fmla="*/ 922780 w 3556989"/>
                <a:gd name="connsiteY335" fmla="*/ 1682343 h 2474387"/>
                <a:gd name="connsiteX336" fmla="*/ 917149 w 3556989"/>
                <a:gd name="connsiteY336" fmla="*/ 1671315 h 2474387"/>
                <a:gd name="connsiteX337" fmla="*/ 913864 w 3556989"/>
                <a:gd name="connsiteY337" fmla="*/ 1663221 h 2474387"/>
                <a:gd name="connsiteX338" fmla="*/ 912222 w 3556989"/>
                <a:gd name="connsiteY338" fmla="*/ 1632836 h 2474387"/>
                <a:gd name="connsiteX339" fmla="*/ 912222 w 3556989"/>
                <a:gd name="connsiteY339" fmla="*/ 1628260 h 2474387"/>
                <a:gd name="connsiteX340" fmla="*/ 902015 w 3556989"/>
                <a:gd name="connsiteY340" fmla="*/ 1581921 h 2474387"/>
                <a:gd name="connsiteX341" fmla="*/ 890283 w 3556989"/>
                <a:gd name="connsiteY341" fmla="*/ 1576877 h 2474387"/>
                <a:gd name="connsiteX342" fmla="*/ 875150 w 3556989"/>
                <a:gd name="connsiteY342" fmla="*/ 1575117 h 2474387"/>
                <a:gd name="connsiteX343" fmla="*/ 873155 w 3556989"/>
                <a:gd name="connsiteY343" fmla="*/ 1557754 h 2474387"/>
                <a:gd name="connsiteX344" fmla="*/ 882189 w 3556989"/>
                <a:gd name="connsiteY344" fmla="*/ 1536989 h 2474387"/>
                <a:gd name="connsiteX345" fmla="*/ 900138 w 3556989"/>
                <a:gd name="connsiteY345" fmla="*/ 1528073 h 2474387"/>
                <a:gd name="connsiteX346" fmla="*/ 900138 w 3556989"/>
                <a:gd name="connsiteY346" fmla="*/ 1528073 h 2474387"/>
                <a:gd name="connsiteX347" fmla="*/ 905652 w 3556989"/>
                <a:gd name="connsiteY347" fmla="*/ 1526783 h 2474387"/>
                <a:gd name="connsiteX348" fmla="*/ 909054 w 3556989"/>
                <a:gd name="connsiteY348" fmla="*/ 1517632 h 2474387"/>
                <a:gd name="connsiteX349" fmla="*/ 915506 w 3556989"/>
                <a:gd name="connsiteY349" fmla="*/ 1500035 h 2474387"/>
                <a:gd name="connsiteX350" fmla="*/ 938970 w 3556989"/>
                <a:gd name="connsiteY350" fmla="*/ 1484549 h 2474387"/>
                <a:gd name="connsiteX351" fmla="*/ 938970 w 3556989"/>
                <a:gd name="connsiteY351" fmla="*/ 1465075 h 2474387"/>
                <a:gd name="connsiteX352" fmla="*/ 936154 w 3556989"/>
                <a:gd name="connsiteY352" fmla="*/ 1460265 h 2474387"/>
                <a:gd name="connsiteX353" fmla="*/ 932752 w 3556989"/>
                <a:gd name="connsiteY353" fmla="*/ 1451232 h 2474387"/>
                <a:gd name="connsiteX354" fmla="*/ 949645 w 3556989"/>
                <a:gd name="connsiteY354" fmla="*/ 1433869 h 2474387"/>
                <a:gd name="connsiteX355" fmla="*/ 976158 w 3556989"/>
                <a:gd name="connsiteY355" fmla="*/ 1422138 h 2474387"/>
                <a:gd name="connsiteX356" fmla="*/ 990471 w 3556989"/>
                <a:gd name="connsiteY356" fmla="*/ 1423193 h 2474387"/>
                <a:gd name="connsiteX357" fmla="*/ 991644 w 3556989"/>
                <a:gd name="connsiteY357" fmla="*/ 1423193 h 2474387"/>
                <a:gd name="connsiteX358" fmla="*/ 1004431 w 3556989"/>
                <a:gd name="connsiteY358" fmla="*/ 1426478 h 2474387"/>
                <a:gd name="connsiteX359" fmla="*/ 1012057 w 3556989"/>
                <a:gd name="connsiteY359" fmla="*/ 1433048 h 2474387"/>
                <a:gd name="connsiteX360" fmla="*/ 1012057 w 3556989"/>
                <a:gd name="connsiteY360" fmla="*/ 1433752 h 2474387"/>
                <a:gd name="connsiteX361" fmla="*/ 1022850 w 3556989"/>
                <a:gd name="connsiteY361" fmla="*/ 1454047 h 2474387"/>
                <a:gd name="connsiteX362" fmla="*/ 1034581 w 3556989"/>
                <a:gd name="connsiteY362" fmla="*/ 1455924 h 2474387"/>
                <a:gd name="connsiteX363" fmla="*/ 1054408 w 3556989"/>
                <a:gd name="connsiteY363" fmla="*/ 1460851 h 2474387"/>
                <a:gd name="connsiteX364" fmla="*/ 1056050 w 3556989"/>
                <a:gd name="connsiteY364" fmla="*/ 1464019 h 2474387"/>
                <a:gd name="connsiteX365" fmla="*/ 1073999 w 3556989"/>
                <a:gd name="connsiteY365" fmla="*/ 1475750 h 2474387"/>
                <a:gd name="connsiteX366" fmla="*/ 1096759 w 3556989"/>
                <a:gd name="connsiteY366" fmla="*/ 1479739 h 2474387"/>
                <a:gd name="connsiteX367" fmla="*/ 1107904 w 3556989"/>
                <a:gd name="connsiteY367" fmla="*/ 1474578 h 2474387"/>
                <a:gd name="connsiteX368" fmla="*/ 1109898 w 3556989"/>
                <a:gd name="connsiteY368" fmla="*/ 1469650 h 2474387"/>
                <a:gd name="connsiteX369" fmla="*/ 1117054 w 3556989"/>
                <a:gd name="connsiteY369" fmla="*/ 1457097 h 2474387"/>
                <a:gd name="connsiteX370" fmla="*/ 1120574 w 3556989"/>
                <a:gd name="connsiteY370" fmla="*/ 1453461 h 2474387"/>
                <a:gd name="connsiteX371" fmla="*/ 1120574 w 3556989"/>
                <a:gd name="connsiteY371" fmla="*/ 1453461 h 2474387"/>
                <a:gd name="connsiteX372" fmla="*/ 1142511 w 3556989"/>
                <a:gd name="connsiteY372" fmla="*/ 1423545 h 2474387"/>
                <a:gd name="connsiteX373" fmla="*/ 1147439 w 3556989"/>
                <a:gd name="connsiteY373" fmla="*/ 1423545 h 2474387"/>
                <a:gd name="connsiteX374" fmla="*/ 1180287 w 3556989"/>
                <a:gd name="connsiteY374" fmla="*/ 1424132 h 2474387"/>
                <a:gd name="connsiteX375" fmla="*/ 1184511 w 3556989"/>
                <a:gd name="connsiteY375" fmla="*/ 1422020 h 2474387"/>
                <a:gd name="connsiteX376" fmla="*/ 1198471 w 3556989"/>
                <a:gd name="connsiteY376" fmla="*/ 1418618 h 2474387"/>
                <a:gd name="connsiteX377" fmla="*/ 1202342 w 3556989"/>
                <a:gd name="connsiteY377" fmla="*/ 1427534 h 2474387"/>
                <a:gd name="connsiteX378" fmla="*/ 1212080 w 3556989"/>
                <a:gd name="connsiteY378" fmla="*/ 1444193 h 2474387"/>
                <a:gd name="connsiteX379" fmla="*/ 1222755 w 3556989"/>
                <a:gd name="connsiteY379" fmla="*/ 1450763 h 2474387"/>
                <a:gd name="connsiteX380" fmla="*/ 1261704 w 3556989"/>
                <a:gd name="connsiteY380" fmla="*/ 1477862 h 2474387"/>
                <a:gd name="connsiteX381" fmla="*/ 1262877 w 3556989"/>
                <a:gd name="connsiteY381" fmla="*/ 1510945 h 2474387"/>
                <a:gd name="connsiteX382" fmla="*/ 1262877 w 3556989"/>
                <a:gd name="connsiteY382" fmla="*/ 1516224 h 2474387"/>
                <a:gd name="connsiteX383" fmla="*/ 1262877 w 3556989"/>
                <a:gd name="connsiteY383" fmla="*/ 1522325 h 2474387"/>
                <a:gd name="connsiteX384" fmla="*/ 1264402 w 3556989"/>
                <a:gd name="connsiteY384" fmla="*/ 1545788 h 2474387"/>
                <a:gd name="connsiteX385" fmla="*/ 1266279 w 3556989"/>
                <a:gd name="connsiteY385" fmla="*/ 1575234 h 2474387"/>
                <a:gd name="connsiteX386" fmla="*/ 1266279 w 3556989"/>
                <a:gd name="connsiteY386" fmla="*/ 1577346 h 2474387"/>
                <a:gd name="connsiteX387" fmla="*/ 1265224 w 3556989"/>
                <a:gd name="connsiteY387" fmla="*/ 1583446 h 2474387"/>
                <a:gd name="connsiteX388" fmla="*/ 1265224 w 3556989"/>
                <a:gd name="connsiteY388" fmla="*/ 1594356 h 2474387"/>
                <a:gd name="connsiteX389" fmla="*/ 1269916 w 3556989"/>
                <a:gd name="connsiteY389" fmla="*/ 1596703 h 2474387"/>
                <a:gd name="connsiteX390" fmla="*/ 1296312 w 3556989"/>
                <a:gd name="connsiteY390" fmla="*/ 1597407 h 2474387"/>
                <a:gd name="connsiteX391" fmla="*/ 1297133 w 3556989"/>
                <a:gd name="connsiteY391" fmla="*/ 1597407 h 2474387"/>
                <a:gd name="connsiteX392" fmla="*/ 1309451 w 3556989"/>
                <a:gd name="connsiteY392" fmla="*/ 1592714 h 2474387"/>
                <a:gd name="connsiteX393" fmla="*/ 1449526 w 3556989"/>
                <a:gd name="connsiteY393" fmla="*/ 1606909 h 2474387"/>
                <a:gd name="connsiteX394" fmla="*/ 1480380 w 3556989"/>
                <a:gd name="connsiteY394" fmla="*/ 1637880 h 2474387"/>
                <a:gd name="connsiteX395" fmla="*/ 1480380 w 3556989"/>
                <a:gd name="connsiteY395" fmla="*/ 1638936 h 2474387"/>
                <a:gd name="connsiteX396" fmla="*/ 1480380 w 3556989"/>
                <a:gd name="connsiteY396" fmla="*/ 1638936 h 2474387"/>
                <a:gd name="connsiteX397" fmla="*/ 1480380 w 3556989"/>
                <a:gd name="connsiteY397" fmla="*/ 1638936 h 2474387"/>
                <a:gd name="connsiteX398" fmla="*/ 1480380 w 3556989"/>
                <a:gd name="connsiteY398" fmla="*/ 1638936 h 2474387"/>
                <a:gd name="connsiteX399" fmla="*/ 1497508 w 3556989"/>
                <a:gd name="connsiteY399" fmla="*/ 1653601 h 2474387"/>
                <a:gd name="connsiteX400" fmla="*/ 1501731 w 3556989"/>
                <a:gd name="connsiteY400" fmla="*/ 1660405 h 2474387"/>
                <a:gd name="connsiteX401" fmla="*/ 1507597 w 3556989"/>
                <a:gd name="connsiteY401" fmla="*/ 1666388 h 2474387"/>
                <a:gd name="connsiteX402" fmla="*/ 1513815 w 3556989"/>
                <a:gd name="connsiteY402" fmla="*/ 1661930 h 2474387"/>
                <a:gd name="connsiteX403" fmla="*/ 1518390 w 3556989"/>
                <a:gd name="connsiteY403" fmla="*/ 1653249 h 2474387"/>
                <a:gd name="connsiteX404" fmla="*/ 1525077 w 3556989"/>
                <a:gd name="connsiteY404" fmla="*/ 1646093 h 2474387"/>
                <a:gd name="connsiteX405" fmla="*/ 1544786 w 3556989"/>
                <a:gd name="connsiteY405" fmla="*/ 1645037 h 2474387"/>
                <a:gd name="connsiteX406" fmla="*/ 1562149 w 3556989"/>
                <a:gd name="connsiteY406" fmla="*/ 1645975 h 2474387"/>
                <a:gd name="connsiteX407" fmla="*/ 1571651 w 3556989"/>
                <a:gd name="connsiteY407" fmla="*/ 1644450 h 2474387"/>
                <a:gd name="connsiteX408" fmla="*/ 1573059 w 3556989"/>
                <a:gd name="connsiteY408" fmla="*/ 1643746 h 2474387"/>
                <a:gd name="connsiteX409" fmla="*/ 1580567 w 3556989"/>
                <a:gd name="connsiteY409" fmla="*/ 1647618 h 2474387"/>
                <a:gd name="connsiteX410" fmla="*/ 1596170 w 3556989"/>
                <a:gd name="connsiteY410" fmla="*/ 1660170 h 2474387"/>
                <a:gd name="connsiteX411" fmla="*/ 1623036 w 3556989"/>
                <a:gd name="connsiteY411" fmla="*/ 1680818 h 2474387"/>
                <a:gd name="connsiteX412" fmla="*/ 1639694 w 3556989"/>
                <a:gd name="connsiteY412" fmla="*/ 1687622 h 2474387"/>
                <a:gd name="connsiteX413" fmla="*/ 1651426 w 3556989"/>
                <a:gd name="connsiteY413" fmla="*/ 1694192 h 2474387"/>
                <a:gd name="connsiteX414" fmla="*/ 1648962 w 3556989"/>
                <a:gd name="connsiteY414" fmla="*/ 1767514 h 2474387"/>
                <a:gd name="connsiteX415" fmla="*/ 1661632 w 3556989"/>
                <a:gd name="connsiteY415" fmla="*/ 1783351 h 2474387"/>
                <a:gd name="connsiteX416" fmla="*/ 1691078 w 3556989"/>
                <a:gd name="connsiteY416" fmla="*/ 1792502 h 2474387"/>
                <a:gd name="connsiteX417" fmla="*/ 1696475 w 3556989"/>
                <a:gd name="connsiteY417" fmla="*/ 1793441 h 2474387"/>
                <a:gd name="connsiteX418" fmla="*/ 1702692 w 3556989"/>
                <a:gd name="connsiteY418" fmla="*/ 1802943 h 2474387"/>
                <a:gd name="connsiteX419" fmla="*/ 1702692 w 3556989"/>
                <a:gd name="connsiteY419" fmla="*/ 1813267 h 2474387"/>
                <a:gd name="connsiteX420" fmla="*/ 1702692 w 3556989"/>
                <a:gd name="connsiteY420" fmla="*/ 1813971 h 2474387"/>
                <a:gd name="connsiteX421" fmla="*/ 1705156 w 3556989"/>
                <a:gd name="connsiteY421" fmla="*/ 1835439 h 2474387"/>
                <a:gd name="connsiteX422" fmla="*/ 1690023 w 3556989"/>
                <a:gd name="connsiteY422" fmla="*/ 1839311 h 2474387"/>
                <a:gd name="connsiteX423" fmla="*/ 1681341 w 3556989"/>
                <a:gd name="connsiteY423" fmla="*/ 1839311 h 2474387"/>
                <a:gd name="connsiteX424" fmla="*/ 1673364 w 3556989"/>
                <a:gd name="connsiteY424" fmla="*/ 1846702 h 2474387"/>
                <a:gd name="connsiteX425" fmla="*/ 1670666 w 3556989"/>
                <a:gd name="connsiteY425" fmla="*/ 1851395 h 2474387"/>
                <a:gd name="connsiteX426" fmla="*/ 1663157 w 3556989"/>
                <a:gd name="connsiteY426" fmla="*/ 1857847 h 2474387"/>
                <a:gd name="connsiteX427" fmla="*/ 1656588 w 3556989"/>
                <a:gd name="connsiteY427" fmla="*/ 1866528 h 2474387"/>
                <a:gd name="connsiteX428" fmla="*/ 1659990 w 3556989"/>
                <a:gd name="connsiteY428" fmla="*/ 1872159 h 2474387"/>
                <a:gd name="connsiteX429" fmla="*/ 1689201 w 3556989"/>
                <a:gd name="connsiteY429" fmla="*/ 1879316 h 2474387"/>
                <a:gd name="connsiteX430" fmla="*/ 1698704 w 3556989"/>
                <a:gd name="connsiteY430" fmla="*/ 1879316 h 2474387"/>
                <a:gd name="connsiteX431" fmla="*/ 1746686 w 3556989"/>
                <a:gd name="connsiteY431" fmla="*/ 1884829 h 2474387"/>
                <a:gd name="connsiteX432" fmla="*/ 1746686 w 3556989"/>
                <a:gd name="connsiteY432" fmla="*/ 1884829 h 2474387"/>
                <a:gd name="connsiteX433" fmla="*/ 1748915 w 3556989"/>
                <a:gd name="connsiteY433" fmla="*/ 1882952 h 2474387"/>
                <a:gd name="connsiteX434" fmla="*/ 1747073 w 3556989"/>
                <a:gd name="connsiteY434" fmla="*/ 1880395 h 2474387"/>
                <a:gd name="connsiteX435" fmla="*/ 1746803 w 3556989"/>
                <a:gd name="connsiteY435" fmla="*/ 1880371 h 2474387"/>
                <a:gd name="connsiteX436" fmla="*/ 1699525 w 3556989"/>
                <a:gd name="connsiteY436" fmla="*/ 1875679 h 2474387"/>
                <a:gd name="connsiteX437" fmla="*/ 1689671 w 3556989"/>
                <a:gd name="connsiteY437" fmla="*/ 1875679 h 2474387"/>
                <a:gd name="connsiteX438" fmla="*/ 1663275 w 3556989"/>
                <a:gd name="connsiteY438" fmla="*/ 1869578 h 2474387"/>
                <a:gd name="connsiteX439" fmla="*/ 1661515 w 3556989"/>
                <a:gd name="connsiteY439" fmla="*/ 1867701 h 2474387"/>
                <a:gd name="connsiteX440" fmla="*/ 1666442 w 3556989"/>
                <a:gd name="connsiteY440" fmla="*/ 1862422 h 2474387"/>
                <a:gd name="connsiteX441" fmla="*/ 1675006 w 3556989"/>
                <a:gd name="connsiteY441" fmla="*/ 1854914 h 2474387"/>
                <a:gd name="connsiteX442" fmla="*/ 1677939 w 3556989"/>
                <a:gd name="connsiteY442" fmla="*/ 1849987 h 2474387"/>
                <a:gd name="connsiteX443" fmla="*/ 1683101 w 3556989"/>
                <a:gd name="connsiteY443" fmla="*/ 1844590 h 2474387"/>
                <a:gd name="connsiteX444" fmla="*/ 1690609 w 3556989"/>
                <a:gd name="connsiteY444" fmla="*/ 1844590 h 2474387"/>
                <a:gd name="connsiteX445" fmla="*/ 1708324 w 3556989"/>
                <a:gd name="connsiteY445" fmla="*/ 1840015 h 2474387"/>
                <a:gd name="connsiteX446" fmla="*/ 1707620 w 3556989"/>
                <a:gd name="connsiteY446" fmla="*/ 1813971 h 2474387"/>
                <a:gd name="connsiteX447" fmla="*/ 1707620 w 3556989"/>
                <a:gd name="connsiteY447" fmla="*/ 1803530 h 2474387"/>
                <a:gd name="connsiteX448" fmla="*/ 1698117 w 3556989"/>
                <a:gd name="connsiteY448" fmla="*/ 1789804 h 2474387"/>
                <a:gd name="connsiteX449" fmla="*/ 1692134 w 3556989"/>
                <a:gd name="connsiteY449" fmla="*/ 1788983 h 2474387"/>
                <a:gd name="connsiteX450" fmla="*/ 1664917 w 3556989"/>
                <a:gd name="connsiteY450" fmla="*/ 1780653 h 2474387"/>
                <a:gd name="connsiteX451" fmla="*/ 1653889 w 3556989"/>
                <a:gd name="connsiteY451" fmla="*/ 1768335 h 2474387"/>
                <a:gd name="connsiteX452" fmla="*/ 1656470 w 3556989"/>
                <a:gd name="connsiteY452" fmla="*/ 1694896 h 2474387"/>
                <a:gd name="connsiteX453" fmla="*/ 1642041 w 3556989"/>
                <a:gd name="connsiteY453" fmla="*/ 1684220 h 2474387"/>
                <a:gd name="connsiteX454" fmla="*/ 1626203 w 3556989"/>
                <a:gd name="connsiteY454" fmla="*/ 1677768 h 2474387"/>
                <a:gd name="connsiteX455" fmla="*/ 1600159 w 3556989"/>
                <a:gd name="connsiteY455" fmla="*/ 1657589 h 2474387"/>
                <a:gd name="connsiteX456" fmla="*/ 1583969 w 3556989"/>
                <a:gd name="connsiteY456" fmla="*/ 1644685 h 2474387"/>
                <a:gd name="connsiteX457" fmla="*/ 1572238 w 3556989"/>
                <a:gd name="connsiteY457" fmla="*/ 1640461 h 2474387"/>
                <a:gd name="connsiteX458" fmla="*/ 1571416 w 3556989"/>
                <a:gd name="connsiteY458" fmla="*/ 1640461 h 2474387"/>
                <a:gd name="connsiteX459" fmla="*/ 1562853 w 3556989"/>
                <a:gd name="connsiteY459" fmla="*/ 1641869 h 2474387"/>
                <a:gd name="connsiteX460" fmla="*/ 1548540 w 3556989"/>
                <a:gd name="connsiteY460" fmla="*/ 1641869 h 2474387"/>
                <a:gd name="connsiteX461" fmla="*/ 1525077 w 3556989"/>
                <a:gd name="connsiteY461" fmla="*/ 1642573 h 2474387"/>
                <a:gd name="connsiteX462" fmla="*/ 1516044 w 3556989"/>
                <a:gd name="connsiteY462" fmla="*/ 1652310 h 2474387"/>
                <a:gd name="connsiteX463" fmla="*/ 1511938 w 3556989"/>
                <a:gd name="connsiteY463" fmla="*/ 1659936 h 2474387"/>
                <a:gd name="connsiteX464" fmla="*/ 1509709 w 3556989"/>
                <a:gd name="connsiteY464" fmla="*/ 1662634 h 2474387"/>
                <a:gd name="connsiteX465" fmla="*/ 1507362 w 3556989"/>
                <a:gd name="connsiteY465" fmla="*/ 1658880 h 2474387"/>
                <a:gd name="connsiteX466" fmla="*/ 1502787 w 3556989"/>
                <a:gd name="connsiteY466" fmla="*/ 1651606 h 2474387"/>
                <a:gd name="connsiteX467" fmla="*/ 1485190 w 3556989"/>
                <a:gd name="connsiteY467" fmla="*/ 1636238 h 2474387"/>
                <a:gd name="connsiteX468" fmla="*/ 1452224 w 3556989"/>
                <a:gd name="connsiteY468" fmla="*/ 1602803 h 2474387"/>
                <a:gd name="connsiteX469" fmla="*/ 1451051 w 3556989"/>
                <a:gd name="connsiteY469" fmla="*/ 1602803 h 2474387"/>
                <a:gd name="connsiteX470" fmla="*/ 1309686 w 3556989"/>
                <a:gd name="connsiteY470" fmla="*/ 1588373 h 2474387"/>
                <a:gd name="connsiteX471" fmla="*/ 1308630 w 3556989"/>
                <a:gd name="connsiteY471" fmla="*/ 1588373 h 2474387"/>
                <a:gd name="connsiteX472" fmla="*/ 1296899 w 3556989"/>
                <a:gd name="connsiteY472" fmla="*/ 1593183 h 2474387"/>
                <a:gd name="connsiteX473" fmla="*/ 1271441 w 3556989"/>
                <a:gd name="connsiteY473" fmla="*/ 1592597 h 2474387"/>
                <a:gd name="connsiteX474" fmla="*/ 1269681 w 3556989"/>
                <a:gd name="connsiteY474" fmla="*/ 1591893 h 2474387"/>
                <a:gd name="connsiteX475" fmla="*/ 1270386 w 3556989"/>
                <a:gd name="connsiteY475" fmla="*/ 1584619 h 2474387"/>
                <a:gd name="connsiteX476" fmla="*/ 1271441 w 3556989"/>
                <a:gd name="connsiteY476" fmla="*/ 1578049 h 2474387"/>
                <a:gd name="connsiteX477" fmla="*/ 1271441 w 3556989"/>
                <a:gd name="connsiteY477" fmla="*/ 1576173 h 2474387"/>
                <a:gd name="connsiteX478" fmla="*/ 1269095 w 3556989"/>
                <a:gd name="connsiteY478" fmla="*/ 1543794 h 2474387"/>
                <a:gd name="connsiteX479" fmla="*/ 1268039 w 3556989"/>
                <a:gd name="connsiteY479" fmla="*/ 1523029 h 2474387"/>
                <a:gd name="connsiteX480" fmla="*/ 1268743 w 3556989"/>
                <a:gd name="connsiteY480" fmla="*/ 1516224 h 2474387"/>
                <a:gd name="connsiteX481" fmla="*/ 1268743 w 3556989"/>
                <a:gd name="connsiteY481" fmla="*/ 1511180 h 2474387"/>
                <a:gd name="connsiteX482" fmla="*/ 1267218 w 3556989"/>
                <a:gd name="connsiteY482" fmla="*/ 1475985 h 2474387"/>
                <a:gd name="connsiteX483" fmla="*/ 1226509 w 3556989"/>
                <a:gd name="connsiteY483" fmla="*/ 1446891 h 2474387"/>
                <a:gd name="connsiteX484" fmla="*/ 1215951 w 3556989"/>
                <a:gd name="connsiteY484" fmla="*/ 1440321 h 2474387"/>
                <a:gd name="connsiteX485" fmla="*/ 1207856 w 3556989"/>
                <a:gd name="connsiteY485" fmla="*/ 1425657 h 2474387"/>
                <a:gd name="connsiteX486" fmla="*/ 1203633 w 3556989"/>
                <a:gd name="connsiteY486" fmla="*/ 1416154 h 2474387"/>
                <a:gd name="connsiteX487" fmla="*/ 1183689 w 3556989"/>
                <a:gd name="connsiteY487" fmla="*/ 1417797 h 2474387"/>
                <a:gd name="connsiteX488" fmla="*/ 1179818 w 3556989"/>
                <a:gd name="connsiteY488" fmla="*/ 1419909 h 2474387"/>
                <a:gd name="connsiteX489" fmla="*/ 1149316 w 3556989"/>
                <a:gd name="connsiteY489" fmla="*/ 1419087 h 2474387"/>
                <a:gd name="connsiteX490" fmla="*/ 1143098 w 3556989"/>
                <a:gd name="connsiteY490" fmla="*/ 1418383 h 2474387"/>
                <a:gd name="connsiteX491" fmla="*/ 1136411 w 3556989"/>
                <a:gd name="connsiteY491" fmla="*/ 1406065 h 2474387"/>
                <a:gd name="connsiteX492" fmla="*/ 1134417 w 3556989"/>
                <a:gd name="connsiteY492" fmla="*/ 1392809 h 2474387"/>
                <a:gd name="connsiteX493" fmla="*/ 1116819 w 3556989"/>
                <a:gd name="connsiteY493" fmla="*/ 1381077 h 2474387"/>
                <a:gd name="connsiteX494" fmla="*/ 1105088 w 3556989"/>
                <a:gd name="connsiteY494" fmla="*/ 1377557 h 2474387"/>
                <a:gd name="connsiteX495" fmla="*/ 1090423 w 3556989"/>
                <a:gd name="connsiteY495" fmla="*/ 1373099 h 2474387"/>
                <a:gd name="connsiteX496" fmla="*/ 1047017 w 3556989"/>
                <a:gd name="connsiteY496" fmla="*/ 1356793 h 2474387"/>
                <a:gd name="connsiteX497" fmla="*/ 1036341 w 3556989"/>
                <a:gd name="connsiteY497" fmla="*/ 1337436 h 2474387"/>
                <a:gd name="connsiteX498" fmla="*/ 1035168 w 3556989"/>
                <a:gd name="connsiteY498" fmla="*/ 1325704 h 2474387"/>
                <a:gd name="connsiteX499" fmla="*/ 1046899 w 3556989"/>
                <a:gd name="connsiteY499" fmla="*/ 1303883 h 2474387"/>
                <a:gd name="connsiteX500" fmla="*/ 1049363 w 3556989"/>
                <a:gd name="connsiteY500" fmla="*/ 1301772 h 2474387"/>
                <a:gd name="connsiteX501" fmla="*/ 1065787 w 3556989"/>
                <a:gd name="connsiteY501" fmla="*/ 1288515 h 2474387"/>
                <a:gd name="connsiteX502" fmla="*/ 1096055 w 3556989"/>
                <a:gd name="connsiteY502" fmla="*/ 1262940 h 2474387"/>
                <a:gd name="connsiteX503" fmla="*/ 1108959 w 3556989"/>
                <a:gd name="connsiteY503" fmla="*/ 1233729 h 2474387"/>
                <a:gd name="connsiteX504" fmla="*/ 1108959 w 3556989"/>
                <a:gd name="connsiteY504" fmla="*/ 1208154 h 2474387"/>
                <a:gd name="connsiteX505" fmla="*/ 1108959 w 3556989"/>
                <a:gd name="connsiteY505" fmla="*/ 1207333 h 2474387"/>
                <a:gd name="connsiteX506" fmla="*/ 1097228 w 3556989"/>
                <a:gd name="connsiteY506" fmla="*/ 1179998 h 2474387"/>
                <a:gd name="connsiteX507" fmla="*/ 1096055 w 3556989"/>
                <a:gd name="connsiteY507" fmla="*/ 1133072 h 2474387"/>
                <a:gd name="connsiteX508" fmla="*/ 1094647 w 3556989"/>
                <a:gd name="connsiteY508" fmla="*/ 1122748 h 2474387"/>
                <a:gd name="connsiteX509" fmla="*/ 1093826 w 3556989"/>
                <a:gd name="connsiteY509" fmla="*/ 1106911 h 2474387"/>
                <a:gd name="connsiteX510" fmla="*/ 1112831 w 3556989"/>
                <a:gd name="connsiteY510" fmla="*/ 1099989 h 2474387"/>
                <a:gd name="connsiteX511" fmla="*/ 1117171 w 3556989"/>
                <a:gd name="connsiteY511" fmla="*/ 1098933 h 2474387"/>
                <a:gd name="connsiteX512" fmla="*/ 1127378 w 3556989"/>
                <a:gd name="connsiteY512" fmla="*/ 1080398 h 2474387"/>
                <a:gd name="connsiteX513" fmla="*/ 1112479 w 3556989"/>
                <a:gd name="connsiteY513" fmla="*/ 1054002 h 2474387"/>
                <a:gd name="connsiteX514" fmla="*/ 1103211 w 3556989"/>
                <a:gd name="connsiteY514" fmla="*/ 1022209 h 2474387"/>
                <a:gd name="connsiteX515" fmla="*/ 1093708 w 3556989"/>
                <a:gd name="connsiteY515" fmla="*/ 940910 h 2474387"/>
                <a:gd name="connsiteX516" fmla="*/ 1093708 w 3556989"/>
                <a:gd name="connsiteY516" fmla="*/ 940910 h 2474387"/>
                <a:gd name="connsiteX517" fmla="*/ 1087373 w 3556989"/>
                <a:gd name="connsiteY517" fmla="*/ 907592 h 2474387"/>
                <a:gd name="connsiteX518" fmla="*/ 1156589 w 3556989"/>
                <a:gd name="connsiteY518" fmla="*/ 885537 h 2474387"/>
                <a:gd name="connsiteX519" fmla="*/ 1156589 w 3556989"/>
                <a:gd name="connsiteY519" fmla="*/ 885537 h 2474387"/>
                <a:gd name="connsiteX520" fmla="*/ 1187561 w 3556989"/>
                <a:gd name="connsiteY520" fmla="*/ 868878 h 2474387"/>
                <a:gd name="connsiteX521" fmla="*/ 1212080 w 3556989"/>
                <a:gd name="connsiteY521" fmla="*/ 863130 h 2474387"/>
                <a:gd name="connsiteX522" fmla="*/ 1230264 w 3556989"/>
                <a:gd name="connsiteY522" fmla="*/ 858554 h 2474387"/>
                <a:gd name="connsiteX523" fmla="*/ 1252905 w 3556989"/>
                <a:gd name="connsiteY523" fmla="*/ 840722 h 2474387"/>
                <a:gd name="connsiteX524" fmla="*/ 1255721 w 3556989"/>
                <a:gd name="connsiteY524" fmla="*/ 834270 h 2474387"/>
                <a:gd name="connsiteX525" fmla="*/ 1265810 w 3556989"/>
                <a:gd name="connsiteY525" fmla="*/ 833214 h 2474387"/>
                <a:gd name="connsiteX526" fmla="*/ 1278597 w 3556989"/>
                <a:gd name="connsiteY526" fmla="*/ 835091 h 2474387"/>
                <a:gd name="connsiteX527" fmla="*/ 1336317 w 3556989"/>
                <a:gd name="connsiteY527" fmla="*/ 832862 h 2474387"/>
                <a:gd name="connsiteX528" fmla="*/ 1347227 w 3556989"/>
                <a:gd name="connsiteY528" fmla="*/ 824181 h 2474387"/>
                <a:gd name="connsiteX529" fmla="*/ 1364942 w 3556989"/>
                <a:gd name="connsiteY529" fmla="*/ 810807 h 2474387"/>
                <a:gd name="connsiteX530" fmla="*/ 1380075 w 3556989"/>
                <a:gd name="connsiteY530" fmla="*/ 795439 h 2474387"/>
                <a:gd name="connsiteX531" fmla="*/ 1380075 w 3556989"/>
                <a:gd name="connsiteY531" fmla="*/ 792388 h 2474387"/>
                <a:gd name="connsiteX532" fmla="*/ 1380075 w 3556989"/>
                <a:gd name="connsiteY532" fmla="*/ 784763 h 2474387"/>
                <a:gd name="connsiteX533" fmla="*/ 1374796 w 3556989"/>
                <a:gd name="connsiteY533" fmla="*/ 781713 h 2474387"/>
                <a:gd name="connsiteX534" fmla="*/ 1367171 w 3556989"/>
                <a:gd name="connsiteY534" fmla="*/ 781009 h 2474387"/>
                <a:gd name="connsiteX535" fmla="*/ 1348400 w 3556989"/>
                <a:gd name="connsiteY535" fmla="*/ 776551 h 2474387"/>
                <a:gd name="connsiteX536" fmla="*/ 1335730 w 3556989"/>
                <a:gd name="connsiteY536" fmla="*/ 734200 h 247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3556989" h="2474387">
                  <a:moveTo>
                    <a:pt x="1335847" y="734435"/>
                  </a:moveTo>
                  <a:cubicBezTo>
                    <a:pt x="1338288" y="734177"/>
                    <a:pt x="1340669" y="733496"/>
                    <a:pt x="1342886" y="732440"/>
                  </a:cubicBezTo>
                  <a:cubicBezTo>
                    <a:pt x="1351098" y="728569"/>
                    <a:pt x="1351568" y="726105"/>
                    <a:pt x="1361774" y="726692"/>
                  </a:cubicBezTo>
                  <a:cubicBezTo>
                    <a:pt x="1376415" y="726422"/>
                    <a:pt x="1390939" y="723935"/>
                    <a:pt x="1404829" y="719301"/>
                  </a:cubicBezTo>
                  <a:lnTo>
                    <a:pt x="1413510" y="715077"/>
                  </a:lnTo>
                  <a:cubicBezTo>
                    <a:pt x="1428796" y="708578"/>
                    <a:pt x="1443343" y="700484"/>
                    <a:pt x="1456917" y="690910"/>
                  </a:cubicBezTo>
                  <a:cubicBezTo>
                    <a:pt x="1461375" y="684634"/>
                    <a:pt x="1467827" y="680035"/>
                    <a:pt x="1475218" y="677889"/>
                  </a:cubicBezTo>
                  <a:cubicBezTo>
                    <a:pt x="1484932" y="675695"/>
                    <a:pt x="1494164" y="671718"/>
                    <a:pt x="1502435" y="666157"/>
                  </a:cubicBezTo>
                  <a:cubicBezTo>
                    <a:pt x="1508536" y="661347"/>
                    <a:pt x="1518507" y="645392"/>
                    <a:pt x="1529183" y="640817"/>
                  </a:cubicBezTo>
                  <a:cubicBezTo>
                    <a:pt x="1539859" y="636241"/>
                    <a:pt x="1570361" y="620404"/>
                    <a:pt x="1585494" y="620404"/>
                  </a:cubicBezTo>
                  <a:lnTo>
                    <a:pt x="1603326" y="620404"/>
                  </a:lnTo>
                  <a:cubicBezTo>
                    <a:pt x="1603326" y="620404"/>
                    <a:pt x="1641806" y="622633"/>
                    <a:pt x="1653889" y="622281"/>
                  </a:cubicBezTo>
                  <a:cubicBezTo>
                    <a:pt x="1658758" y="622340"/>
                    <a:pt x="1663627" y="621988"/>
                    <a:pt x="1668437" y="621225"/>
                  </a:cubicBezTo>
                  <a:cubicBezTo>
                    <a:pt x="1668437" y="621225"/>
                    <a:pt x="1668437" y="616650"/>
                    <a:pt x="1683218" y="617002"/>
                  </a:cubicBezTo>
                  <a:cubicBezTo>
                    <a:pt x="1698000" y="617354"/>
                    <a:pt x="1711022" y="628733"/>
                    <a:pt x="1724044" y="630141"/>
                  </a:cubicBezTo>
                  <a:cubicBezTo>
                    <a:pt x="1747765" y="630411"/>
                    <a:pt x="1771416" y="627654"/>
                    <a:pt x="1794433" y="621929"/>
                  </a:cubicBezTo>
                  <a:cubicBezTo>
                    <a:pt x="1805226" y="617354"/>
                    <a:pt x="1863884" y="618762"/>
                    <a:pt x="1881364" y="614186"/>
                  </a:cubicBezTo>
                  <a:cubicBezTo>
                    <a:pt x="1898844" y="609611"/>
                    <a:pt x="1947178" y="605270"/>
                    <a:pt x="1953865" y="600695"/>
                  </a:cubicBezTo>
                  <a:cubicBezTo>
                    <a:pt x="1965010" y="595040"/>
                    <a:pt x="1976835" y="590852"/>
                    <a:pt x="1989059" y="588259"/>
                  </a:cubicBezTo>
                  <a:lnTo>
                    <a:pt x="2000791" y="585444"/>
                  </a:lnTo>
                  <a:lnTo>
                    <a:pt x="2003724" y="584036"/>
                  </a:lnTo>
                  <a:lnTo>
                    <a:pt x="2022377" y="575472"/>
                  </a:lnTo>
                  <a:cubicBezTo>
                    <a:pt x="2031516" y="571894"/>
                    <a:pt x="2041324" y="570334"/>
                    <a:pt x="2051119" y="570897"/>
                  </a:cubicBezTo>
                  <a:cubicBezTo>
                    <a:pt x="2065784" y="570897"/>
                    <a:pt x="2070711" y="569958"/>
                    <a:pt x="2070711" y="569958"/>
                  </a:cubicBezTo>
                  <a:cubicBezTo>
                    <a:pt x="2079650" y="568292"/>
                    <a:pt x="2088367" y="565536"/>
                    <a:pt x="2096638" y="561746"/>
                  </a:cubicBezTo>
                  <a:cubicBezTo>
                    <a:pt x="2104029" y="557171"/>
                    <a:pt x="2106844" y="555763"/>
                    <a:pt x="2106844" y="555763"/>
                  </a:cubicBezTo>
                  <a:cubicBezTo>
                    <a:pt x="2120018" y="551176"/>
                    <a:pt x="2133557" y="547715"/>
                    <a:pt x="2147318" y="545439"/>
                  </a:cubicBezTo>
                  <a:cubicBezTo>
                    <a:pt x="2162686" y="543680"/>
                    <a:pt x="2194244" y="541451"/>
                    <a:pt x="2202339" y="534881"/>
                  </a:cubicBezTo>
                  <a:lnTo>
                    <a:pt x="2214774" y="524205"/>
                  </a:lnTo>
                  <a:cubicBezTo>
                    <a:pt x="2214774" y="524205"/>
                    <a:pt x="2218411" y="517166"/>
                    <a:pt x="2232606" y="516697"/>
                  </a:cubicBezTo>
                  <a:cubicBezTo>
                    <a:pt x="2246801" y="516228"/>
                    <a:pt x="2250321" y="515993"/>
                    <a:pt x="2250321" y="515993"/>
                  </a:cubicBezTo>
                  <a:cubicBezTo>
                    <a:pt x="2250321" y="515993"/>
                    <a:pt x="2251729" y="519278"/>
                    <a:pt x="2262053" y="510714"/>
                  </a:cubicBezTo>
                  <a:cubicBezTo>
                    <a:pt x="2272376" y="502150"/>
                    <a:pt x="2268857" y="491357"/>
                    <a:pt x="2281292" y="492882"/>
                  </a:cubicBezTo>
                  <a:cubicBezTo>
                    <a:pt x="2293727" y="494407"/>
                    <a:pt x="2300532" y="494173"/>
                    <a:pt x="2303347" y="490536"/>
                  </a:cubicBezTo>
                  <a:cubicBezTo>
                    <a:pt x="2306163" y="486899"/>
                    <a:pt x="2326810" y="464609"/>
                    <a:pt x="2337604" y="464140"/>
                  </a:cubicBezTo>
                  <a:cubicBezTo>
                    <a:pt x="2348396" y="463671"/>
                    <a:pt x="2350860" y="463436"/>
                    <a:pt x="2350860" y="463436"/>
                  </a:cubicBezTo>
                  <a:cubicBezTo>
                    <a:pt x="2350860" y="463436"/>
                    <a:pt x="2387345" y="458392"/>
                    <a:pt x="2403183" y="454285"/>
                  </a:cubicBezTo>
                  <a:cubicBezTo>
                    <a:pt x="2421437" y="449675"/>
                    <a:pt x="2439175" y="443187"/>
                    <a:pt x="2456092" y="434929"/>
                  </a:cubicBezTo>
                  <a:cubicBezTo>
                    <a:pt x="2464422" y="429063"/>
                    <a:pt x="2471226" y="399030"/>
                    <a:pt x="2480142" y="393164"/>
                  </a:cubicBezTo>
                  <a:cubicBezTo>
                    <a:pt x="2489058" y="388225"/>
                    <a:pt x="2498502" y="384283"/>
                    <a:pt x="2508297" y="381432"/>
                  </a:cubicBezTo>
                  <a:cubicBezTo>
                    <a:pt x="2508297" y="381432"/>
                    <a:pt x="2514398" y="382019"/>
                    <a:pt x="2519208" y="371109"/>
                  </a:cubicBezTo>
                  <a:cubicBezTo>
                    <a:pt x="2521237" y="366838"/>
                    <a:pt x="2523009" y="362451"/>
                    <a:pt x="2524487" y="357969"/>
                  </a:cubicBezTo>
                  <a:cubicBezTo>
                    <a:pt x="2524487" y="357969"/>
                    <a:pt x="2522610" y="345182"/>
                    <a:pt x="2530939" y="342718"/>
                  </a:cubicBezTo>
                  <a:cubicBezTo>
                    <a:pt x="2534423" y="341721"/>
                    <a:pt x="2537802" y="340384"/>
                    <a:pt x="2541029" y="338730"/>
                  </a:cubicBezTo>
                  <a:cubicBezTo>
                    <a:pt x="2541029" y="338730"/>
                    <a:pt x="2569419" y="337439"/>
                    <a:pt x="2570592" y="329931"/>
                  </a:cubicBezTo>
                  <a:cubicBezTo>
                    <a:pt x="2571765" y="322423"/>
                    <a:pt x="2565782" y="305647"/>
                    <a:pt x="2577513" y="300837"/>
                  </a:cubicBezTo>
                  <a:cubicBezTo>
                    <a:pt x="2589245" y="296027"/>
                    <a:pt x="2588541" y="289105"/>
                    <a:pt x="2602854" y="296966"/>
                  </a:cubicBezTo>
                  <a:cubicBezTo>
                    <a:pt x="2617166" y="304825"/>
                    <a:pt x="2615641" y="318669"/>
                    <a:pt x="2644735" y="309870"/>
                  </a:cubicBezTo>
                  <a:cubicBezTo>
                    <a:pt x="2673829" y="301072"/>
                    <a:pt x="2668198" y="304708"/>
                    <a:pt x="2689784" y="309870"/>
                  </a:cubicBezTo>
                  <a:cubicBezTo>
                    <a:pt x="2702865" y="314622"/>
                    <a:pt x="2717295" y="313988"/>
                    <a:pt x="2729906" y="308110"/>
                  </a:cubicBezTo>
                  <a:cubicBezTo>
                    <a:pt x="2741638" y="302949"/>
                    <a:pt x="2748677" y="290278"/>
                    <a:pt x="2762872" y="287228"/>
                  </a:cubicBezTo>
                  <a:lnTo>
                    <a:pt x="2778827" y="283709"/>
                  </a:lnTo>
                  <a:cubicBezTo>
                    <a:pt x="2785443" y="284413"/>
                    <a:pt x="2792130" y="283486"/>
                    <a:pt x="2798301" y="281010"/>
                  </a:cubicBezTo>
                  <a:cubicBezTo>
                    <a:pt x="2804519" y="277139"/>
                    <a:pt x="2808390" y="270921"/>
                    <a:pt x="2815898" y="270921"/>
                  </a:cubicBezTo>
                  <a:cubicBezTo>
                    <a:pt x="2829941" y="271039"/>
                    <a:pt x="2843773" y="267484"/>
                    <a:pt x="2856020" y="260598"/>
                  </a:cubicBezTo>
                  <a:cubicBezTo>
                    <a:pt x="2870802" y="251447"/>
                    <a:pt x="2920661" y="233498"/>
                    <a:pt x="2927113" y="226576"/>
                  </a:cubicBezTo>
                  <a:lnTo>
                    <a:pt x="2933683" y="219655"/>
                  </a:lnTo>
                  <a:cubicBezTo>
                    <a:pt x="2931313" y="216088"/>
                    <a:pt x="2932287" y="211290"/>
                    <a:pt x="2935853" y="208920"/>
                  </a:cubicBezTo>
                  <a:cubicBezTo>
                    <a:pt x="2936522" y="208474"/>
                    <a:pt x="2937250" y="208146"/>
                    <a:pt x="2938024" y="207923"/>
                  </a:cubicBezTo>
                  <a:cubicBezTo>
                    <a:pt x="2947644" y="203700"/>
                    <a:pt x="2951046" y="206750"/>
                    <a:pt x="2957146" y="211442"/>
                  </a:cubicBezTo>
                  <a:cubicBezTo>
                    <a:pt x="2963246" y="216135"/>
                    <a:pt x="2968878" y="223174"/>
                    <a:pt x="2972045" y="214023"/>
                  </a:cubicBezTo>
                  <a:cubicBezTo>
                    <a:pt x="2975213" y="204873"/>
                    <a:pt x="2977207" y="168622"/>
                    <a:pt x="2985067" y="162991"/>
                  </a:cubicBezTo>
                  <a:cubicBezTo>
                    <a:pt x="2992927" y="157360"/>
                    <a:pt x="3013810" y="159589"/>
                    <a:pt x="3021787" y="156070"/>
                  </a:cubicBezTo>
                  <a:cubicBezTo>
                    <a:pt x="3029764" y="152550"/>
                    <a:pt x="3032697" y="151612"/>
                    <a:pt x="3032697" y="151612"/>
                  </a:cubicBezTo>
                  <a:cubicBezTo>
                    <a:pt x="3032697" y="151612"/>
                    <a:pt x="3042200" y="139880"/>
                    <a:pt x="3046188" y="136009"/>
                  </a:cubicBezTo>
                  <a:cubicBezTo>
                    <a:pt x="3050177" y="132137"/>
                    <a:pt x="3068947" y="133545"/>
                    <a:pt x="3084082" y="133545"/>
                  </a:cubicBezTo>
                  <a:cubicBezTo>
                    <a:pt x="3099215" y="133545"/>
                    <a:pt x="3109186" y="143165"/>
                    <a:pt x="3129483" y="132607"/>
                  </a:cubicBezTo>
                  <a:cubicBezTo>
                    <a:pt x="3149778" y="122048"/>
                    <a:pt x="3220519" y="90373"/>
                    <a:pt x="3225094" y="89083"/>
                  </a:cubicBezTo>
                  <a:cubicBezTo>
                    <a:pt x="3229670" y="87792"/>
                    <a:pt x="3247032" y="102808"/>
                    <a:pt x="3250200" y="104216"/>
                  </a:cubicBezTo>
                  <a:cubicBezTo>
                    <a:pt x="3253368" y="105624"/>
                    <a:pt x="3255831" y="106445"/>
                    <a:pt x="3261931" y="101635"/>
                  </a:cubicBezTo>
                  <a:cubicBezTo>
                    <a:pt x="3264818" y="99500"/>
                    <a:pt x="3267551" y="97189"/>
                    <a:pt x="3270144" y="94714"/>
                  </a:cubicBezTo>
                  <a:cubicBezTo>
                    <a:pt x="3276678" y="92285"/>
                    <a:pt x="3283435" y="90514"/>
                    <a:pt x="3290321" y="89435"/>
                  </a:cubicBezTo>
                  <a:cubicBezTo>
                    <a:pt x="3298065" y="88848"/>
                    <a:pt x="3300528" y="88848"/>
                    <a:pt x="3300528" y="88848"/>
                  </a:cubicBezTo>
                  <a:cubicBezTo>
                    <a:pt x="3300528" y="88848"/>
                    <a:pt x="3317539" y="94362"/>
                    <a:pt x="3321879" y="91429"/>
                  </a:cubicBezTo>
                  <a:cubicBezTo>
                    <a:pt x="3326220" y="88496"/>
                    <a:pt x="3328449" y="86502"/>
                    <a:pt x="3328449" y="86502"/>
                  </a:cubicBezTo>
                  <a:cubicBezTo>
                    <a:pt x="3328449" y="86502"/>
                    <a:pt x="3358365" y="46145"/>
                    <a:pt x="3363644" y="46028"/>
                  </a:cubicBezTo>
                  <a:cubicBezTo>
                    <a:pt x="3370378" y="46415"/>
                    <a:pt x="3376455" y="50169"/>
                    <a:pt x="3379833" y="56000"/>
                  </a:cubicBezTo>
                  <a:lnTo>
                    <a:pt x="3384409" y="63039"/>
                  </a:lnTo>
                  <a:cubicBezTo>
                    <a:pt x="3384409" y="63039"/>
                    <a:pt x="3391565" y="61279"/>
                    <a:pt x="3396140" y="59636"/>
                  </a:cubicBezTo>
                  <a:cubicBezTo>
                    <a:pt x="3398252" y="58886"/>
                    <a:pt x="3400411" y="58264"/>
                    <a:pt x="3402592" y="57759"/>
                  </a:cubicBezTo>
                  <a:cubicBezTo>
                    <a:pt x="3402592" y="57759"/>
                    <a:pt x="3419252" y="56000"/>
                    <a:pt x="3422419" y="51776"/>
                  </a:cubicBezTo>
                  <a:cubicBezTo>
                    <a:pt x="3425586" y="47553"/>
                    <a:pt x="3426290" y="46145"/>
                    <a:pt x="3426290" y="46145"/>
                  </a:cubicBezTo>
                  <a:lnTo>
                    <a:pt x="3432274" y="27844"/>
                  </a:lnTo>
                  <a:cubicBezTo>
                    <a:pt x="3453566" y="18635"/>
                    <a:pt x="3475574" y="11185"/>
                    <a:pt x="3498087" y="5554"/>
                  </a:cubicBezTo>
                  <a:cubicBezTo>
                    <a:pt x="3515919" y="3325"/>
                    <a:pt x="3565544" y="-7585"/>
                    <a:pt x="3555572" y="7783"/>
                  </a:cubicBezTo>
                  <a:cubicBezTo>
                    <a:pt x="3545600" y="23151"/>
                    <a:pt x="3532109" y="28665"/>
                    <a:pt x="3532109" y="45324"/>
                  </a:cubicBezTo>
                  <a:cubicBezTo>
                    <a:pt x="3532109" y="61983"/>
                    <a:pt x="3527065" y="64916"/>
                    <a:pt x="3519204" y="76647"/>
                  </a:cubicBezTo>
                  <a:cubicBezTo>
                    <a:pt x="3515274" y="81797"/>
                    <a:pt x="3512189" y="87546"/>
                    <a:pt x="3510054" y="93658"/>
                  </a:cubicBezTo>
                  <a:cubicBezTo>
                    <a:pt x="3510054" y="93658"/>
                    <a:pt x="3503953" y="131785"/>
                    <a:pt x="3497266" y="137651"/>
                  </a:cubicBezTo>
                  <a:cubicBezTo>
                    <a:pt x="3494380" y="140126"/>
                    <a:pt x="3491775" y="142919"/>
                    <a:pt x="3489523" y="145981"/>
                  </a:cubicBezTo>
                  <a:cubicBezTo>
                    <a:pt x="3478156" y="152515"/>
                    <a:pt x="3465967" y="157477"/>
                    <a:pt x="3453273" y="160762"/>
                  </a:cubicBezTo>
                  <a:cubicBezTo>
                    <a:pt x="3448873" y="161114"/>
                    <a:pt x="3444439" y="160798"/>
                    <a:pt x="3440133" y="159824"/>
                  </a:cubicBezTo>
                  <a:cubicBezTo>
                    <a:pt x="3434808" y="157595"/>
                    <a:pt x="3428742" y="157935"/>
                    <a:pt x="3423709" y="160762"/>
                  </a:cubicBezTo>
                  <a:cubicBezTo>
                    <a:pt x="3420261" y="163343"/>
                    <a:pt x="3417152" y="166335"/>
                    <a:pt x="3414441" y="169678"/>
                  </a:cubicBezTo>
                  <a:cubicBezTo>
                    <a:pt x="3414441" y="169678"/>
                    <a:pt x="3417843" y="170851"/>
                    <a:pt x="3399659" y="171321"/>
                  </a:cubicBezTo>
                  <a:cubicBezTo>
                    <a:pt x="3381476" y="171790"/>
                    <a:pt x="3369040" y="171321"/>
                    <a:pt x="3357895" y="178359"/>
                  </a:cubicBezTo>
                  <a:cubicBezTo>
                    <a:pt x="3331675" y="188496"/>
                    <a:pt x="3304634" y="196344"/>
                    <a:pt x="3277065" y="201823"/>
                  </a:cubicBezTo>
                  <a:cubicBezTo>
                    <a:pt x="3269205" y="202878"/>
                    <a:pt x="3178051" y="247341"/>
                    <a:pt x="3174180" y="254732"/>
                  </a:cubicBezTo>
                  <a:cubicBezTo>
                    <a:pt x="3168643" y="266569"/>
                    <a:pt x="3161803" y="277749"/>
                    <a:pt x="3153767" y="288049"/>
                  </a:cubicBezTo>
                  <a:lnTo>
                    <a:pt x="3150013" y="289340"/>
                  </a:lnTo>
                  <a:cubicBezTo>
                    <a:pt x="3141343" y="289633"/>
                    <a:pt x="3133647" y="294948"/>
                    <a:pt x="3130304" y="302949"/>
                  </a:cubicBezTo>
                  <a:cubicBezTo>
                    <a:pt x="3126315" y="316088"/>
                    <a:pt x="3117165" y="355388"/>
                    <a:pt x="3100858" y="359964"/>
                  </a:cubicBezTo>
                  <a:cubicBezTo>
                    <a:pt x="3071317" y="369267"/>
                    <a:pt x="3042458" y="380635"/>
                    <a:pt x="3014514" y="393985"/>
                  </a:cubicBezTo>
                  <a:cubicBezTo>
                    <a:pt x="3005598" y="399124"/>
                    <a:pt x="2997643" y="405787"/>
                    <a:pt x="2991051" y="413694"/>
                  </a:cubicBezTo>
                  <a:lnTo>
                    <a:pt x="2984598" y="421554"/>
                  </a:lnTo>
                  <a:cubicBezTo>
                    <a:pt x="2984598" y="421554"/>
                    <a:pt x="2948465" y="441733"/>
                    <a:pt x="2944593" y="444314"/>
                  </a:cubicBezTo>
                  <a:cubicBezTo>
                    <a:pt x="2940722" y="446895"/>
                    <a:pt x="2905293" y="460151"/>
                    <a:pt x="2897667" y="474464"/>
                  </a:cubicBezTo>
                  <a:cubicBezTo>
                    <a:pt x="2888740" y="487075"/>
                    <a:pt x="2876586" y="497035"/>
                    <a:pt x="2862473" y="503323"/>
                  </a:cubicBezTo>
                  <a:cubicBezTo>
                    <a:pt x="2857897" y="505200"/>
                    <a:pt x="2758062" y="546026"/>
                    <a:pt x="2747621" y="548255"/>
                  </a:cubicBezTo>
                  <a:cubicBezTo>
                    <a:pt x="2733989" y="552373"/>
                    <a:pt x="2721248" y="559013"/>
                    <a:pt x="2710080" y="567847"/>
                  </a:cubicBezTo>
                  <a:cubicBezTo>
                    <a:pt x="2699521" y="576176"/>
                    <a:pt x="2680751" y="598466"/>
                    <a:pt x="2659048" y="600578"/>
                  </a:cubicBezTo>
                  <a:cubicBezTo>
                    <a:pt x="2637344" y="602689"/>
                    <a:pt x="2590184" y="609259"/>
                    <a:pt x="2576927" y="615711"/>
                  </a:cubicBezTo>
                  <a:cubicBezTo>
                    <a:pt x="2563670" y="622164"/>
                    <a:pt x="2558626" y="634951"/>
                    <a:pt x="2550179" y="637180"/>
                  </a:cubicBezTo>
                  <a:cubicBezTo>
                    <a:pt x="2541732" y="639409"/>
                    <a:pt x="2485304" y="663341"/>
                    <a:pt x="2474862" y="668151"/>
                  </a:cubicBezTo>
                  <a:cubicBezTo>
                    <a:pt x="2459353" y="678616"/>
                    <a:pt x="2444466" y="689984"/>
                    <a:pt x="2430283" y="702173"/>
                  </a:cubicBezTo>
                  <a:cubicBezTo>
                    <a:pt x="2424182" y="706631"/>
                    <a:pt x="2379368" y="740652"/>
                    <a:pt x="2375731" y="747574"/>
                  </a:cubicBezTo>
                  <a:cubicBezTo>
                    <a:pt x="2363213" y="767881"/>
                    <a:pt x="2348326" y="786628"/>
                    <a:pt x="2331386" y="803416"/>
                  </a:cubicBezTo>
                  <a:cubicBezTo>
                    <a:pt x="2320827" y="809986"/>
                    <a:pt x="2297364" y="809986"/>
                    <a:pt x="2303817" y="823125"/>
                  </a:cubicBezTo>
                  <a:cubicBezTo>
                    <a:pt x="2310269" y="836264"/>
                    <a:pt x="2320827" y="834857"/>
                    <a:pt x="2313436" y="850108"/>
                  </a:cubicBezTo>
                  <a:cubicBezTo>
                    <a:pt x="2303371" y="869570"/>
                    <a:pt x="2291839" y="888235"/>
                    <a:pt x="2278946" y="905950"/>
                  </a:cubicBezTo>
                  <a:cubicBezTo>
                    <a:pt x="2271625" y="914960"/>
                    <a:pt x="2261911" y="921717"/>
                    <a:pt x="2250907" y="925424"/>
                  </a:cubicBezTo>
                  <a:cubicBezTo>
                    <a:pt x="2247634" y="926234"/>
                    <a:pt x="2244303" y="926703"/>
                    <a:pt x="2240936" y="926832"/>
                  </a:cubicBezTo>
                  <a:cubicBezTo>
                    <a:pt x="2220863" y="928779"/>
                    <a:pt x="2200685" y="929483"/>
                    <a:pt x="2180518" y="928943"/>
                  </a:cubicBezTo>
                  <a:cubicBezTo>
                    <a:pt x="2167848" y="927184"/>
                    <a:pt x="2128665" y="927184"/>
                    <a:pt x="2115995" y="920731"/>
                  </a:cubicBezTo>
                  <a:cubicBezTo>
                    <a:pt x="2105131" y="915206"/>
                    <a:pt x="2092919" y="912930"/>
                    <a:pt x="2080800" y="914162"/>
                  </a:cubicBezTo>
                  <a:lnTo>
                    <a:pt x="2072471" y="914162"/>
                  </a:lnTo>
                  <a:cubicBezTo>
                    <a:pt x="2052797" y="912238"/>
                    <a:pt x="2033041" y="916989"/>
                    <a:pt x="2016394" y="927653"/>
                  </a:cubicBezTo>
                  <a:cubicBezTo>
                    <a:pt x="1992931" y="944898"/>
                    <a:pt x="1949172" y="1011299"/>
                    <a:pt x="1943893" y="1015757"/>
                  </a:cubicBezTo>
                  <a:cubicBezTo>
                    <a:pt x="1938614" y="1020215"/>
                    <a:pt x="1921251" y="1021857"/>
                    <a:pt x="1917380" y="1033589"/>
                  </a:cubicBezTo>
                  <a:cubicBezTo>
                    <a:pt x="1913098" y="1048981"/>
                    <a:pt x="1906012" y="1063457"/>
                    <a:pt x="1896498" y="1076292"/>
                  </a:cubicBezTo>
                  <a:cubicBezTo>
                    <a:pt x="1883710" y="1092364"/>
                    <a:pt x="1867169" y="1101280"/>
                    <a:pt x="1869398" y="1112425"/>
                  </a:cubicBezTo>
                  <a:cubicBezTo>
                    <a:pt x="1873175" y="1137542"/>
                    <a:pt x="1872425" y="1163129"/>
                    <a:pt x="1867169" y="1187976"/>
                  </a:cubicBezTo>
                  <a:cubicBezTo>
                    <a:pt x="1862429" y="1208952"/>
                    <a:pt x="1856469" y="1229635"/>
                    <a:pt x="1849337" y="1249918"/>
                  </a:cubicBezTo>
                  <a:cubicBezTo>
                    <a:pt x="1843588" y="1260477"/>
                    <a:pt x="1838309" y="1281359"/>
                    <a:pt x="1847929" y="1289688"/>
                  </a:cubicBezTo>
                  <a:cubicBezTo>
                    <a:pt x="1857549" y="1298018"/>
                    <a:pt x="1875029" y="1302593"/>
                    <a:pt x="1867169" y="1313151"/>
                  </a:cubicBezTo>
                  <a:cubicBezTo>
                    <a:pt x="1859309" y="1323710"/>
                    <a:pt x="1855437" y="1328872"/>
                    <a:pt x="1862711" y="1345061"/>
                  </a:cubicBezTo>
                  <a:cubicBezTo>
                    <a:pt x="1869984" y="1361251"/>
                    <a:pt x="1869750" y="1371223"/>
                    <a:pt x="1877610" y="1374273"/>
                  </a:cubicBezTo>
                  <a:cubicBezTo>
                    <a:pt x="1885470" y="1377323"/>
                    <a:pt x="1901073" y="1386004"/>
                    <a:pt x="1902950" y="1394334"/>
                  </a:cubicBezTo>
                  <a:cubicBezTo>
                    <a:pt x="1904827" y="1402663"/>
                    <a:pt x="1913156" y="1439265"/>
                    <a:pt x="1931457" y="1454868"/>
                  </a:cubicBezTo>
                  <a:cubicBezTo>
                    <a:pt x="1949759" y="1470471"/>
                    <a:pt x="1962898" y="1482437"/>
                    <a:pt x="1966652" y="1494873"/>
                  </a:cubicBezTo>
                  <a:cubicBezTo>
                    <a:pt x="1970406" y="1507308"/>
                    <a:pt x="1965244" y="1518336"/>
                    <a:pt x="1972635" y="1532766"/>
                  </a:cubicBezTo>
                  <a:cubicBezTo>
                    <a:pt x="1980026" y="1547196"/>
                    <a:pt x="2004545" y="1567960"/>
                    <a:pt x="2010528" y="1582038"/>
                  </a:cubicBezTo>
                  <a:cubicBezTo>
                    <a:pt x="2016511" y="1596116"/>
                    <a:pt x="2017332" y="1598814"/>
                    <a:pt x="2017332" y="1598814"/>
                  </a:cubicBezTo>
                  <a:cubicBezTo>
                    <a:pt x="2017332" y="1598814"/>
                    <a:pt x="2007830" y="1601864"/>
                    <a:pt x="2020500" y="1617820"/>
                  </a:cubicBezTo>
                  <a:cubicBezTo>
                    <a:pt x="2029428" y="1630619"/>
                    <a:pt x="2036795" y="1644450"/>
                    <a:pt x="2042438" y="1658997"/>
                  </a:cubicBezTo>
                  <a:cubicBezTo>
                    <a:pt x="2045254" y="1662869"/>
                    <a:pt x="2071884" y="1675421"/>
                    <a:pt x="2083147" y="1684455"/>
                  </a:cubicBezTo>
                  <a:cubicBezTo>
                    <a:pt x="2094409" y="1693488"/>
                    <a:pt x="2117168" y="1726454"/>
                    <a:pt x="2117168" y="1736895"/>
                  </a:cubicBezTo>
                  <a:cubicBezTo>
                    <a:pt x="2117168" y="1747336"/>
                    <a:pt x="2135352" y="1766341"/>
                    <a:pt x="2156469" y="1793206"/>
                  </a:cubicBezTo>
                  <a:cubicBezTo>
                    <a:pt x="2172951" y="1811695"/>
                    <a:pt x="2185199" y="1833551"/>
                    <a:pt x="2192367" y="1857260"/>
                  </a:cubicBezTo>
                  <a:cubicBezTo>
                    <a:pt x="2198233" y="1878846"/>
                    <a:pt x="2208087" y="1895153"/>
                    <a:pt x="2200110" y="1897969"/>
                  </a:cubicBezTo>
                  <a:cubicBezTo>
                    <a:pt x="2192132" y="1900784"/>
                    <a:pt x="2187088" y="1904421"/>
                    <a:pt x="2189786" y="1915449"/>
                  </a:cubicBezTo>
                  <a:cubicBezTo>
                    <a:pt x="2192484" y="1926476"/>
                    <a:pt x="2188261" y="1929057"/>
                    <a:pt x="2203512" y="1941610"/>
                  </a:cubicBezTo>
                  <a:cubicBezTo>
                    <a:pt x="2218763" y="1954163"/>
                    <a:pt x="2222634" y="1962609"/>
                    <a:pt x="2222282" y="1966598"/>
                  </a:cubicBezTo>
                  <a:cubicBezTo>
                    <a:pt x="2221931" y="1970587"/>
                    <a:pt x="2214774" y="1973637"/>
                    <a:pt x="2209964" y="1973051"/>
                  </a:cubicBezTo>
                  <a:cubicBezTo>
                    <a:pt x="2205154" y="1972464"/>
                    <a:pt x="2195535" y="1963900"/>
                    <a:pt x="2182630" y="1963079"/>
                  </a:cubicBezTo>
                  <a:cubicBezTo>
                    <a:pt x="2173632" y="1963477"/>
                    <a:pt x="2164786" y="1960686"/>
                    <a:pt x="2157642" y="1955219"/>
                  </a:cubicBezTo>
                  <a:cubicBezTo>
                    <a:pt x="2147201" y="1948649"/>
                    <a:pt x="2063789" y="1904186"/>
                    <a:pt x="2055577" y="1901488"/>
                  </a:cubicBezTo>
                  <a:cubicBezTo>
                    <a:pt x="2047365" y="1898790"/>
                    <a:pt x="2035164" y="1901488"/>
                    <a:pt x="2026366" y="1892807"/>
                  </a:cubicBezTo>
                  <a:cubicBezTo>
                    <a:pt x="2017567" y="1884126"/>
                    <a:pt x="2022964" y="1879668"/>
                    <a:pt x="2002316" y="1875796"/>
                  </a:cubicBezTo>
                  <a:cubicBezTo>
                    <a:pt x="1981668" y="1871925"/>
                    <a:pt x="1936033" y="1868874"/>
                    <a:pt x="1932631" y="1868874"/>
                  </a:cubicBezTo>
                  <a:lnTo>
                    <a:pt x="1924301" y="1868874"/>
                  </a:lnTo>
                  <a:lnTo>
                    <a:pt x="1898140" y="1875796"/>
                  </a:lnTo>
                  <a:cubicBezTo>
                    <a:pt x="1898140" y="1875796"/>
                    <a:pt x="1877727" y="1880606"/>
                    <a:pt x="1858487" y="1884478"/>
                  </a:cubicBezTo>
                  <a:cubicBezTo>
                    <a:pt x="1839248" y="1888349"/>
                    <a:pt x="1820008" y="1892807"/>
                    <a:pt x="1810036" y="1894566"/>
                  </a:cubicBezTo>
                  <a:cubicBezTo>
                    <a:pt x="1807819" y="1894860"/>
                    <a:pt x="1805566" y="1894860"/>
                    <a:pt x="1803349" y="1894566"/>
                  </a:cubicBezTo>
                  <a:cubicBezTo>
                    <a:pt x="1798774" y="1893628"/>
                    <a:pt x="1795489" y="1892807"/>
                    <a:pt x="1785165" y="1906298"/>
                  </a:cubicBezTo>
                  <a:cubicBezTo>
                    <a:pt x="1771756" y="1922675"/>
                    <a:pt x="1755930" y="1936918"/>
                    <a:pt x="1738239" y="1948532"/>
                  </a:cubicBezTo>
                  <a:cubicBezTo>
                    <a:pt x="1732491" y="1951230"/>
                    <a:pt x="1721228" y="1967419"/>
                    <a:pt x="1709262" y="1967419"/>
                  </a:cubicBezTo>
                  <a:cubicBezTo>
                    <a:pt x="1697613" y="1969226"/>
                    <a:pt x="1685752" y="1965976"/>
                    <a:pt x="1676648" y="1958504"/>
                  </a:cubicBezTo>
                  <a:cubicBezTo>
                    <a:pt x="1668788" y="1949822"/>
                    <a:pt x="1644387" y="1919437"/>
                    <a:pt x="1637817" y="1911577"/>
                  </a:cubicBezTo>
                  <a:cubicBezTo>
                    <a:pt x="1631247" y="1903717"/>
                    <a:pt x="1603326" y="1893159"/>
                    <a:pt x="1596874" y="1889287"/>
                  </a:cubicBezTo>
                  <a:cubicBezTo>
                    <a:pt x="1590422" y="1885416"/>
                    <a:pt x="1585143" y="1881427"/>
                    <a:pt x="1585143" y="1881427"/>
                  </a:cubicBezTo>
                  <a:lnTo>
                    <a:pt x="1533758" y="1857964"/>
                  </a:lnTo>
                  <a:cubicBezTo>
                    <a:pt x="1533758" y="1857964"/>
                    <a:pt x="1463369" y="1837317"/>
                    <a:pt x="1459029" y="1837903"/>
                  </a:cubicBezTo>
                  <a:cubicBezTo>
                    <a:pt x="1438252" y="1839299"/>
                    <a:pt x="1417393" y="1839299"/>
                    <a:pt x="1396617" y="1837903"/>
                  </a:cubicBezTo>
                  <a:cubicBezTo>
                    <a:pt x="1370925" y="1835791"/>
                    <a:pt x="1337959" y="1830043"/>
                    <a:pt x="1325172" y="1833093"/>
                  </a:cubicBezTo>
                  <a:cubicBezTo>
                    <a:pt x="1312384" y="1836143"/>
                    <a:pt x="1264168" y="1843652"/>
                    <a:pt x="1254079" y="1854562"/>
                  </a:cubicBezTo>
                  <a:cubicBezTo>
                    <a:pt x="1243990" y="1865472"/>
                    <a:pt x="1221347" y="1891634"/>
                    <a:pt x="1221347" y="1891634"/>
                  </a:cubicBezTo>
                  <a:cubicBezTo>
                    <a:pt x="1211376" y="1902544"/>
                    <a:pt x="1202096" y="1914064"/>
                    <a:pt x="1193544" y="1926124"/>
                  </a:cubicBezTo>
                  <a:cubicBezTo>
                    <a:pt x="1189321" y="1934337"/>
                    <a:pt x="1190024" y="1935979"/>
                    <a:pt x="1198119" y="1947710"/>
                  </a:cubicBezTo>
                  <a:cubicBezTo>
                    <a:pt x="1201521" y="1952063"/>
                    <a:pt x="1204618" y="1956650"/>
                    <a:pt x="1207387" y="1961436"/>
                  </a:cubicBezTo>
                  <a:cubicBezTo>
                    <a:pt x="1207387" y="1961436"/>
                    <a:pt x="1208326" y="1961436"/>
                    <a:pt x="1199879" y="1968006"/>
                  </a:cubicBezTo>
                  <a:cubicBezTo>
                    <a:pt x="1191432" y="1974576"/>
                    <a:pt x="1185097" y="1972581"/>
                    <a:pt x="1186153" y="1989240"/>
                  </a:cubicBezTo>
                  <a:cubicBezTo>
                    <a:pt x="1187948" y="2011999"/>
                    <a:pt x="1185390" y="2034887"/>
                    <a:pt x="1178645" y="2056696"/>
                  </a:cubicBezTo>
                  <a:cubicBezTo>
                    <a:pt x="1170785" y="2073707"/>
                    <a:pt x="1159405" y="2073707"/>
                    <a:pt x="1161282" y="2086847"/>
                  </a:cubicBezTo>
                  <a:cubicBezTo>
                    <a:pt x="1161927" y="2092219"/>
                    <a:pt x="1162913" y="2097546"/>
                    <a:pt x="1164215" y="2102801"/>
                  </a:cubicBezTo>
                  <a:cubicBezTo>
                    <a:pt x="1164215" y="2102801"/>
                    <a:pt x="1172662" y="2117114"/>
                    <a:pt x="1166913" y="2126968"/>
                  </a:cubicBezTo>
                  <a:cubicBezTo>
                    <a:pt x="1161165" y="2136823"/>
                    <a:pt x="1159874" y="2138700"/>
                    <a:pt x="1159874" y="2138700"/>
                  </a:cubicBezTo>
                  <a:lnTo>
                    <a:pt x="1142863" y="2155359"/>
                  </a:lnTo>
                  <a:cubicBezTo>
                    <a:pt x="1142863" y="2155359"/>
                    <a:pt x="1100395" y="2190553"/>
                    <a:pt x="1089837" y="2202285"/>
                  </a:cubicBezTo>
                  <a:cubicBezTo>
                    <a:pt x="1081097" y="2212749"/>
                    <a:pt x="1076885" y="2226252"/>
                    <a:pt x="1078105" y="2239826"/>
                  </a:cubicBezTo>
                  <a:cubicBezTo>
                    <a:pt x="1078105" y="2252261"/>
                    <a:pt x="1083033" y="2261998"/>
                    <a:pt x="1069893" y="2264696"/>
                  </a:cubicBezTo>
                  <a:cubicBezTo>
                    <a:pt x="1056754" y="2267395"/>
                    <a:pt x="1019800" y="2250736"/>
                    <a:pt x="1003258" y="2244636"/>
                  </a:cubicBezTo>
                  <a:cubicBezTo>
                    <a:pt x="986717" y="2238535"/>
                    <a:pt x="965365" y="2229502"/>
                    <a:pt x="952578" y="2235720"/>
                  </a:cubicBezTo>
                  <a:cubicBezTo>
                    <a:pt x="938183" y="2245152"/>
                    <a:pt x="924505" y="2255616"/>
                    <a:pt x="911635" y="2267043"/>
                  </a:cubicBezTo>
                  <a:cubicBezTo>
                    <a:pt x="911635" y="2267043"/>
                    <a:pt x="864709" y="2295668"/>
                    <a:pt x="851687" y="2303763"/>
                  </a:cubicBezTo>
                  <a:cubicBezTo>
                    <a:pt x="839075" y="2311177"/>
                    <a:pt x="828095" y="2321067"/>
                    <a:pt x="819425" y="2332857"/>
                  </a:cubicBezTo>
                  <a:cubicBezTo>
                    <a:pt x="817665" y="2338840"/>
                    <a:pt x="811213" y="2341773"/>
                    <a:pt x="800655" y="2340365"/>
                  </a:cubicBezTo>
                  <a:cubicBezTo>
                    <a:pt x="784324" y="2339532"/>
                    <a:pt x="768017" y="2342336"/>
                    <a:pt x="752907" y="2348577"/>
                  </a:cubicBezTo>
                  <a:cubicBezTo>
                    <a:pt x="737515" y="2355346"/>
                    <a:pt x="720775" y="2358479"/>
                    <a:pt x="703987" y="2357728"/>
                  </a:cubicBezTo>
                  <a:lnTo>
                    <a:pt x="681697" y="2357728"/>
                  </a:lnTo>
                  <a:cubicBezTo>
                    <a:pt x="681697" y="2357728"/>
                    <a:pt x="664686" y="2350571"/>
                    <a:pt x="656474" y="2360778"/>
                  </a:cubicBezTo>
                  <a:cubicBezTo>
                    <a:pt x="648262" y="2370985"/>
                    <a:pt x="637938" y="2393978"/>
                    <a:pt x="616821" y="2395972"/>
                  </a:cubicBezTo>
                  <a:cubicBezTo>
                    <a:pt x="612176" y="2396395"/>
                    <a:pt x="607506" y="2396395"/>
                    <a:pt x="602861" y="2395972"/>
                  </a:cubicBezTo>
                  <a:cubicBezTo>
                    <a:pt x="595587" y="2395269"/>
                    <a:pt x="593241" y="2394800"/>
                    <a:pt x="580806" y="2403363"/>
                  </a:cubicBezTo>
                  <a:cubicBezTo>
                    <a:pt x="562973" y="2415916"/>
                    <a:pt x="536812" y="2432575"/>
                    <a:pt x="522852" y="2435273"/>
                  </a:cubicBezTo>
                  <a:cubicBezTo>
                    <a:pt x="516387" y="2436411"/>
                    <a:pt x="509795" y="2436646"/>
                    <a:pt x="503260" y="2435977"/>
                  </a:cubicBezTo>
                  <a:cubicBezTo>
                    <a:pt x="498462" y="2435566"/>
                    <a:pt x="493629" y="2435566"/>
                    <a:pt x="488830" y="2435977"/>
                  </a:cubicBezTo>
                  <a:cubicBezTo>
                    <a:pt x="471362" y="2437256"/>
                    <a:pt x="454187" y="2441209"/>
                    <a:pt x="437915" y="2447709"/>
                  </a:cubicBezTo>
                  <a:cubicBezTo>
                    <a:pt x="427005" y="2453222"/>
                    <a:pt x="421257" y="2464368"/>
                    <a:pt x="406475" y="2462490"/>
                  </a:cubicBezTo>
                  <a:cubicBezTo>
                    <a:pt x="391693" y="2460613"/>
                    <a:pt x="359549" y="2452049"/>
                    <a:pt x="351219" y="2450759"/>
                  </a:cubicBezTo>
                  <a:cubicBezTo>
                    <a:pt x="342890" y="2449468"/>
                    <a:pt x="311567" y="2444776"/>
                    <a:pt x="301243" y="2450759"/>
                  </a:cubicBezTo>
                  <a:cubicBezTo>
                    <a:pt x="292550" y="2456437"/>
                    <a:pt x="284654" y="2463265"/>
                    <a:pt x="277780" y="2471055"/>
                  </a:cubicBezTo>
                  <a:cubicBezTo>
                    <a:pt x="276513" y="2472157"/>
                    <a:pt x="275187" y="2473178"/>
                    <a:pt x="273791" y="2474105"/>
                  </a:cubicBezTo>
                  <a:cubicBezTo>
                    <a:pt x="277052" y="2459863"/>
                    <a:pt x="281205" y="2445831"/>
                    <a:pt x="286227" y="2432106"/>
                  </a:cubicBezTo>
                  <a:cubicBezTo>
                    <a:pt x="290966" y="2418990"/>
                    <a:pt x="294884" y="2405592"/>
                    <a:pt x="297958" y="2391984"/>
                  </a:cubicBezTo>
                  <a:cubicBezTo>
                    <a:pt x="299014" y="2381074"/>
                    <a:pt x="289629" y="2361482"/>
                    <a:pt x="283528" y="2348577"/>
                  </a:cubicBezTo>
                  <a:lnTo>
                    <a:pt x="282120" y="2345644"/>
                  </a:lnTo>
                  <a:cubicBezTo>
                    <a:pt x="279551" y="2339966"/>
                    <a:pt x="277346" y="2334136"/>
                    <a:pt x="275551" y="2328164"/>
                  </a:cubicBezTo>
                  <a:cubicBezTo>
                    <a:pt x="273263" y="2320726"/>
                    <a:pt x="270518" y="2313441"/>
                    <a:pt x="267339" y="2306344"/>
                  </a:cubicBezTo>
                  <a:cubicBezTo>
                    <a:pt x="260182" y="2290623"/>
                    <a:pt x="254317" y="2187503"/>
                    <a:pt x="253378" y="2187386"/>
                  </a:cubicBezTo>
                  <a:cubicBezTo>
                    <a:pt x="249061" y="2183901"/>
                    <a:pt x="245131" y="2179971"/>
                    <a:pt x="241647" y="2175654"/>
                  </a:cubicBezTo>
                  <a:cubicBezTo>
                    <a:pt x="237811" y="2171232"/>
                    <a:pt x="235535" y="2165659"/>
                    <a:pt x="235194" y="2159817"/>
                  </a:cubicBezTo>
                  <a:cubicBezTo>
                    <a:pt x="234784" y="2154385"/>
                    <a:pt x="233012" y="2149129"/>
                    <a:pt x="230032" y="2144566"/>
                  </a:cubicBezTo>
                  <a:cubicBezTo>
                    <a:pt x="226865" y="2139404"/>
                    <a:pt x="221703" y="2130605"/>
                    <a:pt x="216659" y="2122041"/>
                  </a:cubicBezTo>
                  <a:cubicBezTo>
                    <a:pt x="210206" y="2110896"/>
                    <a:pt x="203988" y="2100338"/>
                    <a:pt x="201290" y="2096701"/>
                  </a:cubicBezTo>
                  <a:cubicBezTo>
                    <a:pt x="181616" y="2080570"/>
                    <a:pt x="158423" y="2069284"/>
                    <a:pt x="133599" y="2063735"/>
                  </a:cubicBezTo>
                  <a:cubicBezTo>
                    <a:pt x="128203" y="2062715"/>
                    <a:pt x="122865" y="2061342"/>
                    <a:pt x="117644" y="2059629"/>
                  </a:cubicBezTo>
                  <a:lnTo>
                    <a:pt x="117644" y="2058925"/>
                  </a:lnTo>
                  <a:cubicBezTo>
                    <a:pt x="117996" y="2058045"/>
                    <a:pt x="117644" y="2057037"/>
                    <a:pt x="116823" y="2056579"/>
                  </a:cubicBezTo>
                  <a:cubicBezTo>
                    <a:pt x="116823" y="2056579"/>
                    <a:pt x="114125" y="2054702"/>
                    <a:pt x="105092" y="2047546"/>
                  </a:cubicBezTo>
                  <a:cubicBezTo>
                    <a:pt x="96129" y="2040753"/>
                    <a:pt x="84984" y="2037492"/>
                    <a:pt x="73769" y="2038395"/>
                  </a:cubicBezTo>
                  <a:cubicBezTo>
                    <a:pt x="71093" y="2038465"/>
                    <a:pt x="68430" y="2038700"/>
                    <a:pt x="65791" y="2039099"/>
                  </a:cubicBezTo>
                  <a:cubicBezTo>
                    <a:pt x="58846" y="2040331"/>
                    <a:pt x="51736" y="2040331"/>
                    <a:pt x="44792" y="2039099"/>
                  </a:cubicBezTo>
                  <a:cubicBezTo>
                    <a:pt x="38210" y="2037914"/>
                    <a:pt x="32884" y="2033093"/>
                    <a:pt x="31066" y="2026664"/>
                  </a:cubicBezTo>
                  <a:cubicBezTo>
                    <a:pt x="29188" y="2022792"/>
                    <a:pt x="23558" y="2020915"/>
                    <a:pt x="17105" y="2018921"/>
                  </a:cubicBezTo>
                  <a:cubicBezTo>
                    <a:pt x="12131" y="2017501"/>
                    <a:pt x="7391" y="2015366"/>
                    <a:pt x="3027" y="2012586"/>
                  </a:cubicBezTo>
                  <a:cubicBezTo>
                    <a:pt x="1397" y="2011624"/>
                    <a:pt x="282" y="2009993"/>
                    <a:pt x="-23" y="2008128"/>
                  </a:cubicBezTo>
                  <a:cubicBezTo>
                    <a:pt x="-727" y="2004139"/>
                    <a:pt x="3144" y="1998860"/>
                    <a:pt x="6547" y="1994285"/>
                  </a:cubicBezTo>
                  <a:lnTo>
                    <a:pt x="7720" y="1992877"/>
                  </a:lnTo>
                  <a:cubicBezTo>
                    <a:pt x="14184" y="1980406"/>
                    <a:pt x="19146" y="1967220"/>
                    <a:pt x="22501" y="1953576"/>
                  </a:cubicBezTo>
                  <a:lnTo>
                    <a:pt x="23440" y="1950995"/>
                  </a:lnTo>
                  <a:cubicBezTo>
                    <a:pt x="26737" y="1946244"/>
                    <a:pt x="30679" y="1941974"/>
                    <a:pt x="35172" y="1938325"/>
                  </a:cubicBezTo>
                  <a:cubicBezTo>
                    <a:pt x="40052" y="1934266"/>
                    <a:pt x="44498" y="1929702"/>
                    <a:pt x="48428" y="1924717"/>
                  </a:cubicBezTo>
                  <a:cubicBezTo>
                    <a:pt x="52417" y="1919567"/>
                    <a:pt x="57356" y="1915226"/>
                    <a:pt x="62975" y="1911929"/>
                  </a:cubicBezTo>
                  <a:lnTo>
                    <a:pt x="70366" y="1911929"/>
                  </a:lnTo>
                  <a:cubicBezTo>
                    <a:pt x="77992" y="1911929"/>
                    <a:pt x="92422" y="1911929"/>
                    <a:pt x="98053" y="1911929"/>
                  </a:cubicBezTo>
                  <a:cubicBezTo>
                    <a:pt x="101021" y="1911929"/>
                    <a:pt x="102898" y="1911108"/>
                    <a:pt x="103684" y="1909465"/>
                  </a:cubicBezTo>
                  <a:cubicBezTo>
                    <a:pt x="104329" y="1908175"/>
                    <a:pt x="104329" y="1906650"/>
                    <a:pt x="103684" y="1905360"/>
                  </a:cubicBezTo>
                  <a:cubicBezTo>
                    <a:pt x="103684" y="1905360"/>
                    <a:pt x="102980" y="1903600"/>
                    <a:pt x="102159" y="1902075"/>
                  </a:cubicBezTo>
                  <a:lnTo>
                    <a:pt x="96175" y="1892572"/>
                  </a:lnTo>
                  <a:cubicBezTo>
                    <a:pt x="96082" y="1891833"/>
                    <a:pt x="96082" y="1891082"/>
                    <a:pt x="96175" y="1890343"/>
                  </a:cubicBezTo>
                  <a:cubicBezTo>
                    <a:pt x="98053" y="1888243"/>
                    <a:pt x="100235" y="1886425"/>
                    <a:pt x="102628" y="1884947"/>
                  </a:cubicBezTo>
                  <a:lnTo>
                    <a:pt x="109080" y="1879785"/>
                  </a:lnTo>
                  <a:cubicBezTo>
                    <a:pt x="115298" y="1874858"/>
                    <a:pt x="117527" y="1874623"/>
                    <a:pt x="120812" y="1876265"/>
                  </a:cubicBezTo>
                  <a:cubicBezTo>
                    <a:pt x="124097" y="1877908"/>
                    <a:pt x="123276" y="1879198"/>
                    <a:pt x="124918" y="1883069"/>
                  </a:cubicBezTo>
                  <a:cubicBezTo>
                    <a:pt x="126021" y="1886484"/>
                    <a:pt x="127428" y="1889780"/>
                    <a:pt x="129141" y="1892924"/>
                  </a:cubicBezTo>
                  <a:cubicBezTo>
                    <a:pt x="134186" y="1901723"/>
                    <a:pt x="142750" y="1897382"/>
                    <a:pt x="148381" y="1894332"/>
                  </a:cubicBezTo>
                  <a:cubicBezTo>
                    <a:pt x="149754" y="1893558"/>
                    <a:pt x="151161" y="1892854"/>
                    <a:pt x="152604" y="1892220"/>
                  </a:cubicBezTo>
                  <a:cubicBezTo>
                    <a:pt x="155713" y="1890637"/>
                    <a:pt x="159280" y="1890179"/>
                    <a:pt x="162693" y="1890930"/>
                  </a:cubicBezTo>
                  <a:lnTo>
                    <a:pt x="164922" y="1890930"/>
                  </a:lnTo>
                  <a:cubicBezTo>
                    <a:pt x="168442" y="1890930"/>
                    <a:pt x="170788" y="1899728"/>
                    <a:pt x="170671" y="1906415"/>
                  </a:cubicBezTo>
                  <a:cubicBezTo>
                    <a:pt x="170554" y="1913103"/>
                    <a:pt x="182402" y="1916622"/>
                    <a:pt x="183458" y="1916739"/>
                  </a:cubicBezTo>
                  <a:cubicBezTo>
                    <a:pt x="184514" y="1916856"/>
                    <a:pt x="188737" y="1917795"/>
                    <a:pt x="200469" y="1919789"/>
                  </a:cubicBezTo>
                  <a:cubicBezTo>
                    <a:pt x="213632" y="1920939"/>
                    <a:pt x="226794" y="1917678"/>
                    <a:pt x="237893" y="1910522"/>
                  </a:cubicBezTo>
                  <a:lnTo>
                    <a:pt x="242116" y="1908293"/>
                  </a:lnTo>
                  <a:cubicBezTo>
                    <a:pt x="248287" y="1905066"/>
                    <a:pt x="255466" y="1904315"/>
                    <a:pt x="262177" y="1906181"/>
                  </a:cubicBezTo>
                  <a:cubicBezTo>
                    <a:pt x="263233" y="1906884"/>
                    <a:pt x="263350" y="1907471"/>
                    <a:pt x="263350" y="1908058"/>
                  </a:cubicBezTo>
                  <a:cubicBezTo>
                    <a:pt x="263350" y="1917091"/>
                    <a:pt x="282238" y="1926124"/>
                    <a:pt x="292444" y="1929057"/>
                  </a:cubicBezTo>
                  <a:cubicBezTo>
                    <a:pt x="294673" y="1929057"/>
                    <a:pt x="295025" y="1930582"/>
                    <a:pt x="295025" y="1930934"/>
                  </a:cubicBezTo>
                  <a:cubicBezTo>
                    <a:pt x="295846" y="1933633"/>
                    <a:pt x="292092" y="1939264"/>
                    <a:pt x="289159" y="1942666"/>
                  </a:cubicBezTo>
                  <a:lnTo>
                    <a:pt x="289159" y="1942666"/>
                  </a:lnTo>
                  <a:cubicBezTo>
                    <a:pt x="289159" y="1942666"/>
                    <a:pt x="287400" y="1946303"/>
                    <a:pt x="283880" y="1952755"/>
                  </a:cubicBezTo>
                  <a:cubicBezTo>
                    <a:pt x="282895" y="1954456"/>
                    <a:pt x="282895" y="1956568"/>
                    <a:pt x="283880" y="1958269"/>
                  </a:cubicBezTo>
                  <a:cubicBezTo>
                    <a:pt x="286227" y="1962727"/>
                    <a:pt x="294321" y="1963548"/>
                    <a:pt x="296198" y="1963783"/>
                  </a:cubicBezTo>
                  <a:lnTo>
                    <a:pt x="306639" y="1963783"/>
                  </a:lnTo>
                  <a:cubicBezTo>
                    <a:pt x="315966" y="1962774"/>
                    <a:pt x="324295" y="1957483"/>
                    <a:pt x="329164" y="1949470"/>
                  </a:cubicBezTo>
                  <a:lnTo>
                    <a:pt x="331393" y="1946889"/>
                  </a:lnTo>
                  <a:cubicBezTo>
                    <a:pt x="334748" y="1943733"/>
                    <a:pt x="339441" y="1942420"/>
                    <a:pt x="343946" y="1943370"/>
                  </a:cubicBezTo>
                  <a:cubicBezTo>
                    <a:pt x="347301" y="1943616"/>
                    <a:pt x="350679" y="1943252"/>
                    <a:pt x="353917" y="1942314"/>
                  </a:cubicBezTo>
                  <a:cubicBezTo>
                    <a:pt x="362012" y="1939616"/>
                    <a:pt x="402134" y="1915331"/>
                    <a:pt x="403424" y="1914393"/>
                  </a:cubicBezTo>
                  <a:cubicBezTo>
                    <a:pt x="410076" y="1910427"/>
                    <a:pt x="416153" y="1905571"/>
                    <a:pt x="421491" y="1899963"/>
                  </a:cubicBezTo>
                  <a:cubicBezTo>
                    <a:pt x="430278" y="1891904"/>
                    <a:pt x="434384" y="1879937"/>
                    <a:pt x="432401" y="1868171"/>
                  </a:cubicBezTo>
                  <a:lnTo>
                    <a:pt x="432401" y="1867467"/>
                  </a:lnTo>
                  <a:cubicBezTo>
                    <a:pt x="436074" y="1863912"/>
                    <a:pt x="440004" y="1860615"/>
                    <a:pt x="444133" y="1857612"/>
                  </a:cubicBezTo>
                  <a:cubicBezTo>
                    <a:pt x="453518" y="1850433"/>
                    <a:pt x="462376" y="1842596"/>
                    <a:pt x="470646" y="1834149"/>
                  </a:cubicBezTo>
                  <a:cubicBezTo>
                    <a:pt x="475808" y="1828635"/>
                    <a:pt x="477333" y="1828518"/>
                    <a:pt x="477450" y="1828518"/>
                  </a:cubicBezTo>
                  <a:cubicBezTo>
                    <a:pt x="477568" y="1828518"/>
                    <a:pt x="478741" y="1829809"/>
                    <a:pt x="479093" y="1830512"/>
                  </a:cubicBezTo>
                  <a:cubicBezTo>
                    <a:pt x="480501" y="1833398"/>
                    <a:pt x="482917" y="1835651"/>
                    <a:pt x="485897" y="1836848"/>
                  </a:cubicBezTo>
                  <a:cubicBezTo>
                    <a:pt x="495564" y="1840836"/>
                    <a:pt x="502955" y="1848919"/>
                    <a:pt x="506075" y="1858903"/>
                  </a:cubicBezTo>
                  <a:cubicBezTo>
                    <a:pt x="506228" y="1868300"/>
                    <a:pt x="511683" y="1876793"/>
                    <a:pt x="520153" y="1880841"/>
                  </a:cubicBezTo>
                  <a:cubicBezTo>
                    <a:pt x="527661" y="1883656"/>
                    <a:pt x="536695" y="1879668"/>
                    <a:pt x="544555" y="1870165"/>
                  </a:cubicBezTo>
                  <a:cubicBezTo>
                    <a:pt x="548075" y="1866059"/>
                    <a:pt x="555114" y="1866411"/>
                    <a:pt x="561918" y="1866645"/>
                  </a:cubicBezTo>
                  <a:cubicBezTo>
                    <a:pt x="565813" y="1867220"/>
                    <a:pt x="569754" y="1867220"/>
                    <a:pt x="573649" y="1866645"/>
                  </a:cubicBezTo>
                  <a:cubicBezTo>
                    <a:pt x="580935" y="1865754"/>
                    <a:pt x="588325" y="1866399"/>
                    <a:pt x="595353" y="1868522"/>
                  </a:cubicBezTo>
                  <a:cubicBezTo>
                    <a:pt x="595353" y="1868522"/>
                    <a:pt x="598051" y="1870048"/>
                    <a:pt x="607084" y="1876265"/>
                  </a:cubicBezTo>
                  <a:cubicBezTo>
                    <a:pt x="613642" y="1880583"/>
                    <a:pt x="620798" y="1883903"/>
                    <a:pt x="628318" y="1886120"/>
                  </a:cubicBezTo>
                  <a:cubicBezTo>
                    <a:pt x="628318" y="1886120"/>
                    <a:pt x="632072" y="1887059"/>
                    <a:pt x="639111" y="1887997"/>
                  </a:cubicBezTo>
                  <a:cubicBezTo>
                    <a:pt x="649904" y="1886624"/>
                    <a:pt x="660181" y="1882589"/>
                    <a:pt x="669027" y="1876265"/>
                  </a:cubicBezTo>
                  <a:cubicBezTo>
                    <a:pt x="678635" y="1864393"/>
                    <a:pt x="686096" y="1850937"/>
                    <a:pt x="691082" y="1836495"/>
                  </a:cubicBezTo>
                  <a:cubicBezTo>
                    <a:pt x="692443" y="1828588"/>
                    <a:pt x="691551" y="1820459"/>
                    <a:pt x="688501" y="1813032"/>
                  </a:cubicBezTo>
                  <a:cubicBezTo>
                    <a:pt x="686425" y="1808621"/>
                    <a:pt x="683867" y="1804445"/>
                    <a:pt x="680876" y="1800597"/>
                  </a:cubicBezTo>
                  <a:cubicBezTo>
                    <a:pt x="678295" y="1794649"/>
                    <a:pt x="678295" y="1787892"/>
                    <a:pt x="680876" y="1781944"/>
                  </a:cubicBezTo>
                  <a:cubicBezTo>
                    <a:pt x="681908" y="1778389"/>
                    <a:pt x="682542" y="1774729"/>
                    <a:pt x="682752" y="1771033"/>
                  </a:cubicBezTo>
                  <a:cubicBezTo>
                    <a:pt x="682752" y="1768335"/>
                    <a:pt x="682752" y="1767397"/>
                    <a:pt x="682752" y="1767279"/>
                  </a:cubicBezTo>
                  <a:lnTo>
                    <a:pt x="684864" y="1767279"/>
                  </a:lnTo>
                  <a:cubicBezTo>
                    <a:pt x="686471" y="1767737"/>
                    <a:pt x="688126" y="1768007"/>
                    <a:pt x="689791" y="1768101"/>
                  </a:cubicBezTo>
                  <a:cubicBezTo>
                    <a:pt x="696772" y="1769496"/>
                    <a:pt x="703529" y="1771867"/>
                    <a:pt x="709853" y="1775140"/>
                  </a:cubicBezTo>
                  <a:lnTo>
                    <a:pt x="723461" y="1786167"/>
                  </a:lnTo>
                  <a:cubicBezTo>
                    <a:pt x="732963" y="1793910"/>
                    <a:pt x="734137" y="1797899"/>
                    <a:pt x="734137" y="1797899"/>
                  </a:cubicBezTo>
                  <a:cubicBezTo>
                    <a:pt x="734207" y="1798685"/>
                    <a:pt x="734770" y="1799342"/>
                    <a:pt x="735544" y="1799541"/>
                  </a:cubicBezTo>
                  <a:cubicBezTo>
                    <a:pt x="739850" y="1801805"/>
                    <a:pt x="743968" y="1804386"/>
                    <a:pt x="747863" y="1807284"/>
                  </a:cubicBezTo>
                  <a:cubicBezTo>
                    <a:pt x="757483" y="1813853"/>
                    <a:pt x="762058" y="1816082"/>
                    <a:pt x="768627" y="1814557"/>
                  </a:cubicBezTo>
                  <a:cubicBezTo>
                    <a:pt x="775068" y="1811413"/>
                    <a:pt x="780934" y="1807214"/>
                    <a:pt x="785990" y="1802122"/>
                  </a:cubicBezTo>
                  <a:cubicBezTo>
                    <a:pt x="791985" y="1796984"/>
                    <a:pt x="798249" y="1792162"/>
                    <a:pt x="804761" y="1787692"/>
                  </a:cubicBezTo>
                  <a:cubicBezTo>
                    <a:pt x="816492" y="1779832"/>
                    <a:pt x="821419" y="1783586"/>
                    <a:pt x="830922" y="1791094"/>
                  </a:cubicBezTo>
                  <a:lnTo>
                    <a:pt x="831626" y="1791094"/>
                  </a:lnTo>
                  <a:cubicBezTo>
                    <a:pt x="841809" y="1798262"/>
                    <a:pt x="852473" y="1804726"/>
                    <a:pt x="863535" y="1810452"/>
                  </a:cubicBezTo>
                  <a:cubicBezTo>
                    <a:pt x="863535" y="1810452"/>
                    <a:pt x="865999" y="1812211"/>
                    <a:pt x="873742" y="1818311"/>
                  </a:cubicBezTo>
                  <a:cubicBezTo>
                    <a:pt x="875971" y="1820189"/>
                    <a:pt x="879373" y="1822300"/>
                    <a:pt x="882306" y="1820775"/>
                  </a:cubicBezTo>
                  <a:cubicBezTo>
                    <a:pt x="885239" y="1819250"/>
                    <a:pt x="885473" y="1814675"/>
                    <a:pt x="885121" y="1810099"/>
                  </a:cubicBezTo>
                  <a:lnTo>
                    <a:pt x="885121" y="1808809"/>
                  </a:lnTo>
                  <a:cubicBezTo>
                    <a:pt x="883761" y="1797676"/>
                    <a:pt x="884641" y="1786390"/>
                    <a:pt x="887702" y="1775609"/>
                  </a:cubicBezTo>
                  <a:cubicBezTo>
                    <a:pt x="892325" y="1767584"/>
                    <a:pt x="898801" y="1760780"/>
                    <a:pt x="906590" y="1755783"/>
                  </a:cubicBezTo>
                  <a:cubicBezTo>
                    <a:pt x="907916" y="1754480"/>
                    <a:pt x="909324" y="1753260"/>
                    <a:pt x="910814" y="1752146"/>
                  </a:cubicBezTo>
                  <a:cubicBezTo>
                    <a:pt x="913500" y="1749635"/>
                    <a:pt x="915237" y="1746280"/>
                    <a:pt x="915741" y="1742643"/>
                  </a:cubicBezTo>
                  <a:cubicBezTo>
                    <a:pt x="915741" y="1740766"/>
                    <a:pt x="916797" y="1738772"/>
                    <a:pt x="917618" y="1735839"/>
                  </a:cubicBezTo>
                  <a:cubicBezTo>
                    <a:pt x="919565" y="1729340"/>
                    <a:pt x="920011" y="1722476"/>
                    <a:pt x="918908" y="1715778"/>
                  </a:cubicBezTo>
                  <a:cubicBezTo>
                    <a:pt x="918908" y="1715778"/>
                    <a:pt x="918908" y="1713666"/>
                    <a:pt x="918908" y="1706627"/>
                  </a:cubicBezTo>
                  <a:lnTo>
                    <a:pt x="918908" y="1705572"/>
                  </a:lnTo>
                  <a:cubicBezTo>
                    <a:pt x="922791" y="1708246"/>
                    <a:pt x="926123" y="1711637"/>
                    <a:pt x="928763" y="1715543"/>
                  </a:cubicBezTo>
                  <a:cubicBezTo>
                    <a:pt x="930323" y="1717655"/>
                    <a:pt x="931966" y="1718476"/>
                    <a:pt x="933690" y="1718007"/>
                  </a:cubicBezTo>
                  <a:cubicBezTo>
                    <a:pt x="936389" y="1716951"/>
                    <a:pt x="937444" y="1713080"/>
                    <a:pt x="937444" y="1703343"/>
                  </a:cubicBezTo>
                  <a:cubicBezTo>
                    <a:pt x="936177" y="1699166"/>
                    <a:pt x="934277" y="1695212"/>
                    <a:pt x="931813" y="1691611"/>
                  </a:cubicBezTo>
                  <a:lnTo>
                    <a:pt x="931813" y="1690907"/>
                  </a:lnTo>
                  <a:cubicBezTo>
                    <a:pt x="931813" y="1690907"/>
                    <a:pt x="930288" y="1689734"/>
                    <a:pt x="922780" y="1682343"/>
                  </a:cubicBezTo>
                  <a:cubicBezTo>
                    <a:pt x="919741" y="1679386"/>
                    <a:pt x="917771" y="1675503"/>
                    <a:pt x="917149" y="1671315"/>
                  </a:cubicBezTo>
                  <a:cubicBezTo>
                    <a:pt x="916668" y="1668406"/>
                    <a:pt x="915553" y="1665637"/>
                    <a:pt x="913864" y="1663221"/>
                  </a:cubicBezTo>
                  <a:cubicBezTo>
                    <a:pt x="911365" y="1653296"/>
                    <a:pt x="910814" y="1642972"/>
                    <a:pt x="912222" y="1632836"/>
                  </a:cubicBezTo>
                  <a:cubicBezTo>
                    <a:pt x="912222" y="1631193"/>
                    <a:pt x="912222" y="1629668"/>
                    <a:pt x="912222" y="1628260"/>
                  </a:cubicBezTo>
                  <a:cubicBezTo>
                    <a:pt x="911541" y="1612341"/>
                    <a:pt x="908080" y="1596656"/>
                    <a:pt x="902015" y="1581921"/>
                  </a:cubicBezTo>
                  <a:cubicBezTo>
                    <a:pt x="899446" y="1578073"/>
                    <a:pt x="894847" y="1576090"/>
                    <a:pt x="890283" y="1576877"/>
                  </a:cubicBezTo>
                  <a:lnTo>
                    <a:pt x="875150" y="1575117"/>
                  </a:lnTo>
                  <a:cubicBezTo>
                    <a:pt x="873202" y="1569544"/>
                    <a:pt x="872522" y="1563620"/>
                    <a:pt x="873155" y="1557754"/>
                  </a:cubicBezTo>
                  <a:cubicBezTo>
                    <a:pt x="874422" y="1550199"/>
                    <a:pt x="877531" y="1543066"/>
                    <a:pt x="882189" y="1536989"/>
                  </a:cubicBezTo>
                  <a:cubicBezTo>
                    <a:pt x="887726" y="1533188"/>
                    <a:pt x="893768" y="1530197"/>
                    <a:pt x="900138" y="1528073"/>
                  </a:cubicBezTo>
                  <a:lnTo>
                    <a:pt x="900138" y="1528073"/>
                  </a:lnTo>
                  <a:cubicBezTo>
                    <a:pt x="902074" y="1528484"/>
                    <a:pt x="904091" y="1528003"/>
                    <a:pt x="905652" y="1526783"/>
                  </a:cubicBezTo>
                  <a:cubicBezTo>
                    <a:pt x="908057" y="1524366"/>
                    <a:pt x="909300" y="1521034"/>
                    <a:pt x="909054" y="1517632"/>
                  </a:cubicBezTo>
                  <a:cubicBezTo>
                    <a:pt x="909054" y="1511297"/>
                    <a:pt x="909875" y="1502499"/>
                    <a:pt x="915506" y="1500035"/>
                  </a:cubicBezTo>
                  <a:cubicBezTo>
                    <a:pt x="915506" y="1500035"/>
                    <a:pt x="937092" y="1490415"/>
                    <a:pt x="938970" y="1484549"/>
                  </a:cubicBezTo>
                  <a:cubicBezTo>
                    <a:pt x="940142" y="1478109"/>
                    <a:pt x="940142" y="1471515"/>
                    <a:pt x="938970" y="1465075"/>
                  </a:cubicBezTo>
                  <a:cubicBezTo>
                    <a:pt x="938265" y="1463339"/>
                    <a:pt x="937315" y="1461720"/>
                    <a:pt x="936154" y="1460265"/>
                  </a:cubicBezTo>
                  <a:cubicBezTo>
                    <a:pt x="933772" y="1457884"/>
                    <a:pt x="932541" y="1454587"/>
                    <a:pt x="932752" y="1451232"/>
                  </a:cubicBezTo>
                  <a:cubicBezTo>
                    <a:pt x="933526" y="1442163"/>
                    <a:pt x="940600" y="1434901"/>
                    <a:pt x="949645" y="1433869"/>
                  </a:cubicBezTo>
                  <a:cubicBezTo>
                    <a:pt x="959464" y="1432731"/>
                    <a:pt x="968709" y="1428648"/>
                    <a:pt x="976158" y="1422138"/>
                  </a:cubicBezTo>
                  <a:cubicBezTo>
                    <a:pt x="980030" y="1418383"/>
                    <a:pt x="980030" y="1418383"/>
                    <a:pt x="990471" y="1423193"/>
                  </a:cubicBezTo>
                  <a:lnTo>
                    <a:pt x="991644" y="1423193"/>
                  </a:lnTo>
                  <a:cubicBezTo>
                    <a:pt x="995703" y="1424953"/>
                    <a:pt x="1000020" y="1426068"/>
                    <a:pt x="1004431" y="1426478"/>
                  </a:cubicBezTo>
                  <a:cubicBezTo>
                    <a:pt x="1010180" y="1426478"/>
                    <a:pt x="1011822" y="1427182"/>
                    <a:pt x="1012057" y="1433048"/>
                  </a:cubicBezTo>
                  <a:lnTo>
                    <a:pt x="1012057" y="1433752"/>
                  </a:lnTo>
                  <a:cubicBezTo>
                    <a:pt x="1012057" y="1445483"/>
                    <a:pt x="1012644" y="1451466"/>
                    <a:pt x="1022850" y="1454047"/>
                  </a:cubicBezTo>
                  <a:lnTo>
                    <a:pt x="1034581" y="1455924"/>
                  </a:lnTo>
                  <a:cubicBezTo>
                    <a:pt x="1041491" y="1455960"/>
                    <a:pt x="1048284" y="1457649"/>
                    <a:pt x="1054408" y="1460851"/>
                  </a:cubicBezTo>
                  <a:cubicBezTo>
                    <a:pt x="1055252" y="1461731"/>
                    <a:pt x="1055816" y="1462822"/>
                    <a:pt x="1056050" y="1464019"/>
                  </a:cubicBezTo>
                  <a:cubicBezTo>
                    <a:pt x="1057693" y="1468946"/>
                    <a:pt x="1059922" y="1472935"/>
                    <a:pt x="1073999" y="1475750"/>
                  </a:cubicBezTo>
                  <a:lnTo>
                    <a:pt x="1096759" y="1479739"/>
                  </a:lnTo>
                  <a:cubicBezTo>
                    <a:pt x="1100513" y="1479739"/>
                    <a:pt x="1106730" y="1478214"/>
                    <a:pt x="1107904" y="1474578"/>
                  </a:cubicBezTo>
                  <a:cubicBezTo>
                    <a:pt x="1109077" y="1470941"/>
                    <a:pt x="1109898" y="1469885"/>
                    <a:pt x="1109898" y="1469650"/>
                  </a:cubicBezTo>
                  <a:cubicBezTo>
                    <a:pt x="1111423" y="1466952"/>
                    <a:pt x="1115529" y="1459092"/>
                    <a:pt x="1117054" y="1457097"/>
                  </a:cubicBezTo>
                  <a:cubicBezTo>
                    <a:pt x="1118098" y="1455760"/>
                    <a:pt x="1119271" y="1454540"/>
                    <a:pt x="1120574" y="1453461"/>
                  </a:cubicBezTo>
                  <a:lnTo>
                    <a:pt x="1120574" y="1453461"/>
                  </a:lnTo>
                  <a:lnTo>
                    <a:pt x="1142511" y="1423545"/>
                  </a:lnTo>
                  <a:lnTo>
                    <a:pt x="1147439" y="1423545"/>
                  </a:lnTo>
                  <a:cubicBezTo>
                    <a:pt x="1158243" y="1425880"/>
                    <a:pt x="1169400" y="1426079"/>
                    <a:pt x="1180287" y="1424132"/>
                  </a:cubicBezTo>
                  <a:lnTo>
                    <a:pt x="1184511" y="1422020"/>
                  </a:lnTo>
                  <a:cubicBezTo>
                    <a:pt x="1189203" y="1419439"/>
                    <a:pt x="1196242" y="1415802"/>
                    <a:pt x="1198471" y="1418618"/>
                  </a:cubicBezTo>
                  <a:cubicBezTo>
                    <a:pt x="1199996" y="1421481"/>
                    <a:pt x="1201287" y="1424460"/>
                    <a:pt x="1202342" y="1427534"/>
                  </a:cubicBezTo>
                  <a:cubicBezTo>
                    <a:pt x="1204055" y="1433845"/>
                    <a:pt x="1207410" y="1439606"/>
                    <a:pt x="1212080" y="1444193"/>
                  </a:cubicBezTo>
                  <a:cubicBezTo>
                    <a:pt x="1213722" y="1445366"/>
                    <a:pt x="1217711" y="1447712"/>
                    <a:pt x="1222755" y="1450763"/>
                  </a:cubicBezTo>
                  <a:cubicBezTo>
                    <a:pt x="1236575" y="1458540"/>
                    <a:pt x="1249609" y="1467609"/>
                    <a:pt x="1261704" y="1477862"/>
                  </a:cubicBezTo>
                  <a:cubicBezTo>
                    <a:pt x="1263229" y="1488819"/>
                    <a:pt x="1263628" y="1499906"/>
                    <a:pt x="1262877" y="1510945"/>
                  </a:cubicBezTo>
                  <a:cubicBezTo>
                    <a:pt x="1262877" y="1513409"/>
                    <a:pt x="1262877" y="1515286"/>
                    <a:pt x="1262877" y="1516224"/>
                  </a:cubicBezTo>
                  <a:cubicBezTo>
                    <a:pt x="1263006" y="1518254"/>
                    <a:pt x="1263006" y="1520295"/>
                    <a:pt x="1262877" y="1522325"/>
                  </a:cubicBezTo>
                  <a:cubicBezTo>
                    <a:pt x="1261164" y="1530138"/>
                    <a:pt x="1261692" y="1538268"/>
                    <a:pt x="1264402" y="1545788"/>
                  </a:cubicBezTo>
                  <a:cubicBezTo>
                    <a:pt x="1267405" y="1555302"/>
                    <a:pt x="1268039" y="1565415"/>
                    <a:pt x="1266279" y="1575234"/>
                  </a:cubicBezTo>
                  <a:lnTo>
                    <a:pt x="1266279" y="1577346"/>
                  </a:lnTo>
                  <a:cubicBezTo>
                    <a:pt x="1266279" y="1579223"/>
                    <a:pt x="1265576" y="1581334"/>
                    <a:pt x="1265224" y="1583446"/>
                  </a:cubicBezTo>
                  <a:cubicBezTo>
                    <a:pt x="1264285" y="1587552"/>
                    <a:pt x="1263347" y="1591541"/>
                    <a:pt x="1265224" y="1594356"/>
                  </a:cubicBezTo>
                  <a:cubicBezTo>
                    <a:pt x="1266408" y="1595741"/>
                    <a:pt x="1268098" y="1596597"/>
                    <a:pt x="1269916" y="1596703"/>
                  </a:cubicBezTo>
                  <a:cubicBezTo>
                    <a:pt x="1277307" y="1597407"/>
                    <a:pt x="1295608" y="1597407"/>
                    <a:pt x="1296312" y="1597407"/>
                  </a:cubicBezTo>
                  <a:lnTo>
                    <a:pt x="1297133" y="1597407"/>
                  </a:lnTo>
                  <a:lnTo>
                    <a:pt x="1309451" y="1592714"/>
                  </a:lnTo>
                  <a:lnTo>
                    <a:pt x="1449526" y="1606909"/>
                  </a:lnTo>
                  <a:cubicBezTo>
                    <a:pt x="1461258" y="1615591"/>
                    <a:pt x="1480380" y="1631428"/>
                    <a:pt x="1480380" y="1637880"/>
                  </a:cubicBezTo>
                  <a:lnTo>
                    <a:pt x="1480380" y="1638936"/>
                  </a:lnTo>
                  <a:lnTo>
                    <a:pt x="1480380" y="1638936"/>
                  </a:lnTo>
                  <a:lnTo>
                    <a:pt x="1480380" y="1638936"/>
                  </a:lnTo>
                  <a:lnTo>
                    <a:pt x="1480380" y="1638936"/>
                  </a:lnTo>
                  <a:cubicBezTo>
                    <a:pt x="1486903" y="1642784"/>
                    <a:pt x="1492698" y="1647747"/>
                    <a:pt x="1497508" y="1653601"/>
                  </a:cubicBezTo>
                  <a:cubicBezTo>
                    <a:pt x="1499092" y="1655759"/>
                    <a:pt x="1500500" y="1658035"/>
                    <a:pt x="1501731" y="1660405"/>
                  </a:cubicBezTo>
                  <a:cubicBezTo>
                    <a:pt x="1503491" y="1663572"/>
                    <a:pt x="1504781" y="1666153"/>
                    <a:pt x="1507597" y="1666388"/>
                  </a:cubicBezTo>
                  <a:cubicBezTo>
                    <a:pt x="1510413" y="1666623"/>
                    <a:pt x="1511938" y="1664276"/>
                    <a:pt x="1513815" y="1661930"/>
                  </a:cubicBezTo>
                  <a:cubicBezTo>
                    <a:pt x="1515762" y="1659279"/>
                    <a:pt x="1517311" y="1656358"/>
                    <a:pt x="1518390" y="1653249"/>
                  </a:cubicBezTo>
                  <a:cubicBezTo>
                    <a:pt x="1520033" y="1649729"/>
                    <a:pt x="1520854" y="1647618"/>
                    <a:pt x="1525077" y="1646093"/>
                  </a:cubicBezTo>
                  <a:cubicBezTo>
                    <a:pt x="1531307" y="1643406"/>
                    <a:pt x="1538298" y="1643030"/>
                    <a:pt x="1544786" y="1645037"/>
                  </a:cubicBezTo>
                  <a:cubicBezTo>
                    <a:pt x="1550241" y="1647559"/>
                    <a:pt x="1556459" y="1647899"/>
                    <a:pt x="1562149" y="1645975"/>
                  </a:cubicBezTo>
                  <a:lnTo>
                    <a:pt x="1571651" y="1644450"/>
                  </a:lnTo>
                  <a:cubicBezTo>
                    <a:pt x="1572203" y="1644415"/>
                    <a:pt x="1572707" y="1644169"/>
                    <a:pt x="1573059" y="1643746"/>
                  </a:cubicBezTo>
                  <a:cubicBezTo>
                    <a:pt x="1575793" y="1644521"/>
                    <a:pt x="1578350" y="1645834"/>
                    <a:pt x="1580567" y="1647618"/>
                  </a:cubicBezTo>
                  <a:cubicBezTo>
                    <a:pt x="1586011" y="1651489"/>
                    <a:pt x="1591220" y="1655677"/>
                    <a:pt x="1596170" y="1660170"/>
                  </a:cubicBezTo>
                  <a:cubicBezTo>
                    <a:pt x="1604441" y="1667902"/>
                    <a:pt x="1613439" y="1674811"/>
                    <a:pt x="1623036" y="1680818"/>
                  </a:cubicBezTo>
                  <a:cubicBezTo>
                    <a:pt x="1628303" y="1683739"/>
                    <a:pt x="1633887" y="1686027"/>
                    <a:pt x="1639694" y="1687622"/>
                  </a:cubicBezTo>
                  <a:cubicBezTo>
                    <a:pt x="1646733" y="1689968"/>
                    <a:pt x="1651426" y="1691494"/>
                    <a:pt x="1651426" y="1694192"/>
                  </a:cubicBezTo>
                  <a:cubicBezTo>
                    <a:pt x="1651426" y="1701583"/>
                    <a:pt x="1648962" y="1766693"/>
                    <a:pt x="1648962" y="1767514"/>
                  </a:cubicBezTo>
                  <a:cubicBezTo>
                    <a:pt x="1648962" y="1768335"/>
                    <a:pt x="1649549" y="1774318"/>
                    <a:pt x="1661632" y="1783351"/>
                  </a:cubicBezTo>
                  <a:cubicBezTo>
                    <a:pt x="1670372" y="1789147"/>
                    <a:pt x="1680590" y="1792326"/>
                    <a:pt x="1691078" y="1792502"/>
                  </a:cubicBezTo>
                  <a:cubicBezTo>
                    <a:pt x="1693307" y="1792502"/>
                    <a:pt x="1695184" y="1793089"/>
                    <a:pt x="1696475" y="1793441"/>
                  </a:cubicBezTo>
                  <a:cubicBezTo>
                    <a:pt x="1700581" y="1794262"/>
                    <a:pt x="1702341" y="1794731"/>
                    <a:pt x="1702692" y="1802943"/>
                  </a:cubicBezTo>
                  <a:cubicBezTo>
                    <a:pt x="1703044" y="1811155"/>
                    <a:pt x="1702692" y="1813267"/>
                    <a:pt x="1702692" y="1813267"/>
                  </a:cubicBezTo>
                  <a:lnTo>
                    <a:pt x="1702692" y="1813971"/>
                  </a:lnTo>
                  <a:cubicBezTo>
                    <a:pt x="1704957" y="1820881"/>
                    <a:pt x="1705801" y="1828190"/>
                    <a:pt x="1705156" y="1835439"/>
                  </a:cubicBezTo>
                  <a:cubicBezTo>
                    <a:pt x="1700534" y="1838032"/>
                    <a:pt x="1695313" y="1839358"/>
                    <a:pt x="1690023" y="1839311"/>
                  </a:cubicBezTo>
                  <a:cubicBezTo>
                    <a:pt x="1687137" y="1838924"/>
                    <a:pt x="1684227" y="1838924"/>
                    <a:pt x="1681341" y="1839311"/>
                  </a:cubicBezTo>
                  <a:cubicBezTo>
                    <a:pt x="1677998" y="1840906"/>
                    <a:pt x="1675217" y="1843487"/>
                    <a:pt x="1673364" y="1846702"/>
                  </a:cubicBezTo>
                  <a:lnTo>
                    <a:pt x="1670666" y="1851395"/>
                  </a:lnTo>
                  <a:cubicBezTo>
                    <a:pt x="1668507" y="1853917"/>
                    <a:pt x="1665973" y="1856087"/>
                    <a:pt x="1663157" y="1857847"/>
                  </a:cubicBezTo>
                  <a:cubicBezTo>
                    <a:pt x="1659286" y="1860897"/>
                    <a:pt x="1656588" y="1863478"/>
                    <a:pt x="1656588" y="1866528"/>
                  </a:cubicBezTo>
                  <a:cubicBezTo>
                    <a:pt x="1656705" y="1868863"/>
                    <a:pt x="1657984" y="1870975"/>
                    <a:pt x="1659990" y="1872159"/>
                  </a:cubicBezTo>
                  <a:cubicBezTo>
                    <a:pt x="1669082" y="1876652"/>
                    <a:pt x="1679054" y="1879104"/>
                    <a:pt x="1689201" y="1879316"/>
                  </a:cubicBezTo>
                  <a:lnTo>
                    <a:pt x="1698704" y="1879316"/>
                  </a:lnTo>
                  <a:lnTo>
                    <a:pt x="1746686" y="1884829"/>
                  </a:lnTo>
                  <a:lnTo>
                    <a:pt x="1746686" y="1884829"/>
                  </a:lnTo>
                  <a:cubicBezTo>
                    <a:pt x="1747777" y="1884794"/>
                    <a:pt x="1748692" y="1884020"/>
                    <a:pt x="1748915" y="1882952"/>
                  </a:cubicBezTo>
                  <a:cubicBezTo>
                    <a:pt x="1749114" y="1881732"/>
                    <a:pt x="1748281" y="1880594"/>
                    <a:pt x="1747073" y="1880395"/>
                  </a:cubicBezTo>
                  <a:cubicBezTo>
                    <a:pt x="1746979" y="1880383"/>
                    <a:pt x="1746897" y="1880371"/>
                    <a:pt x="1746803" y="1880371"/>
                  </a:cubicBezTo>
                  <a:lnTo>
                    <a:pt x="1699525" y="1875679"/>
                  </a:lnTo>
                  <a:lnTo>
                    <a:pt x="1689671" y="1875679"/>
                  </a:lnTo>
                  <a:cubicBezTo>
                    <a:pt x="1680532" y="1875573"/>
                    <a:pt x="1671534" y="1873485"/>
                    <a:pt x="1663275" y="1869578"/>
                  </a:cubicBezTo>
                  <a:cubicBezTo>
                    <a:pt x="1662219" y="1868874"/>
                    <a:pt x="1661515" y="1868053"/>
                    <a:pt x="1661515" y="1867701"/>
                  </a:cubicBezTo>
                  <a:cubicBezTo>
                    <a:pt x="1661515" y="1867349"/>
                    <a:pt x="1662219" y="1865590"/>
                    <a:pt x="1666442" y="1862422"/>
                  </a:cubicBezTo>
                  <a:cubicBezTo>
                    <a:pt x="1669574" y="1860263"/>
                    <a:pt x="1672448" y="1857741"/>
                    <a:pt x="1675006" y="1854914"/>
                  </a:cubicBezTo>
                  <a:lnTo>
                    <a:pt x="1677939" y="1849987"/>
                  </a:lnTo>
                  <a:cubicBezTo>
                    <a:pt x="1679265" y="1847852"/>
                    <a:pt x="1681024" y="1846010"/>
                    <a:pt x="1683101" y="1844590"/>
                  </a:cubicBezTo>
                  <a:cubicBezTo>
                    <a:pt x="1685600" y="1844461"/>
                    <a:pt x="1688110" y="1844461"/>
                    <a:pt x="1690609" y="1844590"/>
                  </a:cubicBezTo>
                  <a:cubicBezTo>
                    <a:pt x="1696815" y="1844649"/>
                    <a:pt x="1702927" y="1843077"/>
                    <a:pt x="1708324" y="1840015"/>
                  </a:cubicBezTo>
                  <a:cubicBezTo>
                    <a:pt x="1712782" y="1836848"/>
                    <a:pt x="1709849" y="1822418"/>
                    <a:pt x="1707620" y="1813971"/>
                  </a:cubicBezTo>
                  <a:cubicBezTo>
                    <a:pt x="1707620" y="1813150"/>
                    <a:pt x="1707620" y="1810569"/>
                    <a:pt x="1707620" y="1803530"/>
                  </a:cubicBezTo>
                  <a:cubicBezTo>
                    <a:pt x="1707620" y="1794496"/>
                    <a:pt x="1705156" y="1791798"/>
                    <a:pt x="1698117" y="1789804"/>
                  </a:cubicBezTo>
                  <a:cubicBezTo>
                    <a:pt x="1696592" y="1789804"/>
                    <a:pt x="1694715" y="1789804"/>
                    <a:pt x="1692134" y="1788983"/>
                  </a:cubicBezTo>
                  <a:cubicBezTo>
                    <a:pt x="1682491" y="1788654"/>
                    <a:pt x="1673094" y="1785780"/>
                    <a:pt x="1664917" y="1780653"/>
                  </a:cubicBezTo>
                  <a:cubicBezTo>
                    <a:pt x="1654710" y="1772910"/>
                    <a:pt x="1653889" y="1768335"/>
                    <a:pt x="1653889" y="1768335"/>
                  </a:cubicBezTo>
                  <a:cubicBezTo>
                    <a:pt x="1653889" y="1765637"/>
                    <a:pt x="1656940" y="1702404"/>
                    <a:pt x="1656470" y="1694896"/>
                  </a:cubicBezTo>
                  <a:cubicBezTo>
                    <a:pt x="1656001" y="1687387"/>
                    <a:pt x="1649783" y="1686918"/>
                    <a:pt x="1642041" y="1684220"/>
                  </a:cubicBezTo>
                  <a:cubicBezTo>
                    <a:pt x="1636539" y="1682648"/>
                    <a:pt x="1631236" y="1680490"/>
                    <a:pt x="1626203" y="1677768"/>
                  </a:cubicBezTo>
                  <a:cubicBezTo>
                    <a:pt x="1616900" y="1671890"/>
                    <a:pt x="1608172" y="1665133"/>
                    <a:pt x="1600159" y="1657589"/>
                  </a:cubicBezTo>
                  <a:cubicBezTo>
                    <a:pt x="1594059" y="1652545"/>
                    <a:pt x="1588427" y="1647618"/>
                    <a:pt x="1583969" y="1644685"/>
                  </a:cubicBezTo>
                  <a:cubicBezTo>
                    <a:pt x="1575992" y="1639406"/>
                    <a:pt x="1573294" y="1639640"/>
                    <a:pt x="1572238" y="1640461"/>
                  </a:cubicBezTo>
                  <a:lnTo>
                    <a:pt x="1571416" y="1640461"/>
                  </a:lnTo>
                  <a:lnTo>
                    <a:pt x="1562853" y="1641869"/>
                  </a:lnTo>
                  <a:cubicBezTo>
                    <a:pt x="1555579" y="1643042"/>
                    <a:pt x="1551942" y="1643512"/>
                    <a:pt x="1548540" y="1641869"/>
                  </a:cubicBezTo>
                  <a:cubicBezTo>
                    <a:pt x="1540926" y="1639007"/>
                    <a:pt x="1532503" y="1639253"/>
                    <a:pt x="1525077" y="1642573"/>
                  </a:cubicBezTo>
                  <a:cubicBezTo>
                    <a:pt x="1520619" y="1644087"/>
                    <a:pt x="1517217" y="1647747"/>
                    <a:pt x="1516044" y="1652310"/>
                  </a:cubicBezTo>
                  <a:cubicBezTo>
                    <a:pt x="1514871" y="1654950"/>
                    <a:pt x="1513498" y="1657507"/>
                    <a:pt x="1511938" y="1659936"/>
                  </a:cubicBezTo>
                  <a:cubicBezTo>
                    <a:pt x="1510413" y="1661930"/>
                    <a:pt x="1509709" y="1662517"/>
                    <a:pt x="1509709" y="1662634"/>
                  </a:cubicBezTo>
                  <a:cubicBezTo>
                    <a:pt x="1508735" y="1661520"/>
                    <a:pt x="1507937" y="1660253"/>
                    <a:pt x="1507362" y="1658880"/>
                  </a:cubicBezTo>
                  <a:cubicBezTo>
                    <a:pt x="1505978" y="1656369"/>
                    <a:pt x="1504453" y="1653941"/>
                    <a:pt x="1502787" y="1651606"/>
                  </a:cubicBezTo>
                  <a:cubicBezTo>
                    <a:pt x="1497813" y="1645541"/>
                    <a:pt x="1491865" y="1640344"/>
                    <a:pt x="1485190" y="1636238"/>
                  </a:cubicBezTo>
                  <a:cubicBezTo>
                    <a:pt x="1482961" y="1625328"/>
                    <a:pt x="1457503" y="1606557"/>
                    <a:pt x="1452224" y="1602803"/>
                  </a:cubicBezTo>
                  <a:lnTo>
                    <a:pt x="1451051" y="1602803"/>
                  </a:lnTo>
                  <a:lnTo>
                    <a:pt x="1309686" y="1588373"/>
                  </a:lnTo>
                  <a:lnTo>
                    <a:pt x="1308630" y="1588373"/>
                  </a:lnTo>
                  <a:lnTo>
                    <a:pt x="1296899" y="1593183"/>
                  </a:lnTo>
                  <a:cubicBezTo>
                    <a:pt x="1293966" y="1593183"/>
                    <a:pt x="1277894" y="1593183"/>
                    <a:pt x="1271441" y="1592597"/>
                  </a:cubicBezTo>
                  <a:cubicBezTo>
                    <a:pt x="1270796" y="1592526"/>
                    <a:pt x="1270198" y="1592280"/>
                    <a:pt x="1269681" y="1591893"/>
                  </a:cubicBezTo>
                  <a:cubicBezTo>
                    <a:pt x="1268977" y="1590954"/>
                    <a:pt x="1269681" y="1587552"/>
                    <a:pt x="1270386" y="1584619"/>
                  </a:cubicBezTo>
                  <a:cubicBezTo>
                    <a:pt x="1271089" y="1581687"/>
                    <a:pt x="1271206" y="1580161"/>
                    <a:pt x="1271441" y="1578049"/>
                  </a:cubicBezTo>
                  <a:lnTo>
                    <a:pt x="1271441" y="1576173"/>
                  </a:lnTo>
                  <a:cubicBezTo>
                    <a:pt x="1273529" y="1565356"/>
                    <a:pt x="1272708" y="1554188"/>
                    <a:pt x="1269095" y="1543794"/>
                  </a:cubicBezTo>
                  <a:cubicBezTo>
                    <a:pt x="1266819" y="1537106"/>
                    <a:pt x="1266455" y="1529915"/>
                    <a:pt x="1268039" y="1523029"/>
                  </a:cubicBezTo>
                  <a:cubicBezTo>
                    <a:pt x="1268403" y="1520776"/>
                    <a:pt x="1268637" y="1518500"/>
                    <a:pt x="1268743" y="1516224"/>
                  </a:cubicBezTo>
                  <a:lnTo>
                    <a:pt x="1268743" y="1511180"/>
                  </a:lnTo>
                  <a:cubicBezTo>
                    <a:pt x="1269846" y="1499437"/>
                    <a:pt x="1269329" y="1487588"/>
                    <a:pt x="1267218" y="1475985"/>
                  </a:cubicBezTo>
                  <a:cubicBezTo>
                    <a:pt x="1265341" y="1471410"/>
                    <a:pt x="1251498" y="1462259"/>
                    <a:pt x="1226509" y="1446891"/>
                  </a:cubicBezTo>
                  <a:lnTo>
                    <a:pt x="1215951" y="1440321"/>
                  </a:lnTo>
                  <a:cubicBezTo>
                    <a:pt x="1212138" y="1436145"/>
                    <a:pt x="1209358" y="1431112"/>
                    <a:pt x="1207856" y="1425657"/>
                  </a:cubicBezTo>
                  <a:cubicBezTo>
                    <a:pt x="1206718" y="1422372"/>
                    <a:pt x="1205310" y="1419193"/>
                    <a:pt x="1203633" y="1416154"/>
                  </a:cubicBezTo>
                  <a:cubicBezTo>
                    <a:pt x="1199292" y="1409702"/>
                    <a:pt x="1190376" y="1414395"/>
                    <a:pt x="1183689" y="1417797"/>
                  </a:cubicBezTo>
                  <a:cubicBezTo>
                    <a:pt x="1182446" y="1418583"/>
                    <a:pt x="1181155" y="1419287"/>
                    <a:pt x="1179818" y="1419909"/>
                  </a:cubicBezTo>
                  <a:cubicBezTo>
                    <a:pt x="1169670" y="1421176"/>
                    <a:pt x="1159382" y="1420894"/>
                    <a:pt x="1149316" y="1419087"/>
                  </a:cubicBezTo>
                  <a:lnTo>
                    <a:pt x="1143098" y="1418383"/>
                  </a:lnTo>
                  <a:cubicBezTo>
                    <a:pt x="1136881" y="1417797"/>
                    <a:pt x="1136529" y="1413925"/>
                    <a:pt x="1136411" y="1406065"/>
                  </a:cubicBezTo>
                  <a:cubicBezTo>
                    <a:pt x="1136669" y="1401560"/>
                    <a:pt x="1135989" y="1397044"/>
                    <a:pt x="1134417" y="1392809"/>
                  </a:cubicBezTo>
                  <a:cubicBezTo>
                    <a:pt x="1130663" y="1384362"/>
                    <a:pt x="1125735" y="1382954"/>
                    <a:pt x="1116819" y="1381077"/>
                  </a:cubicBezTo>
                  <a:cubicBezTo>
                    <a:pt x="1113652" y="1380256"/>
                    <a:pt x="1109663" y="1379200"/>
                    <a:pt x="1105088" y="1377557"/>
                  </a:cubicBezTo>
                  <a:lnTo>
                    <a:pt x="1090423" y="1373099"/>
                  </a:lnTo>
                  <a:cubicBezTo>
                    <a:pt x="1075501" y="1368935"/>
                    <a:pt x="1060977" y="1363480"/>
                    <a:pt x="1047017" y="1356793"/>
                  </a:cubicBezTo>
                  <a:cubicBezTo>
                    <a:pt x="1039345" y="1353660"/>
                    <a:pt x="1034898" y="1345601"/>
                    <a:pt x="1036341" y="1337436"/>
                  </a:cubicBezTo>
                  <a:cubicBezTo>
                    <a:pt x="1036423" y="1333494"/>
                    <a:pt x="1036036" y="1329552"/>
                    <a:pt x="1035168" y="1325704"/>
                  </a:cubicBezTo>
                  <a:cubicBezTo>
                    <a:pt x="1032587" y="1315732"/>
                    <a:pt x="1037749" y="1311274"/>
                    <a:pt x="1046899" y="1303883"/>
                  </a:cubicBezTo>
                  <a:lnTo>
                    <a:pt x="1049363" y="1301772"/>
                  </a:lnTo>
                  <a:cubicBezTo>
                    <a:pt x="1052765" y="1298839"/>
                    <a:pt x="1059100" y="1293794"/>
                    <a:pt x="1065787" y="1288515"/>
                  </a:cubicBezTo>
                  <a:cubicBezTo>
                    <a:pt x="1077519" y="1278895"/>
                    <a:pt x="1091245" y="1268220"/>
                    <a:pt x="1096055" y="1262940"/>
                  </a:cubicBezTo>
                  <a:cubicBezTo>
                    <a:pt x="1103129" y="1254681"/>
                    <a:pt x="1107622" y="1244522"/>
                    <a:pt x="1108959" y="1233729"/>
                  </a:cubicBezTo>
                  <a:cubicBezTo>
                    <a:pt x="1110109" y="1225247"/>
                    <a:pt x="1110109" y="1216636"/>
                    <a:pt x="1108959" y="1208154"/>
                  </a:cubicBezTo>
                  <a:lnTo>
                    <a:pt x="1108959" y="1207333"/>
                  </a:lnTo>
                  <a:cubicBezTo>
                    <a:pt x="1103105" y="1199180"/>
                    <a:pt x="1099105" y="1189853"/>
                    <a:pt x="1097228" y="1179998"/>
                  </a:cubicBezTo>
                  <a:cubicBezTo>
                    <a:pt x="1097932" y="1170613"/>
                    <a:pt x="1097228" y="1143396"/>
                    <a:pt x="1096055" y="1133072"/>
                  </a:cubicBezTo>
                  <a:cubicBezTo>
                    <a:pt x="1096055" y="1130022"/>
                    <a:pt x="1095233" y="1126268"/>
                    <a:pt x="1094647" y="1122748"/>
                  </a:cubicBezTo>
                  <a:cubicBezTo>
                    <a:pt x="1093509" y="1117551"/>
                    <a:pt x="1093239" y="1112202"/>
                    <a:pt x="1093826" y="1106911"/>
                  </a:cubicBezTo>
                  <a:cubicBezTo>
                    <a:pt x="1094881" y="1104565"/>
                    <a:pt x="1107434" y="1101280"/>
                    <a:pt x="1112831" y="1099989"/>
                  </a:cubicBezTo>
                  <a:lnTo>
                    <a:pt x="1117171" y="1098933"/>
                  </a:lnTo>
                  <a:cubicBezTo>
                    <a:pt x="1123976" y="1097056"/>
                    <a:pt x="1127378" y="1090722"/>
                    <a:pt x="1127378" y="1080398"/>
                  </a:cubicBezTo>
                  <a:cubicBezTo>
                    <a:pt x="1125090" y="1070332"/>
                    <a:pt x="1119917" y="1061158"/>
                    <a:pt x="1112479" y="1054002"/>
                  </a:cubicBezTo>
                  <a:cubicBezTo>
                    <a:pt x="1105123" y="1045144"/>
                    <a:pt x="1101768" y="1033636"/>
                    <a:pt x="1103211" y="1022209"/>
                  </a:cubicBezTo>
                  <a:cubicBezTo>
                    <a:pt x="1103798" y="1007779"/>
                    <a:pt x="1093943" y="943608"/>
                    <a:pt x="1093708" y="940910"/>
                  </a:cubicBezTo>
                  <a:lnTo>
                    <a:pt x="1093708" y="940910"/>
                  </a:lnTo>
                  <a:lnTo>
                    <a:pt x="1087373" y="907592"/>
                  </a:lnTo>
                  <a:lnTo>
                    <a:pt x="1156589" y="885537"/>
                  </a:lnTo>
                  <a:lnTo>
                    <a:pt x="1156589" y="885537"/>
                  </a:lnTo>
                  <a:cubicBezTo>
                    <a:pt x="1166127" y="878627"/>
                    <a:pt x="1176533" y="873019"/>
                    <a:pt x="1187561" y="868878"/>
                  </a:cubicBezTo>
                  <a:cubicBezTo>
                    <a:pt x="1197650" y="867001"/>
                    <a:pt x="1211728" y="863247"/>
                    <a:pt x="1212080" y="863130"/>
                  </a:cubicBezTo>
                  <a:cubicBezTo>
                    <a:pt x="1218227" y="861968"/>
                    <a:pt x="1224292" y="860431"/>
                    <a:pt x="1230264" y="858554"/>
                  </a:cubicBezTo>
                  <a:cubicBezTo>
                    <a:pt x="1239496" y="855129"/>
                    <a:pt x="1247415" y="848899"/>
                    <a:pt x="1252905" y="840722"/>
                  </a:cubicBezTo>
                  <a:lnTo>
                    <a:pt x="1255721" y="834270"/>
                  </a:lnTo>
                  <a:cubicBezTo>
                    <a:pt x="1258865" y="832792"/>
                    <a:pt x="1262420" y="832416"/>
                    <a:pt x="1265810" y="833214"/>
                  </a:cubicBezTo>
                  <a:lnTo>
                    <a:pt x="1278597" y="835091"/>
                  </a:lnTo>
                  <a:cubicBezTo>
                    <a:pt x="1283642" y="835091"/>
                    <a:pt x="1327987" y="838845"/>
                    <a:pt x="1336317" y="832862"/>
                  </a:cubicBezTo>
                  <a:cubicBezTo>
                    <a:pt x="1339484" y="830633"/>
                    <a:pt x="1343356" y="827466"/>
                    <a:pt x="1347227" y="824181"/>
                  </a:cubicBezTo>
                  <a:cubicBezTo>
                    <a:pt x="1352776" y="819265"/>
                    <a:pt x="1358700" y="814795"/>
                    <a:pt x="1364942" y="810807"/>
                  </a:cubicBezTo>
                  <a:cubicBezTo>
                    <a:pt x="1372098" y="806818"/>
                    <a:pt x="1379371" y="801891"/>
                    <a:pt x="1380075" y="795439"/>
                  </a:cubicBezTo>
                  <a:cubicBezTo>
                    <a:pt x="1380075" y="794500"/>
                    <a:pt x="1380075" y="793444"/>
                    <a:pt x="1380075" y="792388"/>
                  </a:cubicBezTo>
                  <a:cubicBezTo>
                    <a:pt x="1381190" y="789972"/>
                    <a:pt x="1381190" y="787179"/>
                    <a:pt x="1380075" y="784763"/>
                  </a:cubicBezTo>
                  <a:cubicBezTo>
                    <a:pt x="1378820" y="783062"/>
                    <a:pt x="1376908" y="781947"/>
                    <a:pt x="1374796" y="781713"/>
                  </a:cubicBezTo>
                  <a:cubicBezTo>
                    <a:pt x="1372274" y="781337"/>
                    <a:pt x="1369728" y="781103"/>
                    <a:pt x="1367171" y="781009"/>
                  </a:cubicBezTo>
                  <a:cubicBezTo>
                    <a:pt x="1360601" y="781513"/>
                    <a:pt x="1354043" y="779965"/>
                    <a:pt x="1348400" y="776551"/>
                  </a:cubicBezTo>
                  <a:cubicBezTo>
                    <a:pt x="1342218" y="763095"/>
                    <a:pt x="1337959" y="748841"/>
                    <a:pt x="1335730" y="734200"/>
                  </a:cubicBezTo>
                  <a:close/>
                </a:path>
              </a:pathLst>
            </a:custGeom>
            <a:solidFill>
              <a:srgbClr val="3F5E74"/>
            </a:solidFill>
            <a:ln w="1171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3D0CB6B-EA82-4718-994A-DB7615DB3C64}"/>
                </a:ext>
              </a:extLst>
            </p:cNvPr>
            <p:cNvSpPr/>
            <p:nvPr/>
          </p:nvSpPr>
          <p:spPr>
            <a:xfrm>
              <a:off x="7971751" y="2419825"/>
              <a:ext cx="1703930" cy="572482"/>
            </a:xfrm>
            <a:custGeom>
              <a:avLst/>
              <a:gdLst>
                <a:gd name="connsiteX0" fmla="*/ 2865 w 1703930"/>
                <a:gd name="connsiteY0" fmla="*/ 387076 h 572482"/>
                <a:gd name="connsiteX1" fmla="*/ 8496 w 1703930"/>
                <a:gd name="connsiteY1" fmla="*/ 375345 h 572482"/>
                <a:gd name="connsiteX2" fmla="*/ 9670 w 1703930"/>
                <a:gd name="connsiteY2" fmla="*/ 364317 h 572482"/>
                <a:gd name="connsiteX3" fmla="*/ 17764 w 1703930"/>
                <a:gd name="connsiteY3" fmla="*/ 326776 h 572482"/>
                <a:gd name="connsiteX4" fmla="*/ 20580 w 1703930"/>
                <a:gd name="connsiteY4" fmla="*/ 309414 h 572482"/>
                <a:gd name="connsiteX5" fmla="*/ 4625 w 1703930"/>
                <a:gd name="connsiteY5" fmla="*/ 252750 h 572482"/>
                <a:gd name="connsiteX6" fmla="*/ 4625 w 1703930"/>
                <a:gd name="connsiteY6" fmla="*/ 243248 h 572482"/>
                <a:gd name="connsiteX7" fmla="*/ 18234 w 1703930"/>
                <a:gd name="connsiteY7" fmla="*/ 219784 h 572482"/>
                <a:gd name="connsiteX8" fmla="*/ 21988 w 1703930"/>
                <a:gd name="connsiteY8" fmla="*/ 206645 h 572482"/>
                <a:gd name="connsiteX9" fmla="*/ 17060 w 1703930"/>
                <a:gd name="connsiteY9" fmla="*/ 160775 h 572482"/>
                <a:gd name="connsiteX10" fmla="*/ 12720 w 1703930"/>
                <a:gd name="connsiteY10" fmla="*/ 154323 h 572482"/>
                <a:gd name="connsiteX11" fmla="*/ 1903 w 1703930"/>
                <a:gd name="connsiteY11" fmla="*/ 143084 h 572482"/>
                <a:gd name="connsiteX12" fmla="*/ 1927 w 1703930"/>
                <a:gd name="connsiteY12" fmla="*/ 142591 h 572482"/>
                <a:gd name="connsiteX13" fmla="*/ 1927 w 1703930"/>
                <a:gd name="connsiteY13" fmla="*/ 71146 h 572482"/>
                <a:gd name="connsiteX14" fmla="*/ 8145 w 1703930"/>
                <a:gd name="connsiteY14" fmla="*/ 35951 h 572482"/>
                <a:gd name="connsiteX15" fmla="*/ 7441 w 1703930"/>
                <a:gd name="connsiteY15" fmla="*/ 27739 h 572482"/>
                <a:gd name="connsiteX16" fmla="*/ 4977 w 1703930"/>
                <a:gd name="connsiteY16" fmla="*/ 7561 h 572482"/>
                <a:gd name="connsiteX17" fmla="*/ 5798 w 1703930"/>
                <a:gd name="connsiteY17" fmla="*/ 6036 h 572482"/>
                <a:gd name="connsiteX18" fmla="*/ 15535 w 1703930"/>
                <a:gd name="connsiteY18" fmla="*/ 756 h 572482"/>
                <a:gd name="connsiteX19" fmla="*/ 62461 w 1703930"/>
                <a:gd name="connsiteY19" fmla="*/ 43929 h 572482"/>
                <a:gd name="connsiteX20" fmla="*/ 108097 w 1703930"/>
                <a:gd name="connsiteY20" fmla="*/ 49677 h 572482"/>
                <a:gd name="connsiteX21" fmla="*/ 114901 w 1703930"/>
                <a:gd name="connsiteY21" fmla="*/ 56247 h 572482"/>
                <a:gd name="connsiteX22" fmla="*/ 126633 w 1703930"/>
                <a:gd name="connsiteY22" fmla="*/ 77598 h 572482"/>
                <a:gd name="connsiteX23" fmla="*/ 191978 w 1703930"/>
                <a:gd name="connsiteY23" fmla="*/ 123821 h 572482"/>
                <a:gd name="connsiteX24" fmla="*/ 257674 w 1703930"/>
                <a:gd name="connsiteY24" fmla="*/ 126636 h 572482"/>
                <a:gd name="connsiteX25" fmla="*/ 266942 w 1703930"/>
                <a:gd name="connsiteY25" fmla="*/ 130860 h 572482"/>
                <a:gd name="connsiteX26" fmla="*/ 320204 w 1703930"/>
                <a:gd name="connsiteY26" fmla="*/ 167227 h 572482"/>
                <a:gd name="connsiteX27" fmla="*/ 403732 w 1703930"/>
                <a:gd name="connsiteY27" fmla="*/ 172976 h 572482"/>
                <a:gd name="connsiteX28" fmla="*/ 416285 w 1703930"/>
                <a:gd name="connsiteY28" fmla="*/ 168752 h 572482"/>
                <a:gd name="connsiteX29" fmla="*/ 437636 w 1703930"/>
                <a:gd name="connsiteY29" fmla="*/ 147987 h 572482"/>
                <a:gd name="connsiteX30" fmla="*/ 506500 w 1703930"/>
                <a:gd name="connsiteY30" fmla="*/ 177668 h 572482"/>
                <a:gd name="connsiteX31" fmla="*/ 588621 w 1703930"/>
                <a:gd name="connsiteY31" fmla="*/ 205824 h 572482"/>
                <a:gd name="connsiteX32" fmla="*/ 606101 w 1703930"/>
                <a:gd name="connsiteY32" fmla="*/ 200076 h 572482"/>
                <a:gd name="connsiteX33" fmla="*/ 612201 w 1703930"/>
                <a:gd name="connsiteY33" fmla="*/ 196204 h 572482"/>
                <a:gd name="connsiteX34" fmla="*/ 628508 w 1703930"/>
                <a:gd name="connsiteY34" fmla="*/ 191394 h 572482"/>
                <a:gd name="connsiteX35" fmla="*/ 661005 w 1703930"/>
                <a:gd name="connsiteY35" fmla="*/ 200076 h 572482"/>
                <a:gd name="connsiteX36" fmla="*/ 677194 w 1703930"/>
                <a:gd name="connsiteY36" fmla="*/ 215561 h 572482"/>
                <a:gd name="connsiteX37" fmla="*/ 743243 w 1703930"/>
                <a:gd name="connsiteY37" fmla="*/ 233628 h 572482"/>
                <a:gd name="connsiteX38" fmla="*/ 759667 w 1703930"/>
                <a:gd name="connsiteY38" fmla="*/ 233041 h 572482"/>
                <a:gd name="connsiteX39" fmla="*/ 781487 w 1703930"/>
                <a:gd name="connsiteY39" fmla="*/ 233041 h 572482"/>
                <a:gd name="connsiteX40" fmla="*/ 806945 w 1703930"/>
                <a:gd name="connsiteY40" fmla="*/ 245477 h 572482"/>
                <a:gd name="connsiteX41" fmla="*/ 846598 w 1703930"/>
                <a:gd name="connsiteY41" fmla="*/ 244069 h 572482"/>
                <a:gd name="connsiteX42" fmla="*/ 913585 w 1703930"/>
                <a:gd name="connsiteY42" fmla="*/ 264247 h 572482"/>
                <a:gd name="connsiteX43" fmla="*/ 937048 w 1703930"/>
                <a:gd name="connsiteY43" fmla="*/ 281727 h 572482"/>
                <a:gd name="connsiteX44" fmla="*/ 974823 w 1703930"/>
                <a:gd name="connsiteY44" fmla="*/ 285833 h 572482"/>
                <a:gd name="connsiteX45" fmla="*/ 1004739 w 1703930"/>
                <a:gd name="connsiteY45" fmla="*/ 287006 h 572482"/>
                <a:gd name="connsiteX46" fmla="*/ 1033715 w 1703930"/>
                <a:gd name="connsiteY46" fmla="*/ 293107 h 572482"/>
                <a:gd name="connsiteX47" fmla="*/ 1066799 w 1703930"/>
                <a:gd name="connsiteY47" fmla="*/ 304838 h 572482"/>
                <a:gd name="connsiteX48" fmla="*/ 1103401 w 1703930"/>
                <a:gd name="connsiteY48" fmla="*/ 310235 h 572482"/>
                <a:gd name="connsiteX49" fmla="*/ 1147981 w 1703930"/>
                <a:gd name="connsiteY49" fmla="*/ 311642 h 572482"/>
                <a:gd name="connsiteX50" fmla="*/ 1226230 w 1703930"/>
                <a:gd name="connsiteY50" fmla="*/ 320441 h 572482"/>
                <a:gd name="connsiteX51" fmla="*/ 1306591 w 1703930"/>
                <a:gd name="connsiteY51" fmla="*/ 320441 h 572482"/>
                <a:gd name="connsiteX52" fmla="*/ 1318910 w 1703930"/>
                <a:gd name="connsiteY52" fmla="*/ 316218 h 572482"/>
                <a:gd name="connsiteX53" fmla="*/ 1365836 w 1703930"/>
                <a:gd name="connsiteY53" fmla="*/ 301436 h 572482"/>
                <a:gd name="connsiteX54" fmla="*/ 1407131 w 1703930"/>
                <a:gd name="connsiteY54" fmla="*/ 298503 h 572482"/>
                <a:gd name="connsiteX55" fmla="*/ 1483738 w 1703930"/>
                <a:gd name="connsiteY55" fmla="*/ 298503 h 572482"/>
                <a:gd name="connsiteX56" fmla="*/ 1502743 w 1703930"/>
                <a:gd name="connsiteY56" fmla="*/ 293576 h 572482"/>
                <a:gd name="connsiteX57" fmla="*/ 1540284 w 1703930"/>
                <a:gd name="connsiteY57" fmla="*/ 285364 h 572482"/>
                <a:gd name="connsiteX58" fmla="*/ 1564802 w 1703930"/>
                <a:gd name="connsiteY58" fmla="*/ 292872 h 572482"/>
                <a:gd name="connsiteX59" fmla="*/ 1594248 w 1703930"/>
                <a:gd name="connsiteY59" fmla="*/ 292051 h 572482"/>
                <a:gd name="connsiteX60" fmla="*/ 1636365 w 1703930"/>
                <a:gd name="connsiteY60" fmla="*/ 289000 h 572482"/>
                <a:gd name="connsiteX61" fmla="*/ 1658303 w 1703930"/>
                <a:gd name="connsiteY61" fmla="*/ 291699 h 572482"/>
                <a:gd name="connsiteX62" fmla="*/ 1672615 w 1703930"/>
                <a:gd name="connsiteY62" fmla="*/ 337217 h 572482"/>
                <a:gd name="connsiteX63" fmla="*/ 1694084 w 1703930"/>
                <a:gd name="connsiteY63" fmla="*/ 342848 h 572482"/>
                <a:gd name="connsiteX64" fmla="*/ 1701240 w 1703930"/>
                <a:gd name="connsiteY64" fmla="*/ 343435 h 572482"/>
                <a:gd name="connsiteX65" fmla="*/ 1703586 w 1703930"/>
                <a:gd name="connsiteY65" fmla="*/ 344373 h 572482"/>
                <a:gd name="connsiteX66" fmla="*/ 1703586 w 1703930"/>
                <a:gd name="connsiteY66" fmla="*/ 348597 h 572482"/>
                <a:gd name="connsiteX67" fmla="*/ 1702765 w 1703930"/>
                <a:gd name="connsiteY67" fmla="*/ 352351 h 572482"/>
                <a:gd name="connsiteX68" fmla="*/ 1689978 w 1703930"/>
                <a:gd name="connsiteY68" fmla="*/ 364082 h 572482"/>
                <a:gd name="connsiteX69" fmla="*/ 1671677 w 1703930"/>
                <a:gd name="connsiteY69" fmla="*/ 377926 h 572482"/>
                <a:gd name="connsiteX70" fmla="*/ 1661118 w 1703930"/>
                <a:gd name="connsiteY70" fmla="*/ 386607 h 572482"/>
                <a:gd name="connsiteX71" fmla="*/ 1606332 w 1703930"/>
                <a:gd name="connsiteY71" fmla="*/ 387780 h 572482"/>
                <a:gd name="connsiteX72" fmla="*/ 1593779 w 1703930"/>
                <a:gd name="connsiteY72" fmla="*/ 386021 h 572482"/>
                <a:gd name="connsiteX73" fmla="*/ 1579584 w 1703930"/>
                <a:gd name="connsiteY73" fmla="*/ 388484 h 572482"/>
                <a:gd name="connsiteX74" fmla="*/ 1579584 w 1703930"/>
                <a:gd name="connsiteY74" fmla="*/ 389188 h 572482"/>
                <a:gd name="connsiteX75" fmla="*/ 1576534 w 1703930"/>
                <a:gd name="connsiteY75" fmla="*/ 396109 h 572482"/>
                <a:gd name="connsiteX76" fmla="*/ 1556473 w 1703930"/>
                <a:gd name="connsiteY76" fmla="*/ 411595 h 572482"/>
                <a:gd name="connsiteX77" fmla="*/ 1536529 w 1703930"/>
                <a:gd name="connsiteY77" fmla="*/ 416288 h 572482"/>
                <a:gd name="connsiteX78" fmla="*/ 1512362 w 1703930"/>
                <a:gd name="connsiteY78" fmla="*/ 421919 h 572482"/>
                <a:gd name="connsiteX79" fmla="*/ 1479866 w 1703930"/>
                <a:gd name="connsiteY79" fmla="*/ 439164 h 572482"/>
                <a:gd name="connsiteX80" fmla="*/ 1409477 w 1703930"/>
                <a:gd name="connsiteY80" fmla="*/ 461571 h 572482"/>
                <a:gd name="connsiteX81" fmla="*/ 1407952 w 1703930"/>
                <a:gd name="connsiteY81" fmla="*/ 464270 h 572482"/>
                <a:gd name="connsiteX82" fmla="*/ 1413935 w 1703930"/>
                <a:gd name="connsiteY82" fmla="*/ 496297 h 572482"/>
                <a:gd name="connsiteX83" fmla="*/ 1369238 w 1703930"/>
                <a:gd name="connsiteY83" fmla="*/ 487967 h 572482"/>
                <a:gd name="connsiteX84" fmla="*/ 1344015 w 1703930"/>
                <a:gd name="connsiteY84" fmla="*/ 492073 h 572482"/>
                <a:gd name="connsiteX85" fmla="*/ 1338618 w 1703930"/>
                <a:gd name="connsiteY85" fmla="*/ 495710 h 572482"/>
                <a:gd name="connsiteX86" fmla="*/ 1316681 w 1703930"/>
                <a:gd name="connsiteY86" fmla="*/ 500051 h 572482"/>
                <a:gd name="connsiteX87" fmla="*/ 1314100 w 1703930"/>
                <a:gd name="connsiteY87" fmla="*/ 498174 h 572482"/>
                <a:gd name="connsiteX88" fmla="*/ 1328412 w 1703930"/>
                <a:gd name="connsiteY88" fmla="*/ 496062 h 572482"/>
                <a:gd name="connsiteX89" fmla="*/ 1340144 w 1703930"/>
                <a:gd name="connsiteY89" fmla="*/ 486794 h 572482"/>
                <a:gd name="connsiteX90" fmla="*/ 1337915 w 1703930"/>
                <a:gd name="connsiteY90" fmla="*/ 483040 h 572482"/>
                <a:gd name="connsiteX91" fmla="*/ 1334160 w 1703930"/>
                <a:gd name="connsiteY91" fmla="*/ 481632 h 572482"/>
                <a:gd name="connsiteX92" fmla="*/ 1311401 w 1703930"/>
                <a:gd name="connsiteY92" fmla="*/ 474828 h 572482"/>
                <a:gd name="connsiteX93" fmla="*/ 1299670 w 1703930"/>
                <a:gd name="connsiteY93" fmla="*/ 477878 h 572482"/>
                <a:gd name="connsiteX94" fmla="*/ 1290285 w 1703930"/>
                <a:gd name="connsiteY94" fmla="*/ 481867 h 572482"/>
                <a:gd name="connsiteX95" fmla="*/ 1217197 w 1703930"/>
                <a:gd name="connsiteY95" fmla="*/ 477526 h 572482"/>
                <a:gd name="connsiteX96" fmla="*/ 1215437 w 1703930"/>
                <a:gd name="connsiteY96" fmla="*/ 477526 h 572482"/>
                <a:gd name="connsiteX97" fmla="*/ 1196667 w 1703930"/>
                <a:gd name="connsiteY97" fmla="*/ 475063 h 572482"/>
                <a:gd name="connsiteX98" fmla="*/ 1174025 w 1703930"/>
                <a:gd name="connsiteY98" fmla="*/ 492895 h 572482"/>
                <a:gd name="connsiteX99" fmla="*/ 1169449 w 1703930"/>
                <a:gd name="connsiteY99" fmla="*/ 498057 h 572482"/>
                <a:gd name="connsiteX100" fmla="*/ 1157718 w 1703930"/>
                <a:gd name="connsiteY100" fmla="*/ 536653 h 572482"/>
                <a:gd name="connsiteX101" fmla="*/ 1150679 w 1703930"/>
                <a:gd name="connsiteY101" fmla="*/ 550966 h 572482"/>
                <a:gd name="connsiteX102" fmla="*/ 1146456 w 1703930"/>
                <a:gd name="connsiteY102" fmla="*/ 554485 h 572482"/>
                <a:gd name="connsiteX103" fmla="*/ 1087798 w 1703930"/>
                <a:gd name="connsiteY103" fmla="*/ 571379 h 572482"/>
                <a:gd name="connsiteX104" fmla="*/ 1034420 w 1703930"/>
                <a:gd name="connsiteY104" fmla="*/ 572200 h 572482"/>
                <a:gd name="connsiteX105" fmla="*/ 1030548 w 1703930"/>
                <a:gd name="connsiteY105" fmla="*/ 572200 h 572482"/>
                <a:gd name="connsiteX106" fmla="*/ 911825 w 1703930"/>
                <a:gd name="connsiteY106" fmla="*/ 562463 h 572482"/>
                <a:gd name="connsiteX107" fmla="*/ 895987 w 1703930"/>
                <a:gd name="connsiteY107" fmla="*/ 565630 h 572482"/>
                <a:gd name="connsiteX108" fmla="*/ 889535 w 1703930"/>
                <a:gd name="connsiteY108" fmla="*/ 570557 h 572482"/>
                <a:gd name="connsiteX109" fmla="*/ 885312 w 1703930"/>
                <a:gd name="connsiteY109" fmla="*/ 570557 h 572482"/>
                <a:gd name="connsiteX110" fmla="*/ 878156 w 1703930"/>
                <a:gd name="connsiteY110" fmla="*/ 563636 h 572482"/>
                <a:gd name="connsiteX111" fmla="*/ 865603 w 1703930"/>
                <a:gd name="connsiteY111" fmla="*/ 551200 h 572482"/>
                <a:gd name="connsiteX112" fmla="*/ 826771 w 1703930"/>
                <a:gd name="connsiteY112" fmla="*/ 538765 h 572482"/>
                <a:gd name="connsiteX113" fmla="*/ 803308 w 1703930"/>
                <a:gd name="connsiteY113" fmla="*/ 541698 h 572482"/>
                <a:gd name="connsiteX114" fmla="*/ 800493 w 1703930"/>
                <a:gd name="connsiteY114" fmla="*/ 543106 h 572482"/>
                <a:gd name="connsiteX115" fmla="*/ 798968 w 1703930"/>
                <a:gd name="connsiteY115" fmla="*/ 541698 h 572482"/>
                <a:gd name="connsiteX116" fmla="*/ 798029 w 1703930"/>
                <a:gd name="connsiteY116" fmla="*/ 540642 h 572482"/>
                <a:gd name="connsiteX117" fmla="*/ 794158 w 1703930"/>
                <a:gd name="connsiteY117" fmla="*/ 535715 h 572482"/>
                <a:gd name="connsiteX118" fmla="*/ 784772 w 1703930"/>
                <a:gd name="connsiteY118" fmla="*/ 522106 h 572482"/>
                <a:gd name="connsiteX119" fmla="*/ 778203 w 1703930"/>
                <a:gd name="connsiteY119" fmla="*/ 513777 h 572482"/>
                <a:gd name="connsiteX120" fmla="*/ 756030 w 1703930"/>
                <a:gd name="connsiteY120" fmla="*/ 510257 h 572482"/>
                <a:gd name="connsiteX121" fmla="*/ 753684 w 1703930"/>
                <a:gd name="connsiteY121" fmla="*/ 510257 h 572482"/>
                <a:gd name="connsiteX122" fmla="*/ 726936 w 1703930"/>
                <a:gd name="connsiteY122" fmla="*/ 511783 h 572482"/>
                <a:gd name="connsiteX123" fmla="*/ 712741 w 1703930"/>
                <a:gd name="connsiteY123" fmla="*/ 522693 h 572482"/>
                <a:gd name="connsiteX124" fmla="*/ 712741 w 1703930"/>
                <a:gd name="connsiteY124" fmla="*/ 524453 h 572482"/>
                <a:gd name="connsiteX125" fmla="*/ 703238 w 1703930"/>
                <a:gd name="connsiteY125" fmla="*/ 527151 h 572482"/>
                <a:gd name="connsiteX126" fmla="*/ 696082 w 1703930"/>
                <a:gd name="connsiteY126" fmla="*/ 526564 h 572482"/>
                <a:gd name="connsiteX127" fmla="*/ 685136 w 1703930"/>
                <a:gd name="connsiteY127" fmla="*/ 534917 h 572482"/>
                <a:gd name="connsiteX128" fmla="*/ 685054 w 1703930"/>
                <a:gd name="connsiteY128" fmla="*/ 535950 h 572482"/>
                <a:gd name="connsiteX129" fmla="*/ 684350 w 1703930"/>
                <a:gd name="connsiteY129" fmla="*/ 538531 h 572482"/>
                <a:gd name="connsiteX130" fmla="*/ 671915 w 1703930"/>
                <a:gd name="connsiteY130" fmla="*/ 548854 h 572482"/>
                <a:gd name="connsiteX131" fmla="*/ 643994 w 1703930"/>
                <a:gd name="connsiteY131" fmla="*/ 539703 h 572482"/>
                <a:gd name="connsiteX132" fmla="*/ 634961 w 1703930"/>
                <a:gd name="connsiteY132" fmla="*/ 524453 h 572482"/>
                <a:gd name="connsiteX133" fmla="*/ 628039 w 1703930"/>
                <a:gd name="connsiteY133" fmla="*/ 509554 h 572482"/>
                <a:gd name="connsiteX134" fmla="*/ 612084 w 1703930"/>
                <a:gd name="connsiteY134" fmla="*/ 498409 h 572482"/>
                <a:gd name="connsiteX135" fmla="*/ 607978 w 1703930"/>
                <a:gd name="connsiteY135" fmla="*/ 498409 h 572482"/>
                <a:gd name="connsiteX136" fmla="*/ 597889 w 1703930"/>
                <a:gd name="connsiteY136" fmla="*/ 497235 h 572482"/>
                <a:gd name="connsiteX137" fmla="*/ 567152 w 1703930"/>
                <a:gd name="connsiteY137" fmla="*/ 492425 h 572482"/>
                <a:gd name="connsiteX138" fmla="*/ 555421 w 1703930"/>
                <a:gd name="connsiteY138" fmla="*/ 485856 h 572482"/>
                <a:gd name="connsiteX139" fmla="*/ 553074 w 1703930"/>
                <a:gd name="connsiteY139" fmla="*/ 479873 h 572482"/>
                <a:gd name="connsiteX140" fmla="*/ 531840 w 1703930"/>
                <a:gd name="connsiteY140" fmla="*/ 464152 h 572482"/>
                <a:gd name="connsiteX141" fmla="*/ 525505 w 1703930"/>
                <a:gd name="connsiteY141" fmla="*/ 462979 h 572482"/>
                <a:gd name="connsiteX142" fmla="*/ 522103 w 1703930"/>
                <a:gd name="connsiteY142" fmla="*/ 464504 h 572482"/>
                <a:gd name="connsiteX143" fmla="*/ 523511 w 1703930"/>
                <a:gd name="connsiteY143" fmla="*/ 472716 h 572482"/>
                <a:gd name="connsiteX144" fmla="*/ 524450 w 1703930"/>
                <a:gd name="connsiteY144" fmla="*/ 475063 h 572482"/>
                <a:gd name="connsiteX145" fmla="*/ 527735 w 1703930"/>
                <a:gd name="connsiteY145" fmla="*/ 487381 h 572482"/>
                <a:gd name="connsiteX146" fmla="*/ 523628 w 1703930"/>
                <a:gd name="connsiteY146" fmla="*/ 485973 h 572482"/>
                <a:gd name="connsiteX147" fmla="*/ 517528 w 1703930"/>
                <a:gd name="connsiteY147" fmla="*/ 483744 h 572482"/>
                <a:gd name="connsiteX148" fmla="*/ 510372 w 1703930"/>
                <a:gd name="connsiteY148" fmla="*/ 475415 h 572482"/>
                <a:gd name="connsiteX149" fmla="*/ 504975 w 1703930"/>
                <a:gd name="connsiteY149" fmla="*/ 467789 h 572482"/>
                <a:gd name="connsiteX150" fmla="*/ 499110 w 1703930"/>
                <a:gd name="connsiteY150" fmla="*/ 466029 h 572482"/>
                <a:gd name="connsiteX151" fmla="*/ 496294 w 1703930"/>
                <a:gd name="connsiteY151" fmla="*/ 472013 h 572482"/>
                <a:gd name="connsiteX152" fmla="*/ 495238 w 1703930"/>
                <a:gd name="connsiteY152" fmla="*/ 477526 h 572482"/>
                <a:gd name="connsiteX153" fmla="*/ 495238 w 1703930"/>
                <a:gd name="connsiteY153" fmla="*/ 483627 h 572482"/>
                <a:gd name="connsiteX154" fmla="*/ 494651 w 1703930"/>
                <a:gd name="connsiteY154" fmla="*/ 491135 h 572482"/>
                <a:gd name="connsiteX155" fmla="*/ 480339 w 1703930"/>
                <a:gd name="connsiteY155" fmla="*/ 482923 h 572482"/>
                <a:gd name="connsiteX156" fmla="*/ 464267 w 1703930"/>
                <a:gd name="connsiteY156" fmla="*/ 480694 h 572482"/>
                <a:gd name="connsiteX157" fmla="*/ 452535 w 1703930"/>
                <a:gd name="connsiteY157" fmla="*/ 484331 h 572482"/>
                <a:gd name="connsiteX158" fmla="*/ 441977 w 1703930"/>
                <a:gd name="connsiteY158" fmla="*/ 476471 h 572482"/>
                <a:gd name="connsiteX159" fmla="*/ 441977 w 1703930"/>
                <a:gd name="connsiteY159" fmla="*/ 476471 h 572482"/>
                <a:gd name="connsiteX160" fmla="*/ 437402 w 1703930"/>
                <a:gd name="connsiteY160" fmla="*/ 472834 h 572482"/>
                <a:gd name="connsiteX161" fmla="*/ 424497 w 1703930"/>
                <a:gd name="connsiteY161" fmla="*/ 475767 h 572482"/>
                <a:gd name="connsiteX162" fmla="*/ 423441 w 1703930"/>
                <a:gd name="connsiteY162" fmla="*/ 476940 h 572482"/>
                <a:gd name="connsiteX163" fmla="*/ 357275 w 1703930"/>
                <a:gd name="connsiteY163" fmla="*/ 470487 h 572482"/>
                <a:gd name="connsiteX164" fmla="*/ 346600 w 1703930"/>
                <a:gd name="connsiteY164" fmla="*/ 468024 h 572482"/>
                <a:gd name="connsiteX165" fmla="*/ 320673 w 1703930"/>
                <a:gd name="connsiteY165" fmla="*/ 470487 h 572482"/>
                <a:gd name="connsiteX166" fmla="*/ 298031 w 1703930"/>
                <a:gd name="connsiteY166" fmla="*/ 473303 h 572482"/>
                <a:gd name="connsiteX167" fmla="*/ 254037 w 1703930"/>
                <a:gd name="connsiteY167" fmla="*/ 439633 h 572482"/>
                <a:gd name="connsiteX168" fmla="*/ 254037 w 1703930"/>
                <a:gd name="connsiteY168" fmla="*/ 423679 h 572482"/>
                <a:gd name="connsiteX169" fmla="*/ 255445 w 1703930"/>
                <a:gd name="connsiteY169" fmla="*/ 415232 h 572482"/>
                <a:gd name="connsiteX170" fmla="*/ 252747 w 1703930"/>
                <a:gd name="connsiteY170" fmla="*/ 409718 h 572482"/>
                <a:gd name="connsiteX171" fmla="*/ 241016 w 1703930"/>
                <a:gd name="connsiteY171" fmla="*/ 412768 h 572482"/>
                <a:gd name="connsiteX172" fmla="*/ 201597 w 1703930"/>
                <a:gd name="connsiteY172" fmla="*/ 431656 h 572482"/>
                <a:gd name="connsiteX173" fmla="*/ 142940 w 1703930"/>
                <a:gd name="connsiteY173" fmla="*/ 419924 h 572482"/>
                <a:gd name="connsiteX174" fmla="*/ 122996 w 1703930"/>
                <a:gd name="connsiteY174" fmla="*/ 426025 h 572482"/>
                <a:gd name="connsiteX175" fmla="*/ 98712 w 1703930"/>
                <a:gd name="connsiteY175" fmla="*/ 431187 h 572482"/>
                <a:gd name="connsiteX176" fmla="*/ 69970 w 1703930"/>
                <a:gd name="connsiteY176" fmla="*/ 413941 h 572482"/>
                <a:gd name="connsiteX177" fmla="*/ 61288 w 1703930"/>
                <a:gd name="connsiteY177" fmla="*/ 406903 h 572482"/>
                <a:gd name="connsiteX178" fmla="*/ 20580 w 1703930"/>
                <a:gd name="connsiteY178" fmla="*/ 389305 h 572482"/>
                <a:gd name="connsiteX179" fmla="*/ 3217 w 1703930"/>
                <a:gd name="connsiteY179" fmla="*/ 387428 h 57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703930" h="572482">
                  <a:moveTo>
                    <a:pt x="2865" y="387076"/>
                  </a:moveTo>
                  <a:cubicBezTo>
                    <a:pt x="5716" y="383709"/>
                    <a:pt x="7652" y="379674"/>
                    <a:pt x="8496" y="375345"/>
                  </a:cubicBezTo>
                  <a:cubicBezTo>
                    <a:pt x="9083" y="371696"/>
                    <a:pt x="9470" y="368013"/>
                    <a:pt x="9670" y="364317"/>
                  </a:cubicBezTo>
                  <a:cubicBezTo>
                    <a:pt x="9670" y="364317"/>
                    <a:pt x="14597" y="340854"/>
                    <a:pt x="17764" y="326776"/>
                  </a:cubicBezTo>
                  <a:cubicBezTo>
                    <a:pt x="19078" y="321051"/>
                    <a:pt x="20029" y="315256"/>
                    <a:pt x="20580" y="309414"/>
                  </a:cubicBezTo>
                  <a:cubicBezTo>
                    <a:pt x="14233" y="290831"/>
                    <a:pt x="8907" y="271919"/>
                    <a:pt x="4625" y="252750"/>
                  </a:cubicBezTo>
                  <a:cubicBezTo>
                    <a:pt x="4390" y="249583"/>
                    <a:pt x="4390" y="246415"/>
                    <a:pt x="4625" y="243248"/>
                  </a:cubicBezTo>
                  <a:cubicBezTo>
                    <a:pt x="10280" y="236127"/>
                    <a:pt x="14867" y="228231"/>
                    <a:pt x="18234" y="219784"/>
                  </a:cubicBezTo>
                  <a:cubicBezTo>
                    <a:pt x="19911" y="215538"/>
                    <a:pt x="21167" y="211138"/>
                    <a:pt x="21988" y="206645"/>
                  </a:cubicBezTo>
                  <a:cubicBezTo>
                    <a:pt x="21648" y="191241"/>
                    <a:pt x="19993" y="175897"/>
                    <a:pt x="17060" y="160775"/>
                  </a:cubicBezTo>
                  <a:lnTo>
                    <a:pt x="12720" y="154323"/>
                  </a:lnTo>
                  <a:cubicBezTo>
                    <a:pt x="6631" y="154205"/>
                    <a:pt x="1786" y="149172"/>
                    <a:pt x="1903" y="143084"/>
                  </a:cubicBezTo>
                  <a:cubicBezTo>
                    <a:pt x="1915" y="142919"/>
                    <a:pt x="1915" y="142755"/>
                    <a:pt x="1927" y="142591"/>
                  </a:cubicBezTo>
                  <a:cubicBezTo>
                    <a:pt x="1927" y="130860"/>
                    <a:pt x="-2648" y="83933"/>
                    <a:pt x="1927" y="71146"/>
                  </a:cubicBezTo>
                  <a:cubicBezTo>
                    <a:pt x="6150" y="59895"/>
                    <a:pt x="8262" y="47964"/>
                    <a:pt x="8145" y="35951"/>
                  </a:cubicBezTo>
                  <a:cubicBezTo>
                    <a:pt x="8098" y="33206"/>
                    <a:pt x="7863" y="30461"/>
                    <a:pt x="7441" y="27739"/>
                  </a:cubicBezTo>
                  <a:cubicBezTo>
                    <a:pt x="6068" y="21087"/>
                    <a:pt x="5247" y="14342"/>
                    <a:pt x="4977" y="7561"/>
                  </a:cubicBezTo>
                  <a:lnTo>
                    <a:pt x="5798" y="6036"/>
                  </a:lnTo>
                  <a:cubicBezTo>
                    <a:pt x="5798" y="6036"/>
                    <a:pt x="8966" y="-3349"/>
                    <a:pt x="15535" y="756"/>
                  </a:cubicBezTo>
                  <a:cubicBezTo>
                    <a:pt x="22105" y="4863"/>
                    <a:pt x="50730" y="42052"/>
                    <a:pt x="62461" y="43929"/>
                  </a:cubicBezTo>
                  <a:cubicBezTo>
                    <a:pt x="74193" y="45806"/>
                    <a:pt x="103287" y="45336"/>
                    <a:pt x="108097" y="49677"/>
                  </a:cubicBezTo>
                  <a:cubicBezTo>
                    <a:pt x="112907" y="54018"/>
                    <a:pt x="114901" y="56247"/>
                    <a:pt x="114901" y="56247"/>
                  </a:cubicBezTo>
                  <a:cubicBezTo>
                    <a:pt x="114901" y="56247"/>
                    <a:pt x="123348" y="72202"/>
                    <a:pt x="126633" y="77598"/>
                  </a:cubicBezTo>
                  <a:cubicBezTo>
                    <a:pt x="146577" y="95442"/>
                    <a:pt x="168503" y="110951"/>
                    <a:pt x="191978" y="123821"/>
                  </a:cubicBezTo>
                  <a:cubicBezTo>
                    <a:pt x="200776" y="125932"/>
                    <a:pt x="250635" y="123821"/>
                    <a:pt x="257674" y="126636"/>
                  </a:cubicBezTo>
                  <a:lnTo>
                    <a:pt x="266942" y="130860"/>
                  </a:lnTo>
                  <a:lnTo>
                    <a:pt x="320204" y="167227"/>
                  </a:lnTo>
                  <a:cubicBezTo>
                    <a:pt x="347679" y="172764"/>
                    <a:pt x="375752" y="174688"/>
                    <a:pt x="403732" y="172976"/>
                  </a:cubicBezTo>
                  <a:cubicBezTo>
                    <a:pt x="408038" y="171955"/>
                    <a:pt x="412237" y="170547"/>
                    <a:pt x="416285" y="168752"/>
                  </a:cubicBezTo>
                  <a:cubicBezTo>
                    <a:pt x="416285" y="168752"/>
                    <a:pt x="432005" y="147166"/>
                    <a:pt x="437636" y="147987"/>
                  </a:cubicBezTo>
                  <a:cubicBezTo>
                    <a:pt x="443267" y="148809"/>
                    <a:pt x="496294" y="176143"/>
                    <a:pt x="506500" y="177668"/>
                  </a:cubicBezTo>
                  <a:cubicBezTo>
                    <a:pt x="516707" y="179193"/>
                    <a:pt x="579470" y="202422"/>
                    <a:pt x="588621" y="205824"/>
                  </a:cubicBezTo>
                  <a:cubicBezTo>
                    <a:pt x="597772" y="209226"/>
                    <a:pt x="601878" y="203008"/>
                    <a:pt x="606101" y="200076"/>
                  </a:cubicBezTo>
                  <a:lnTo>
                    <a:pt x="612201" y="196204"/>
                  </a:lnTo>
                  <a:cubicBezTo>
                    <a:pt x="612201" y="196204"/>
                    <a:pt x="620766" y="187992"/>
                    <a:pt x="628508" y="191394"/>
                  </a:cubicBezTo>
                  <a:cubicBezTo>
                    <a:pt x="636251" y="194796"/>
                    <a:pt x="647279" y="195148"/>
                    <a:pt x="661005" y="200076"/>
                  </a:cubicBezTo>
                  <a:cubicBezTo>
                    <a:pt x="674731" y="205003"/>
                    <a:pt x="667222" y="211807"/>
                    <a:pt x="677194" y="215561"/>
                  </a:cubicBezTo>
                  <a:cubicBezTo>
                    <a:pt x="687166" y="219315"/>
                    <a:pt x="743243" y="233628"/>
                    <a:pt x="743243" y="233628"/>
                  </a:cubicBezTo>
                  <a:cubicBezTo>
                    <a:pt x="748710" y="234296"/>
                    <a:pt x="754259" y="234097"/>
                    <a:pt x="759667" y="233041"/>
                  </a:cubicBezTo>
                  <a:cubicBezTo>
                    <a:pt x="766741" y="230648"/>
                    <a:pt x="774413" y="230648"/>
                    <a:pt x="781487" y="233041"/>
                  </a:cubicBezTo>
                  <a:cubicBezTo>
                    <a:pt x="786180" y="236091"/>
                    <a:pt x="798616" y="246180"/>
                    <a:pt x="806945" y="245477"/>
                  </a:cubicBezTo>
                  <a:cubicBezTo>
                    <a:pt x="819990" y="242825"/>
                    <a:pt x="833388" y="242356"/>
                    <a:pt x="846598" y="244069"/>
                  </a:cubicBezTo>
                  <a:cubicBezTo>
                    <a:pt x="858329" y="247823"/>
                    <a:pt x="907367" y="259906"/>
                    <a:pt x="913585" y="264247"/>
                  </a:cubicBezTo>
                  <a:cubicBezTo>
                    <a:pt x="919802" y="268588"/>
                    <a:pt x="931651" y="277269"/>
                    <a:pt x="937048" y="281727"/>
                  </a:cubicBezTo>
                  <a:cubicBezTo>
                    <a:pt x="942444" y="286185"/>
                    <a:pt x="952885" y="285598"/>
                    <a:pt x="974823" y="285833"/>
                  </a:cubicBezTo>
                  <a:cubicBezTo>
                    <a:pt x="996761" y="286068"/>
                    <a:pt x="1004739" y="287006"/>
                    <a:pt x="1004739" y="287006"/>
                  </a:cubicBezTo>
                  <a:cubicBezTo>
                    <a:pt x="1014734" y="286854"/>
                    <a:pt x="1024635" y="288942"/>
                    <a:pt x="1033715" y="293107"/>
                  </a:cubicBezTo>
                  <a:cubicBezTo>
                    <a:pt x="1043324" y="300228"/>
                    <a:pt x="1054844" y="304322"/>
                    <a:pt x="1066799" y="304838"/>
                  </a:cubicBezTo>
                  <a:cubicBezTo>
                    <a:pt x="1079199" y="304862"/>
                    <a:pt x="1091529" y="306668"/>
                    <a:pt x="1103401" y="310235"/>
                  </a:cubicBezTo>
                  <a:cubicBezTo>
                    <a:pt x="1118030" y="313625"/>
                    <a:pt x="1133176" y="314106"/>
                    <a:pt x="1147981" y="311642"/>
                  </a:cubicBezTo>
                  <a:cubicBezTo>
                    <a:pt x="1162059" y="308709"/>
                    <a:pt x="1200303" y="313989"/>
                    <a:pt x="1226230" y="320441"/>
                  </a:cubicBezTo>
                  <a:cubicBezTo>
                    <a:pt x="1252814" y="325169"/>
                    <a:pt x="1280008" y="325169"/>
                    <a:pt x="1306591" y="320441"/>
                  </a:cubicBezTo>
                  <a:cubicBezTo>
                    <a:pt x="1314803" y="317860"/>
                    <a:pt x="1318910" y="316218"/>
                    <a:pt x="1318910" y="316218"/>
                  </a:cubicBezTo>
                  <a:cubicBezTo>
                    <a:pt x="1318910" y="316218"/>
                    <a:pt x="1363607" y="301671"/>
                    <a:pt x="1365836" y="301436"/>
                  </a:cubicBezTo>
                  <a:cubicBezTo>
                    <a:pt x="1379127" y="296943"/>
                    <a:pt x="1393346" y="295934"/>
                    <a:pt x="1407131" y="298503"/>
                  </a:cubicBezTo>
                  <a:cubicBezTo>
                    <a:pt x="1432541" y="302058"/>
                    <a:pt x="1458327" y="302058"/>
                    <a:pt x="1483738" y="298503"/>
                  </a:cubicBezTo>
                  <a:lnTo>
                    <a:pt x="1502743" y="293576"/>
                  </a:lnTo>
                  <a:cubicBezTo>
                    <a:pt x="1515025" y="289857"/>
                    <a:pt x="1527578" y="287112"/>
                    <a:pt x="1540284" y="285364"/>
                  </a:cubicBezTo>
                  <a:cubicBezTo>
                    <a:pt x="1549551" y="285364"/>
                    <a:pt x="1552015" y="288649"/>
                    <a:pt x="1564802" y="292872"/>
                  </a:cubicBezTo>
                  <a:cubicBezTo>
                    <a:pt x="1574364" y="296344"/>
                    <a:pt x="1584887" y="296051"/>
                    <a:pt x="1594248" y="292051"/>
                  </a:cubicBezTo>
                  <a:cubicBezTo>
                    <a:pt x="1607904" y="288027"/>
                    <a:pt x="1622275" y="286983"/>
                    <a:pt x="1636365" y="289000"/>
                  </a:cubicBezTo>
                  <a:cubicBezTo>
                    <a:pt x="1645633" y="290291"/>
                    <a:pt x="1652554" y="291464"/>
                    <a:pt x="1658303" y="291699"/>
                  </a:cubicBezTo>
                  <a:cubicBezTo>
                    <a:pt x="1662761" y="311760"/>
                    <a:pt x="1668509" y="333698"/>
                    <a:pt x="1672615" y="337217"/>
                  </a:cubicBezTo>
                  <a:cubicBezTo>
                    <a:pt x="1678997" y="341312"/>
                    <a:pt x="1686517" y="343282"/>
                    <a:pt x="1694084" y="342848"/>
                  </a:cubicBezTo>
                  <a:cubicBezTo>
                    <a:pt x="1696782" y="342848"/>
                    <a:pt x="1699363" y="342848"/>
                    <a:pt x="1701240" y="343435"/>
                  </a:cubicBezTo>
                  <a:cubicBezTo>
                    <a:pt x="1702085" y="343541"/>
                    <a:pt x="1702894" y="343869"/>
                    <a:pt x="1703586" y="344373"/>
                  </a:cubicBezTo>
                  <a:cubicBezTo>
                    <a:pt x="1703903" y="345758"/>
                    <a:pt x="1703903" y="347212"/>
                    <a:pt x="1703586" y="348597"/>
                  </a:cubicBezTo>
                  <a:cubicBezTo>
                    <a:pt x="1703211" y="349828"/>
                    <a:pt x="1702941" y="351084"/>
                    <a:pt x="1702765" y="352351"/>
                  </a:cubicBezTo>
                  <a:cubicBezTo>
                    <a:pt x="1702765" y="356809"/>
                    <a:pt x="1695257" y="361267"/>
                    <a:pt x="1689978" y="364082"/>
                  </a:cubicBezTo>
                  <a:cubicBezTo>
                    <a:pt x="1683537" y="368224"/>
                    <a:pt x="1677414" y="372846"/>
                    <a:pt x="1671677" y="377926"/>
                  </a:cubicBezTo>
                  <a:cubicBezTo>
                    <a:pt x="1667688" y="381328"/>
                    <a:pt x="1663934" y="384378"/>
                    <a:pt x="1661118" y="386607"/>
                  </a:cubicBezTo>
                  <a:cubicBezTo>
                    <a:pt x="1655839" y="390361"/>
                    <a:pt x="1624633" y="389305"/>
                    <a:pt x="1606332" y="387780"/>
                  </a:cubicBezTo>
                  <a:cubicBezTo>
                    <a:pt x="1606332" y="387780"/>
                    <a:pt x="1602930" y="387780"/>
                    <a:pt x="1593779" y="386021"/>
                  </a:cubicBezTo>
                  <a:cubicBezTo>
                    <a:pt x="1584629" y="384260"/>
                    <a:pt x="1579936" y="388132"/>
                    <a:pt x="1579584" y="388484"/>
                  </a:cubicBezTo>
                  <a:lnTo>
                    <a:pt x="1579584" y="389188"/>
                  </a:lnTo>
                  <a:lnTo>
                    <a:pt x="1576534" y="396109"/>
                  </a:lnTo>
                  <a:cubicBezTo>
                    <a:pt x="1571607" y="403230"/>
                    <a:pt x="1564603" y="408639"/>
                    <a:pt x="1556473" y="411595"/>
                  </a:cubicBezTo>
                  <a:cubicBezTo>
                    <a:pt x="1550607" y="413589"/>
                    <a:pt x="1536881" y="416170"/>
                    <a:pt x="1536529" y="416288"/>
                  </a:cubicBezTo>
                  <a:cubicBezTo>
                    <a:pt x="1536178" y="416405"/>
                    <a:pt x="1522100" y="420276"/>
                    <a:pt x="1512362" y="421919"/>
                  </a:cubicBezTo>
                  <a:cubicBezTo>
                    <a:pt x="1500772" y="426107"/>
                    <a:pt x="1489838" y="431914"/>
                    <a:pt x="1479866" y="439164"/>
                  </a:cubicBezTo>
                  <a:lnTo>
                    <a:pt x="1409477" y="461571"/>
                  </a:lnTo>
                  <a:cubicBezTo>
                    <a:pt x="1408363" y="461959"/>
                    <a:pt x="1407706" y="463120"/>
                    <a:pt x="1407952" y="464270"/>
                  </a:cubicBezTo>
                  <a:lnTo>
                    <a:pt x="1413935" y="496297"/>
                  </a:lnTo>
                  <a:cubicBezTo>
                    <a:pt x="1406309" y="495124"/>
                    <a:pt x="1385545" y="491839"/>
                    <a:pt x="1369238" y="487967"/>
                  </a:cubicBezTo>
                  <a:cubicBezTo>
                    <a:pt x="1352931" y="484096"/>
                    <a:pt x="1348590" y="487967"/>
                    <a:pt x="1344015" y="492073"/>
                  </a:cubicBezTo>
                  <a:cubicBezTo>
                    <a:pt x="1342337" y="493458"/>
                    <a:pt x="1340531" y="494678"/>
                    <a:pt x="1338618" y="495710"/>
                  </a:cubicBezTo>
                  <a:cubicBezTo>
                    <a:pt x="1331579" y="498315"/>
                    <a:pt x="1324177" y="499781"/>
                    <a:pt x="1316681" y="500051"/>
                  </a:cubicBezTo>
                  <a:lnTo>
                    <a:pt x="1314100" y="498174"/>
                  </a:lnTo>
                  <a:cubicBezTo>
                    <a:pt x="1318686" y="496543"/>
                    <a:pt x="1323555" y="495828"/>
                    <a:pt x="1328412" y="496062"/>
                  </a:cubicBezTo>
                  <a:cubicBezTo>
                    <a:pt x="1334043" y="496191"/>
                    <a:pt x="1338959" y="492296"/>
                    <a:pt x="1340144" y="486794"/>
                  </a:cubicBezTo>
                  <a:cubicBezTo>
                    <a:pt x="1340519" y="485152"/>
                    <a:pt x="1339534" y="483498"/>
                    <a:pt x="1337915" y="483040"/>
                  </a:cubicBezTo>
                  <a:cubicBezTo>
                    <a:pt x="1336612" y="482712"/>
                    <a:pt x="1335357" y="482243"/>
                    <a:pt x="1334160" y="481632"/>
                  </a:cubicBezTo>
                  <a:cubicBezTo>
                    <a:pt x="1326840" y="478547"/>
                    <a:pt x="1319214" y="476271"/>
                    <a:pt x="1311401" y="474828"/>
                  </a:cubicBezTo>
                  <a:cubicBezTo>
                    <a:pt x="1307283" y="474734"/>
                    <a:pt x="1303224" y="475790"/>
                    <a:pt x="1299670" y="477878"/>
                  </a:cubicBezTo>
                  <a:cubicBezTo>
                    <a:pt x="1296619" y="479380"/>
                    <a:pt x="1293487" y="480706"/>
                    <a:pt x="1290285" y="481867"/>
                  </a:cubicBezTo>
                  <a:cubicBezTo>
                    <a:pt x="1279491" y="485739"/>
                    <a:pt x="1226934" y="481867"/>
                    <a:pt x="1217197" y="477526"/>
                  </a:cubicBezTo>
                  <a:lnTo>
                    <a:pt x="1215437" y="477526"/>
                  </a:lnTo>
                  <a:cubicBezTo>
                    <a:pt x="1209700" y="474417"/>
                    <a:pt x="1203013" y="473538"/>
                    <a:pt x="1196667" y="475063"/>
                  </a:cubicBezTo>
                  <a:cubicBezTo>
                    <a:pt x="1188220" y="476940"/>
                    <a:pt x="1175315" y="491604"/>
                    <a:pt x="1174025" y="492895"/>
                  </a:cubicBezTo>
                  <a:cubicBezTo>
                    <a:pt x="1172734" y="494185"/>
                    <a:pt x="1171327" y="495476"/>
                    <a:pt x="1169449" y="498057"/>
                  </a:cubicBezTo>
                  <a:cubicBezTo>
                    <a:pt x="1163678" y="510281"/>
                    <a:pt x="1159724" y="523279"/>
                    <a:pt x="1157718" y="536653"/>
                  </a:cubicBezTo>
                  <a:cubicBezTo>
                    <a:pt x="1157953" y="542308"/>
                    <a:pt x="1155301" y="547704"/>
                    <a:pt x="1150679" y="550966"/>
                  </a:cubicBezTo>
                  <a:lnTo>
                    <a:pt x="1146456" y="554485"/>
                  </a:lnTo>
                  <a:cubicBezTo>
                    <a:pt x="1140356" y="560468"/>
                    <a:pt x="1091200" y="570792"/>
                    <a:pt x="1087798" y="571379"/>
                  </a:cubicBezTo>
                  <a:lnTo>
                    <a:pt x="1034420" y="572200"/>
                  </a:lnTo>
                  <a:lnTo>
                    <a:pt x="1030548" y="572200"/>
                  </a:lnTo>
                  <a:cubicBezTo>
                    <a:pt x="1029610" y="572200"/>
                    <a:pt x="918395" y="564340"/>
                    <a:pt x="911825" y="562463"/>
                  </a:cubicBezTo>
                  <a:cubicBezTo>
                    <a:pt x="906334" y="561384"/>
                    <a:pt x="900633" y="562521"/>
                    <a:pt x="895987" y="565630"/>
                  </a:cubicBezTo>
                  <a:lnTo>
                    <a:pt x="889535" y="570557"/>
                  </a:lnTo>
                  <a:cubicBezTo>
                    <a:pt x="888198" y="571156"/>
                    <a:pt x="886661" y="571156"/>
                    <a:pt x="885312" y="570557"/>
                  </a:cubicBezTo>
                  <a:cubicBezTo>
                    <a:pt x="881957" y="569525"/>
                    <a:pt x="879305" y="566944"/>
                    <a:pt x="878156" y="563636"/>
                  </a:cubicBezTo>
                  <a:cubicBezTo>
                    <a:pt x="876490" y="557547"/>
                    <a:pt x="871703" y="552819"/>
                    <a:pt x="865603" y="551200"/>
                  </a:cubicBezTo>
                  <a:cubicBezTo>
                    <a:pt x="859268" y="549206"/>
                    <a:pt x="832755" y="540407"/>
                    <a:pt x="826771" y="538765"/>
                  </a:cubicBezTo>
                  <a:cubicBezTo>
                    <a:pt x="818900" y="536255"/>
                    <a:pt x="810324" y="537322"/>
                    <a:pt x="803308" y="541698"/>
                  </a:cubicBezTo>
                  <a:cubicBezTo>
                    <a:pt x="802135" y="542719"/>
                    <a:pt x="801197" y="543188"/>
                    <a:pt x="800493" y="543106"/>
                  </a:cubicBezTo>
                  <a:cubicBezTo>
                    <a:pt x="799671" y="543106"/>
                    <a:pt x="798968" y="541698"/>
                    <a:pt x="798968" y="541698"/>
                  </a:cubicBezTo>
                  <a:lnTo>
                    <a:pt x="798029" y="540642"/>
                  </a:lnTo>
                  <a:cubicBezTo>
                    <a:pt x="796492" y="539199"/>
                    <a:pt x="795190" y="537545"/>
                    <a:pt x="794158" y="535715"/>
                  </a:cubicBezTo>
                  <a:cubicBezTo>
                    <a:pt x="790990" y="530670"/>
                    <a:pt x="784772" y="522106"/>
                    <a:pt x="784772" y="522106"/>
                  </a:cubicBezTo>
                  <a:cubicBezTo>
                    <a:pt x="782766" y="519197"/>
                    <a:pt x="780573" y="516405"/>
                    <a:pt x="778203" y="513777"/>
                  </a:cubicBezTo>
                  <a:cubicBezTo>
                    <a:pt x="772454" y="506973"/>
                    <a:pt x="761661" y="509202"/>
                    <a:pt x="756030" y="510257"/>
                  </a:cubicBezTo>
                  <a:lnTo>
                    <a:pt x="753684" y="510257"/>
                  </a:lnTo>
                  <a:cubicBezTo>
                    <a:pt x="744815" y="511407"/>
                    <a:pt x="735875" y="511912"/>
                    <a:pt x="726936" y="511783"/>
                  </a:cubicBezTo>
                  <a:cubicBezTo>
                    <a:pt x="715204" y="511783"/>
                    <a:pt x="714266" y="515419"/>
                    <a:pt x="712741" y="522693"/>
                  </a:cubicBezTo>
                  <a:lnTo>
                    <a:pt x="712741" y="524453"/>
                  </a:lnTo>
                  <a:cubicBezTo>
                    <a:pt x="711919" y="527855"/>
                    <a:pt x="710042" y="527972"/>
                    <a:pt x="703238" y="527151"/>
                  </a:cubicBezTo>
                  <a:cubicBezTo>
                    <a:pt x="700869" y="526764"/>
                    <a:pt x="698475" y="526576"/>
                    <a:pt x="696082" y="526564"/>
                  </a:cubicBezTo>
                  <a:cubicBezTo>
                    <a:pt x="690756" y="525848"/>
                    <a:pt x="685852" y="529591"/>
                    <a:pt x="685136" y="534917"/>
                  </a:cubicBezTo>
                  <a:cubicBezTo>
                    <a:pt x="685090" y="535257"/>
                    <a:pt x="685066" y="535609"/>
                    <a:pt x="685054" y="535950"/>
                  </a:cubicBezTo>
                  <a:cubicBezTo>
                    <a:pt x="684890" y="536829"/>
                    <a:pt x="684655" y="537686"/>
                    <a:pt x="684350" y="538531"/>
                  </a:cubicBezTo>
                  <a:cubicBezTo>
                    <a:pt x="681817" y="543540"/>
                    <a:pt x="677312" y="547282"/>
                    <a:pt x="671915" y="548854"/>
                  </a:cubicBezTo>
                  <a:cubicBezTo>
                    <a:pt x="661849" y="549007"/>
                    <a:pt x="652018" y="545792"/>
                    <a:pt x="643994" y="539703"/>
                  </a:cubicBezTo>
                  <a:cubicBezTo>
                    <a:pt x="639700" y="535503"/>
                    <a:pt x="636580" y="530236"/>
                    <a:pt x="634961" y="524453"/>
                  </a:cubicBezTo>
                  <a:cubicBezTo>
                    <a:pt x="633048" y="519314"/>
                    <a:pt x="630737" y="514328"/>
                    <a:pt x="628039" y="509554"/>
                  </a:cubicBezTo>
                  <a:cubicBezTo>
                    <a:pt x="622056" y="499699"/>
                    <a:pt x="617950" y="498760"/>
                    <a:pt x="612084" y="498409"/>
                  </a:cubicBezTo>
                  <a:lnTo>
                    <a:pt x="607978" y="498409"/>
                  </a:lnTo>
                  <a:cubicBezTo>
                    <a:pt x="605397" y="498409"/>
                    <a:pt x="601995" y="497587"/>
                    <a:pt x="597889" y="497235"/>
                  </a:cubicBezTo>
                  <a:cubicBezTo>
                    <a:pt x="587542" y="496391"/>
                    <a:pt x="577265" y="494784"/>
                    <a:pt x="567152" y="492425"/>
                  </a:cubicBezTo>
                  <a:cubicBezTo>
                    <a:pt x="556711" y="490079"/>
                    <a:pt x="556477" y="488320"/>
                    <a:pt x="555421" y="485856"/>
                  </a:cubicBezTo>
                  <a:cubicBezTo>
                    <a:pt x="555116" y="483709"/>
                    <a:pt x="554306" y="481656"/>
                    <a:pt x="553074" y="479873"/>
                  </a:cubicBezTo>
                  <a:cubicBezTo>
                    <a:pt x="546751" y="473678"/>
                    <a:pt x="539607" y="468388"/>
                    <a:pt x="531840" y="464152"/>
                  </a:cubicBezTo>
                  <a:cubicBezTo>
                    <a:pt x="529776" y="463519"/>
                    <a:pt x="527652" y="463132"/>
                    <a:pt x="525505" y="462979"/>
                  </a:cubicBezTo>
                  <a:cubicBezTo>
                    <a:pt x="524180" y="462850"/>
                    <a:pt x="522889" y="463425"/>
                    <a:pt x="522103" y="464504"/>
                  </a:cubicBezTo>
                  <a:cubicBezTo>
                    <a:pt x="520578" y="466968"/>
                    <a:pt x="522103" y="470839"/>
                    <a:pt x="523511" y="472716"/>
                  </a:cubicBezTo>
                  <a:lnTo>
                    <a:pt x="524450" y="475063"/>
                  </a:lnTo>
                  <a:cubicBezTo>
                    <a:pt x="526315" y="478922"/>
                    <a:pt x="527429" y="483099"/>
                    <a:pt x="527735" y="487381"/>
                  </a:cubicBezTo>
                  <a:cubicBezTo>
                    <a:pt x="527735" y="487381"/>
                    <a:pt x="525154" y="486442"/>
                    <a:pt x="523628" y="485973"/>
                  </a:cubicBezTo>
                  <a:cubicBezTo>
                    <a:pt x="521634" y="485117"/>
                    <a:pt x="519604" y="484377"/>
                    <a:pt x="517528" y="483744"/>
                  </a:cubicBezTo>
                  <a:cubicBezTo>
                    <a:pt x="514243" y="482923"/>
                    <a:pt x="512249" y="479403"/>
                    <a:pt x="510372" y="475415"/>
                  </a:cubicBezTo>
                  <a:cubicBezTo>
                    <a:pt x="509058" y="472564"/>
                    <a:pt x="507228" y="469983"/>
                    <a:pt x="504975" y="467789"/>
                  </a:cubicBezTo>
                  <a:cubicBezTo>
                    <a:pt x="503509" y="466147"/>
                    <a:pt x="501244" y="465466"/>
                    <a:pt x="499110" y="466029"/>
                  </a:cubicBezTo>
                  <a:cubicBezTo>
                    <a:pt x="496411" y="467437"/>
                    <a:pt x="496294" y="471309"/>
                    <a:pt x="496294" y="472013"/>
                  </a:cubicBezTo>
                  <a:cubicBezTo>
                    <a:pt x="495801" y="473819"/>
                    <a:pt x="495449" y="475661"/>
                    <a:pt x="495238" y="477526"/>
                  </a:cubicBezTo>
                  <a:cubicBezTo>
                    <a:pt x="494933" y="479544"/>
                    <a:pt x="494933" y="481609"/>
                    <a:pt x="495238" y="483627"/>
                  </a:cubicBezTo>
                  <a:cubicBezTo>
                    <a:pt x="495426" y="486149"/>
                    <a:pt x="495226" y="488671"/>
                    <a:pt x="494651" y="491135"/>
                  </a:cubicBezTo>
                  <a:cubicBezTo>
                    <a:pt x="489337" y="489469"/>
                    <a:pt x="484457" y="486665"/>
                    <a:pt x="480339" y="482923"/>
                  </a:cubicBezTo>
                  <a:cubicBezTo>
                    <a:pt x="476819" y="479403"/>
                    <a:pt x="466965" y="477996"/>
                    <a:pt x="464267" y="480694"/>
                  </a:cubicBezTo>
                  <a:cubicBezTo>
                    <a:pt x="460818" y="483063"/>
                    <a:pt x="456723" y="484331"/>
                    <a:pt x="452535" y="484331"/>
                  </a:cubicBezTo>
                  <a:cubicBezTo>
                    <a:pt x="448429" y="484331"/>
                    <a:pt x="443502" y="478700"/>
                    <a:pt x="441977" y="476471"/>
                  </a:cubicBezTo>
                  <a:lnTo>
                    <a:pt x="441977" y="476471"/>
                  </a:lnTo>
                  <a:lnTo>
                    <a:pt x="437402" y="472834"/>
                  </a:lnTo>
                  <a:cubicBezTo>
                    <a:pt x="431888" y="468610"/>
                    <a:pt x="427313" y="472834"/>
                    <a:pt x="424497" y="475767"/>
                  </a:cubicBezTo>
                  <a:lnTo>
                    <a:pt x="423441" y="476940"/>
                  </a:lnTo>
                  <a:cubicBezTo>
                    <a:pt x="401269" y="476236"/>
                    <a:pt x="379166" y="474089"/>
                    <a:pt x="357275" y="470487"/>
                  </a:cubicBezTo>
                  <a:lnTo>
                    <a:pt x="346600" y="468024"/>
                  </a:lnTo>
                  <a:cubicBezTo>
                    <a:pt x="337918" y="466076"/>
                    <a:pt x="328838" y="466944"/>
                    <a:pt x="320673" y="470487"/>
                  </a:cubicBezTo>
                  <a:cubicBezTo>
                    <a:pt x="313751" y="474265"/>
                    <a:pt x="305668" y="475262"/>
                    <a:pt x="298031" y="473303"/>
                  </a:cubicBezTo>
                  <a:cubicBezTo>
                    <a:pt x="288528" y="471661"/>
                    <a:pt x="260725" y="446320"/>
                    <a:pt x="254037" y="439633"/>
                  </a:cubicBezTo>
                  <a:cubicBezTo>
                    <a:pt x="251339" y="437170"/>
                    <a:pt x="253216" y="429310"/>
                    <a:pt x="254037" y="423679"/>
                  </a:cubicBezTo>
                  <a:cubicBezTo>
                    <a:pt x="254741" y="420910"/>
                    <a:pt x="255223" y="418083"/>
                    <a:pt x="255445" y="415232"/>
                  </a:cubicBezTo>
                  <a:cubicBezTo>
                    <a:pt x="255750" y="413015"/>
                    <a:pt x="254683" y="410844"/>
                    <a:pt x="252747" y="409718"/>
                  </a:cubicBezTo>
                  <a:cubicBezTo>
                    <a:pt x="249462" y="408076"/>
                    <a:pt x="244887" y="410422"/>
                    <a:pt x="241016" y="412768"/>
                  </a:cubicBezTo>
                  <a:cubicBezTo>
                    <a:pt x="228475" y="420253"/>
                    <a:pt x="215288" y="426576"/>
                    <a:pt x="201597" y="431656"/>
                  </a:cubicBezTo>
                  <a:cubicBezTo>
                    <a:pt x="197139" y="431656"/>
                    <a:pt x="151856" y="422505"/>
                    <a:pt x="142940" y="419924"/>
                  </a:cubicBezTo>
                  <a:cubicBezTo>
                    <a:pt x="135678" y="418071"/>
                    <a:pt x="127982" y="420429"/>
                    <a:pt x="122996" y="426025"/>
                  </a:cubicBezTo>
                  <a:cubicBezTo>
                    <a:pt x="115793" y="430635"/>
                    <a:pt x="107170" y="432477"/>
                    <a:pt x="98712" y="431187"/>
                  </a:cubicBezTo>
                  <a:cubicBezTo>
                    <a:pt x="89679" y="431187"/>
                    <a:pt x="78768" y="421684"/>
                    <a:pt x="69970" y="413941"/>
                  </a:cubicBezTo>
                  <a:cubicBezTo>
                    <a:pt x="66919" y="411243"/>
                    <a:pt x="63869" y="408779"/>
                    <a:pt x="61288" y="406903"/>
                  </a:cubicBezTo>
                  <a:cubicBezTo>
                    <a:pt x="48982" y="398467"/>
                    <a:pt x="35162" y="392485"/>
                    <a:pt x="20580" y="389305"/>
                  </a:cubicBezTo>
                  <a:cubicBezTo>
                    <a:pt x="18938" y="389305"/>
                    <a:pt x="11781" y="388484"/>
                    <a:pt x="3217" y="387428"/>
                  </a:cubicBezTo>
                  <a:close/>
                </a:path>
              </a:pathLst>
            </a:custGeom>
            <a:solidFill>
              <a:srgbClr val="3F5E74"/>
            </a:solidFill>
            <a:ln w="1171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6C632F0-B1FB-46E7-91E5-CBDD3111F3F8}"/>
                </a:ext>
              </a:extLst>
            </p:cNvPr>
            <p:cNvSpPr/>
            <p:nvPr/>
          </p:nvSpPr>
          <p:spPr>
            <a:xfrm>
              <a:off x="7383767" y="2811994"/>
              <a:ext cx="2052823" cy="900755"/>
            </a:xfrm>
            <a:custGeom>
              <a:avLst/>
              <a:gdLst>
                <a:gd name="connsiteX0" fmla="*/ 21635 w 2052823"/>
                <a:gd name="connsiteY0" fmla="*/ 168768 h 900755"/>
                <a:gd name="connsiteX1" fmla="*/ 70439 w 2052823"/>
                <a:gd name="connsiteY1" fmla="*/ 182846 h 900755"/>
                <a:gd name="connsiteX2" fmla="*/ 140828 w 2052823"/>
                <a:gd name="connsiteY2" fmla="*/ 221678 h 900755"/>
                <a:gd name="connsiteX3" fmla="*/ 163470 w 2052823"/>
                <a:gd name="connsiteY3" fmla="*/ 243968 h 900755"/>
                <a:gd name="connsiteX4" fmla="*/ 172268 w 2052823"/>
                <a:gd name="connsiteY4" fmla="*/ 247370 h 900755"/>
                <a:gd name="connsiteX5" fmla="*/ 202770 w 2052823"/>
                <a:gd name="connsiteY5" fmla="*/ 254761 h 900755"/>
                <a:gd name="connsiteX6" fmla="*/ 209575 w 2052823"/>
                <a:gd name="connsiteY6" fmla="*/ 258046 h 900755"/>
                <a:gd name="connsiteX7" fmla="*/ 226937 w 2052823"/>
                <a:gd name="connsiteY7" fmla="*/ 283503 h 900755"/>
                <a:gd name="connsiteX8" fmla="*/ 232803 w 2052823"/>
                <a:gd name="connsiteY8" fmla="*/ 294648 h 900755"/>
                <a:gd name="connsiteX9" fmla="*/ 244535 w 2052823"/>
                <a:gd name="connsiteY9" fmla="*/ 303095 h 900755"/>
                <a:gd name="connsiteX10" fmla="*/ 258026 w 2052823"/>
                <a:gd name="connsiteY10" fmla="*/ 305558 h 900755"/>
                <a:gd name="connsiteX11" fmla="*/ 275389 w 2052823"/>
                <a:gd name="connsiteY11" fmla="*/ 312245 h 900755"/>
                <a:gd name="connsiteX12" fmla="*/ 300494 w 2052823"/>
                <a:gd name="connsiteY12" fmla="*/ 329608 h 900755"/>
                <a:gd name="connsiteX13" fmla="*/ 309058 w 2052823"/>
                <a:gd name="connsiteY13" fmla="*/ 332072 h 900755"/>
                <a:gd name="connsiteX14" fmla="*/ 336392 w 2052823"/>
                <a:gd name="connsiteY14" fmla="*/ 323859 h 900755"/>
                <a:gd name="connsiteX15" fmla="*/ 426373 w 2052823"/>
                <a:gd name="connsiteY15" fmla="*/ 278928 h 900755"/>
                <a:gd name="connsiteX16" fmla="*/ 458518 w 2052823"/>
                <a:gd name="connsiteY16" fmla="*/ 258398 h 900755"/>
                <a:gd name="connsiteX17" fmla="*/ 504271 w 2052823"/>
                <a:gd name="connsiteY17" fmla="*/ 192701 h 900755"/>
                <a:gd name="connsiteX18" fmla="*/ 542750 w 2052823"/>
                <a:gd name="connsiteY18" fmla="*/ 148238 h 900755"/>
                <a:gd name="connsiteX19" fmla="*/ 550024 w 2052823"/>
                <a:gd name="connsiteY19" fmla="*/ 100256 h 900755"/>
                <a:gd name="connsiteX20" fmla="*/ 561755 w 2052823"/>
                <a:gd name="connsiteY20" fmla="*/ 86765 h 900755"/>
                <a:gd name="connsiteX21" fmla="*/ 574543 w 2052823"/>
                <a:gd name="connsiteY21" fmla="*/ 63302 h 900755"/>
                <a:gd name="connsiteX22" fmla="*/ 576185 w 2052823"/>
                <a:gd name="connsiteY22" fmla="*/ 50163 h 900755"/>
                <a:gd name="connsiteX23" fmla="*/ 581699 w 2052823"/>
                <a:gd name="connsiteY23" fmla="*/ 5231 h 900755"/>
                <a:gd name="connsiteX24" fmla="*/ 586626 w 2052823"/>
                <a:gd name="connsiteY24" fmla="*/ -283 h 900755"/>
                <a:gd name="connsiteX25" fmla="*/ 607156 w 2052823"/>
                <a:gd name="connsiteY25" fmla="*/ 1711 h 900755"/>
                <a:gd name="connsiteX26" fmla="*/ 645167 w 2052823"/>
                <a:gd name="connsiteY26" fmla="*/ 18370 h 900755"/>
                <a:gd name="connsiteX27" fmla="*/ 653613 w 2052823"/>
                <a:gd name="connsiteY27" fmla="*/ 25292 h 900755"/>
                <a:gd name="connsiteX28" fmla="*/ 685288 w 2052823"/>
                <a:gd name="connsiteY28" fmla="*/ 43710 h 900755"/>
                <a:gd name="connsiteX29" fmla="*/ 712506 w 2052823"/>
                <a:gd name="connsiteY29" fmla="*/ 37375 h 900755"/>
                <a:gd name="connsiteX30" fmla="*/ 728343 w 2052823"/>
                <a:gd name="connsiteY30" fmla="*/ 32096 h 900755"/>
                <a:gd name="connsiteX31" fmla="*/ 788878 w 2052823"/>
                <a:gd name="connsiteY31" fmla="*/ 43828 h 900755"/>
                <a:gd name="connsiteX32" fmla="*/ 831815 w 2052823"/>
                <a:gd name="connsiteY32" fmla="*/ 24119 h 900755"/>
                <a:gd name="connsiteX33" fmla="*/ 838385 w 2052823"/>
                <a:gd name="connsiteY33" fmla="*/ 21420 h 900755"/>
                <a:gd name="connsiteX34" fmla="*/ 838385 w 2052823"/>
                <a:gd name="connsiteY34" fmla="*/ 22828 h 900755"/>
                <a:gd name="connsiteX35" fmla="*/ 837095 w 2052823"/>
                <a:gd name="connsiteY35" fmla="*/ 30102 h 900755"/>
                <a:gd name="connsiteX36" fmla="*/ 837681 w 2052823"/>
                <a:gd name="connsiteY36" fmla="*/ 50515 h 900755"/>
                <a:gd name="connsiteX37" fmla="*/ 884607 w 2052823"/>
                <a:gd name="connsiteY37" fmla="*/ 85709 h 900755"/>
                <a:gd name="connsiteX38" fmla="*/ 909830 w 2052823"/>
                <a:gd name="connsiteY38" fmla="*/ 82659 h 900755"/>
                <a:gd name="connsiteX39" fmla="*/ 933293 w 2052823"/>
                <a:gd name="connsiteY39" fmla="*/ 80430 h 900755"/>
                <a:gd name="connsiteX40" fmla="*/ 944321 w 2052823"/>
                <a:gd name="connsiteY40" fmla="*/ 82776 h 900755"/>
                <a:gd name="connsiteX41" fmla="*/ 1013889 w 2052823"/>
                <a:gd name="connsiteY41" fmla="*/ 88408 h 900755"/>
                <a:gd name="connsiteX42" fmla="*/ 1015414 w 2052823"/>
                <a:gd name="connsiteY42" fmla="*/ 86882 h 900755"/>
                <a:gd name="connsiteX43" fmla="*/ 1022453 w 2052823"/>
                <a:gd name="connsiteY43" fmla="*/ 84419 h 900755"/>
                <a:gd name="connsiteX44" fmla="*/ 1026676 w 2052823"/>
                <a:gd name="connsiteY44" fmla="*/ 87821 h 900755"/>
                <a:gd name="connsiteX45" fmla="*/ 1040754 w 2052823"/>
                <a:gd name="connsiteY45" fmla="*/ 97089 h 900755"/>
                <a:gd name="connsiteX46" fmla="*/ 1055536 w 2052823"/>
                <a:gd name="connsiteY46" fmla="*/ 92396 h 900755"/>
                <a:gd name="connsiteX47" fmla="*/ 1065742 w 2052823"/>
                <a:gd name="connsiteY47" fmla="*/ 94625 h 900755"/>
                <a:gd name="connsiteX48" fmla="*/ 1083809 w 2052823"/>
                <a:gd name="connsiteY48" fmla="*/ 103893 h 900755"/>
                <a:gd name="connsiteX49" fmla="*/ 1086742 w 2052823"/>
                <a:gd name="connsiteY49" fmla="*/ 102368 h 900755"/>
                <a:gd name="connsiteX50" fmla="*/ 1088032 w 2052823"/>
                <a:gd name="connsiteY50" fmla="*/ 91810 h 900755"/>
                <a:gd name="connsiteX51" fmla="*/ 1088032 w 2052823"/>
                <a:gd name="connsiteY51" fmla="*/ 86765 h 900755"/>
                <a:gd name="connsiteX52" fmla="*/ 1088971 w 2052823"/>
                <a:gd name="connsiteY52" fmla="*/ 81017 h 900755"/>
                <a:gd name="connsiteX53" fmla="*/ 1088971 w 2052823"/>
                <a:gd name="connsiteY53" fmla="*/ 78788 h 900755"/>
                <a:gd name="connsiteX54" fmla="*/ 1090379 w 2052823"/>
                <a:gd name="connsiteY54" fmla="*/ 79609 h 900755"/>
                <a:gd name="connsiteX55" fmla="*/ 1094602 w 2052823"/>
                <a:gd name="connsiteY55" fmla="*/ 86061 h 900755"/>
                <a:gd name="connsiteX56" fmla="*/ 1104691 w 2052823"/>
                <a:gd name="connsiteY56" fmla="*/ 96619 h 900755"/>
                <a:gd name="connsiteX57" fmla="*/ 1110322 w 2052823"/>
                <a:gd name="connsiteY57" fmla="*/ 98497 h 900755"/>
                <a:gd name="connsiteX58" fmla="*/ 1118300 w 2052823"/>
                <a:gd name="connsiteY58" fmla="*/ 99670 h 900755"/>
                <a:gd name="connsiteX59" fmla="*/ 1120294 w 2052823"/>
                <a:gd name="connsiteY59" fmla="*/ 95916 h 900755"/>
                <a:gd name="connsiteX60" fmla="*/ 1116892 w 2052823"/>
                <a:gd name="connsiteY60" fmla="*/ 81603 h 900755"/>
                <a:gd name="connsiteX61" fmla="*/ 1115836 w 2052823"/>
                <a:gd name="connsiteY61" fmla="*/ 79140 h 900755"/>
                <a:gd name="connsiteX62" fmla="*/ 1114546 w 2052823"/>
                <a:gd name="connsiteY62" fmla="*/ 75972 h 900755"/>
                <a:gd name="connsiteX63" fmla="*/ 1118300 w 2052823"/>
                <a:gd name="connsiteY63" fmla="*/ 76676 h 900755"/>
                <a:gd name="connsiteX64" fmla="*/ 1118300 w 2052823"/>
                <a:gd name="connsiteY64" fmla="*/ 76676 h 900755"/>
                <a:gd name="connsiteX65" fmla="*/ 1137774 w 2052823"/>
                <a:gd name="connsiteY65" fmla="*/ 90989 h 900755"/>
                <a:gd name="connsiteX66" fmla="*/ 1139299 w 2052823"/>
                <a:gd name="connsiteY66" fmla="*/ 95094 h 900755"/>
                <a:gd name="connsiteX67" fmla="*/ 1153846 w 2052823"/>
                <a:gd name="connsiteY67" fmla="*/ 105301 h 900755"/>
                <a:gd name="connsiteX68" fmla="*/ 1185287 w 2052823"/>
                <a:gd name="connsiteY68" fmla="*/ 109994 h 900755"/>
                <a:gd name="connsiteX69" fmla="*/ 1195024 w 2052823"/>
                <a:gd name="connsiteY69" fmla="*/ 111284 h 900755"/>
                <a:gd name="connsiteX70" fmla="*/ 1199716 w 2052823"/>
                <a:gd name="connsiteY70" fmla="*/ 111284 h 900755"/>
                <a:gd name="connsiteX71" fmla="*/ 1212035 w 2052823"/>
                <a:gd name="connsiteY71" fmla="*/ 120083 h 900755"/>
                <a:gd name="connsiteX72" fmla="*/ 1218604 w 2052823"/>
                <a:gd name="connsiteY72" fmla="*/ 134278 h 900755"/>
                <a:gd name="connsiteX73" fmla="*/ 1229163 w 2052823"/>
                <a:gd name="connsiteY73" fmla="*/ 151640 h 900755"/>
                <a:gd name="connsiteX74" fmla="*/ 1261424 w 2052823"/>
                <a:gd name="connsiteY74" fmla="*/ 161495 h 900755"/>
                <a:gd name="connsiteX75" fmla="*/ 1276441 w 2052823"/>
                <a:gd name="connsiteY75" fmla="*/ 148356 h 900755"/>
                <a:gd name="connsiteX76" fmla="*/ 1277262 w 2052823"/>
                <a:gd name="connsiteY76" fmla="*/ 145305 h 900755"/>
                <a:gd name="connsiteX77" fmla="*/ 1283949 w 2052823"/>
                <a:gd name="connsiteY77" fmla="*/ 139322 h 900755"/>
                <a:gd name="connsiteX78" fmla="*/ 1290519 w 2052823"/>
                <a:gd name="connsiteY78" fmla="*/ 139322 h 900755"/>
                <a:gd name="connsiteX79" fmla="*/ 1304831 w 2052823"/>
                <a:gd name="connsiteY79" fmla="*/ 133222 h 900755"/>
                <a:gd name="connsiteX80" fmla="*/ 1304831 w 2052823"/>
                <a:gd name="connsiteY80" fmla="*/ 131345 h 900755"/>
                <a:gd name="connsiteX81" fmla="*/ 1314568 w 2052823"/>
                <a:gd name="connsiteY81" fmla="*/ 124071 h 900755"/>
                <a:gd name="connsiteX82" fmla="*/ 1341903 w 2052823"/>
                <a:gd name="connsiteY82" fmla="*/ 122546 h 900755"/>
                <a:gd name="connsiteX83" fmla="*/ 1344718 w 2052823"/>
                <a:gd name="connsiteY83" fmla="*/ 122546 h 900755"/>
                <a:gd name="connsiteX84" fmla="*/ 1362550 w 2052823"/>
                <a:gd name="connsiteY84" fmla="*/ 124541 h 900755"/>
                <a:gd name="connsiteX85" fmla="*/ 1368885 w 2052823"/>
                <a:gd name="connsiteY85" fmla="*/ 132518 h 900755"/>
                <a:gd name="connsiteX86" fmla="*/ 1378153 w 2052823"/>
                <a:gd name="connsiteY86" fmla="*/ 146010 h 900755"/>
                <a:gd name="connsiteX87" fmla="*/ 1382963 w 2052823"/>
                <a:gd name="connsiteY87" fmla="*/ 151875 h 900755"/>
                <a:gd name="connsiteX88" fmla="*/ 1387186 w 2052823"/>
                <a:gd name="connsiteY88" fmla="*/ 155160 h 900755"/>
                <a:gd name="connsiteX89" fmla="*/ 1393991 w 2052823"/>
                <a:gd name="connsiteY89" fmla="*/ 152931 h 900755"/>
                <a:gd name="connsiteX90" fmla="*/ 1413348 w 2052823"/>
                <a:gd name="connsiteY90" fmla="*/ 150937 h 900755"/>
                <a:gd name="connsiteX91" fmla="*/ 1451944 w 2052823"/>
                <a:gd name="connsiteY91" fmla="*/ 163372 h 900755"/>
                <a:gd name="connsiteX92" fmla="*/ 1462034 w 2052823"/>
                <a:gd name="connsiteY92" fmla="*/ 173578 h 900755"/>
                <a:gd name="connsiteX93" fmla="*/ 1472006 w 2052823"/>
                <a:gd name="connsiteY93" fmla="*/ 183081 h 900755"/>
                <a:gd name="connsiteX94" fmla="*/ 1480217 w 2052823"/>
                <a:gd name="connsiteY94" fmla="*/ 182025 h 900755"/>
                <a:gd name="connsiteX95" fmla="*/ 1486553 w 2052823"/>
                <a:gd name="connsiteY95" fmla="*/ 177098 h 900755"/>
                <a:gd name="connsiteX96" fmla="*/ 1498284 w 2052823"/>
                <a:gd name="connsiteY96" fmla="*/ 174869 h 900755"/>
                <a:gd name="connsiteX97" fmla="*/ 1618415 w 2052823"/>
                <a:gd name="connsiteY97" fmla="*/ 184723 h 900755"/>
                <a:gd name="connsiteX98" fmla="*/ 1622286 w 2052823"/>
                <a:gd name="connsiteY98" fmla="*/ 184723 h 900755"/>
                <a:gd name="connsiteX99" fmla="*/ 1675665 w 2052823"/>
                <a:gd name="connsiteY99" fmla="*/ 183785 h 900755"/>
                <a:gd name="connsiteX100" fmla="*/ 1737490 w 2052823"/>
                <a:gd name="connsiteY100" fmla="*/ 165836 h 900755"/>
                <a:gd name="connsiteX101" fmla="*/ 1741362 w 2052823"/>
                <a:gd name="connsiteY101" fmla="*/ 162316 h 900755"/>
                <a:gd name="connsiteX102" fmla="*/ 1749808 w 2052823"/>
                <a:gd name="connsiteY102" fmla="*/ 145071 h 900755"/>
                <a:gd name="connsiteX103" fmla="*/ 1761540 w 2052823"/>
                <a:gd name="connsiteY103" fmla="*/ 108586 h 900755"/>
                <a:gd name="connsiteX104" fmla="*/ 1765646 w 2052823"/>
                <a:gd name="connsiteY104" fmla="*/ 104128 h 900755"/>
                <a:gd name="connsiteX105" fmla="*/ 1786059 w 2052823"/>
                <a:gd name="connsiteY105" fmla="*/ 87469 h 900755"/>
                <a:gd name="connsiteX106" fmla="*/ 1802366 w 2052823"/>
                <a:gd name="connsiteY106" fmla="*/ 89698 h 900755"/>
                <a:gd name="connsiteX107" fmla="*/ 1804125 w 2052823"/>
                <a:gd name="connsiteY107" fmla="*/ 90402 h 900755"/>
                <a:gd name="connsiteX108" fmla="*/ 1880145 w 2052823"/>
                <a:gd name="connsiteY108" fmla="*/ 94625 h 900755"/>
                <a:gd name="connsiteX109" fmla="*/ 1890000 w 2052823"/>
                <a:gd name="connsiteY109" fmla="*/ 90402 h 900755"/>
                <a:gd name="connsiteX110" fmla="*/ 1899385 w 2052823"/>
                <a:gd name="connsiteY110" fmla="*/ 87938 h 900755"/>
                <a:gd name="connsiteX111" fmla="*/ 1920619 w 2052823"/>
                <a:gd name="connsiteY111" fmla="*/ 94390 h 900755"/>
                <a:gd name="connsiteX112" fmla="*/ 1923670 w 2052823"/>
                <a:gd name="connsiteY112" fmla="*/ 95446 h 900755"/>
                <a:gd name="connsiteX113" fmla="*/ 1922027 w 2052823"/>
                <a:gd name="connsiteY113" fmla="*/ 98027 h 900755"/>
                <a:gd name="connsiteX114" fmla="*/ 1916161 w 2052823"/>
                <a:gd name="connsiteY114" fmla="*/ 100022 h 900755"/>
                <a:gd name="connsiteX115" fmla="*/ 1896452 w 2052823"/>
                <a:gd name="connsiteY115" fmla="*/ 105653 h 900755"/>
                <a:gd name="connsiteX116" fmla="*/ 1898212 w 2052823"/>
                <a:gd name="connsiteY116" fmla="*/ 109759 h 900755"/>
                <a:gd name="connsiteX117" fmla="*/ 1902436 w 2052823"/>
                <a:gd name="connsiteY117" fmla="*/ 112692 h 900755"/>
                <a:gd name="connsiteX118" fmla="*/ 1903726 w 2052823"/>
                <a:gd name="connsiteY118" fmla="*/ 112692 h 900755"/>
                <a:gd name="connsiteX119" fmla="*/ 1928245 w 2052823"/>
                <a:gd name="connsiteY119" fmla="*/ 107765 h 900755"/>
                <a:gd name="connsiteX120" fmla="*/ 1934580 w 2052823"/>
                <a:gd name="connsiteY120" fmla="*/ 103541 h 900755"/>
                <a:gd name="connsiteX121" fmla="*/ 1955814 w 2052823"/>
                <a:gd name="connsiteY121" fmla="*/ 100374 h 900755"/>
                <a:gd name="connsiteX122" fmla="*/ 2002740 w 2052823"/>
                <a:gd name="connsiteY122" fmla="*/ 109055 h 900755"/>
                <a:gd name="connsiteX123" fmla="*/ 2012008 w 2052823"/>
                <a:gd name="connsiteY123" fmla="*/ 187891 h 900755"/>
                <a:gd name="connsiteX124" fmla="*/ 2022332 w 2052823"/>
                <a:gd name="connsiteY124" fmla="*/ 223085 h 900755"/>
                <a:gd name="connsiteX125" fmla="*/ 2036293 w 2052823"/>
                <a:gd name="connsiteY125" fmla="*/ 246549 h 900755"/>
                <a:gd name="connsiteX126" fmla="*/ 2029254 w 2052823"/>
                <a:gd name="connsiteY126" fmla="*/ 260627 h 900755"/>
                <a:gd name="connsiteX127" fmla="*/ 2025265 w 2052823"/>
                <a:gd name="connsiteY127" fmla="*/ 261800 h 900755"/>
                <a:gd name="connsiteX128" fmla="*/ 2003092 w 2052823"/>
                <a:gd name="connsiteY128" fmla="*/ 271067 h 900755"/>
                <a:gd name="connsiteX129" fmla="*/ 2003092 w 2052823"/>
                <a:gd name="connsiteY129" fmla="*/ 289369 h 900755"/>
                <a:gd name="connsiteX130" fmla="*/ 2004265 w 2052823"/>
                <a:gd name="connsiteY130" fmla="*/ 299575 h 900755"/>
                <a:gd name="connsiteX131" fmla="*/ 2005556 w 2052823"/>
                <a:gd name="connsiteY131" fmla="*/ 345211 h 900755"/>
                <a:gd name="connsiteX132" fmla="*/ 2017991 w 2052823"/>
                <a:gd name="connsiteY132" fmla="*/ 374892 h 900755"/>
                <a:gd name="connsiteX133" fmla="*/ 2017991 w 2052823"/>
                <a:gd name="connsiteY133" fmla="*/ 398355 h 900755"/>
                <a:gd name="connsiteX134" fmla="*/ 2006260 w 2052823"/>
                <a:gd name="connsiteY134" fmla="*/ 425337 h 900755"/>
                <a:gd name="connsiteX135" fmla="*/ 1976462 w 2052823"/>
                <a:gd name="connsiteY135" fmla="*/ 450443 h 900755"/>
                <a:gd name="connsiteX136" fmla="*/ 1959920 w 2052823"/>
                <a:gd name="connsiteY136" fmla="*/ 463817 h 900755"/>
                <a:gd name="connsiteX137" fmla="*/ 1957574 w 2052823"/>
                <a:gd name="connsiteY137" fmla="*/ 465811 h 900755"/>
                <a:gd name="connsiteX138" fmla="*/ 1944786 w 2052823"/>
                <a:gd name="connsiteY138" fmla="*/ 492207 h 900755"/>
                <a:gd name="connsiteX139" fmla="*/ 1945842 w 2052823"/>
                <a:gd name="connsiteY139" fmla="*/ 502413 h 900755"/>
                <a:gd name="connsiteX140" fmla="*/ 1959099 w 2052823"/>
                <a:gd name="connsiteY140" fmla="*/ 525876 h 900755"/>
                <a:gd name="connsiteX141" fmla="*/ 2003327 w 2052823"/>
                <a:gd name="connsiteY141" fmla="*/ 542301 h 900755"/>
                <a:gd name="connsiteX142" fmla="*/ 2017639 w 2052823"/>
                <a:gd name="connsiteY142" fmla="*/ 546993 h 900755"/>
                <a:gd name="connsiteX143" fmla="*/ 2029371 w 2052823"/>
                <a:gd name="connsiteY143" fmla="*/ 550395 h 900755"/>
                <a:gd name="connsiteX144" fmla="*/ 2044035 w 2052823"/>
                <a:gd name="connsiteY144" fmla="*/ 560015 h 900755"/>
                <a:gd name="connsiteX145" fmla="*/ 2045678 w 2052823"/>
                <a:gd name="connsiteY145" fmla="*/ 571747 h 900755"/>
                <a:gd name="connsiteX146" fmla="*/ 2052717 w 2052823"/>
                <a:gd name="connsiteY146" fmla="*/ 587585 h 900755"/>
                <a:gd name="connsiteX147" fmla="*/ 2032304 w 2052823"/>
                <a:gd name="connsiteY147" fmla="*/ 615388 h 900755"/>
                <a:gd name="connsiteX148" fmla="*/ 2028198 w 2052823"/>
                <a:gd name="connsiteY148" fmla="*/ 619494 h 900755"/>
                <a:gd name="connsiteX149" fmla="*/ 2020572 w 2052823"/>
                <a:gd name="connsiteY149" fmla="*/ 633103 h 900755"/>
                <a:gd name="connsiteX150" fmla="*/ 2018343 w 2052823"/>
                <a:gd name="connsiteY150" fmla="*/ 638382 h 900755"/>
                <a:gd name="connsiteX151" fmla="*/ 2011539 w 2052823"/>
                <a:gd name="connsiteY151" fmla="*/ 640611 h 900755"/>
                <a:gd name="connsiteX152" fmla="*/ 1989249 w 2052823"/>
                <a:gd name="connsiteY152" fmla="*/ 636740 h 900755"/>
                <a:gd name="connsiteX153" fmla="*/ 1974937 w 2052823"/>
                <a:gd name="connsiteY153" fmla="*/ 628410 h 900755"/>
                <a:gd name="connsiteX154" fmla="*/ 1972238 w 2052823"/>
                <a:gd name="connsiteY154" fmla="*/ 623366 h 900755"/>
                <a:gd name="connsiteX155" fmla="*/ 1949831 w 2052823"/>
                <a:gd name="connsiteY155" fmla="*/ 617148 h 900755"/>
                <a:gd name="connsiteX156" fmla="*/ 1938921 w 2052823"/>
                <a:gd name="connsiteY156" fmla="*/ 615271 h 900755"/>
                <a:gd name="connsiteX157" fmla="*/ 1931413 w 2052823"/>
                <a:gd name="connsiteY157" fmla="*/ 599316 h 900755"/>
                <a:gd name="connsiteX158" fmla="*/ 1931413 w 2052823"/>
                <a:gd name="connsiteY158" fmla="*/ 598964 h 900755"/>
                <a:gd name="connsiteX159" fmla="*/ 1919681 w 2052823"/>
                <a:gd name="connsiteY159" fmla="*/ 587936 h 900755"/>
                <a:gd name="connsiteX160" fmla="*/ 1907950 w 2052823"/>
                <a:gd name="connsiteY160" fmla="*/ 585121 h 900755"/>
                <a:gd name="connsiteX161" fmla="*/ 1906894 w 2052823"/>
                <a:gd name="connsiteY161" fmla="*/ 585121 h 900755"/>
                <a:gd name="connsiteX162" fmla="*/ 1887536 w 2052823"/>
                <a:gd name="connsiteY162" fmla="*/ 585121 h 900755"/>
                <a:gd name="connsiteX163" fmla="*/ 1864073 w 2052823"/>
                <a:gd name="connsiteY163" fmla="*/ 595562 h 900755"/>
                <a:gd name="connsiteX164" fmla="*/ 1843309 w 2052823"/>
                <a:gd name="connsiteY164" fmla="*/ 617265 h 900755"/>
                <a:gd name="connsiteX165" fmla="*/ 1847532 w 2052823"/>
                <a:gd name="connsiteY165" fmla="*/ 628997 h 900755"/>
                <a:gd name="connsiteX166" fmla="*/ 1849409 w 2052823"/>
                <a:gd name="connsiteY166" fmla="*/ 632164 h 900755"/>
                <a:gd name="connsiteX167" fmla="*/ 1849409 w 2052823"/>
                <a:gd name="connsiteY167" fmla="*/ 649175 h 900755"/>
                <a:gd name="connsiteX168" fmla="*/ 1828879 w 2052823"/>
                <a:gd name="connsiteY168" fmla="*/ 661728 h 900755"/>
                <a:gd name="connsiteX169" fmla="*/ 1819728 w 2052823"/>
                <a:gd name="connsiteY169" fmla="*/ 683666 h 900755"/>
                <a:gd name="connsiteX170" fmla="*/ 1818086 w 2052823"/>
                <a:gd name="connsiteY170" fmla="*/ 689180 h 900755"/>
                <a:gd name="connsiteX171" fmla="*/ 1816091 w 2052823"/>
                <a:gd name="connsiteY171" fmla="*/ 689180 h 900755"/>
                <a:gd name="connsiteX172" fmla="*/ 1794975 w 2052823"/>
                <a:gd name="connsiteY172" fmla="*/ 698682 h 900755"/>
                <a:gd name="connsiteX173" fmla="*/ 1783947 w 2052823"/>
                <a:gd name="connsiteY173" fmla="*/ 722145 h 900755"/>
                <a:gd name="connsiteX174" fmla="*/ 1788522 w 2052823"/>
                <a:gd name="connsiteY174" fmla="*/ 744318 h 900755"/>
                <a:gd name="connsiteX175" fmla="*/ 1801310 w 2052823"/>
                <a:gd name="connsiteY175" fmla="*/ 746312 h 900755"/>
                <a:gd name="connsiteX176" fmla="*/ 1794505 w 2052823"/>
                <a:gd name="connsiteY176" fmla="*/ 775641 h 900755"/>
                <a:gd name="connsiteX177" fmla="*/ 1790282 w 2052823"/>
                <a:gd name="connsiteY177" fmla="*/ 826908 h 900755"/>
                <a:gd name="connsiteX178" fmla="*/ 1792159 w 2052823"/>
                <a:gd name="connsiteY178" fmla="*/ 857058 h 900755"/>
                <a:gd name="connsiteX179" fmla="*/ 1782070 w 2052823"/>
                <a:gd name="connsiteY179" fmla="*/ 868790 h 900755"/>
                <a:gd name="connsiteX180" fmla="*/ 1771160 w 2052823"/>
                <a:gd name="connsiteY180" fmla="*/ 870315 h 900755"/>
                <a:gd name="connsiteX181" fmla="*/ 1760601 w 2052823"/>
                <a:gd name="connsiteY181" fmla="*/ 871136 h 900755"/>
                <a:gd name="connsiteX182" fmla="*/ 1751451 w 2052823"/>
                <a:gd name="connsiteY182" fmla="*/ 873717 h 900755"/>
                <a:gd name="connsiteX183" fmla="*/ 1743004 w 2052823"/>
                <a:gd name="connsiteY183" fmla="*/ 875594 h 900755"/>
                <a:gd name="connsiteX184" fmla="*/ 1735026 w 2052823"/>
                <a:gd name="connsiteY184" fmla="*/ 870432 h 900755"/>
                <a:gd name="connsiteX185" fmla="*/ 1730921 w 2052823"/>
                <a:gd name="connsiteY185" fmla="*/ 863628 h 900755"/>
                <a:gd name="connsiteX186" fmla="*/ 1729044 w 2052823"/>
                <a:gd name="connsiteY186" fmla="*/ 862689 h 900755"/>
                <a:gd name="connsiteX187" fmla="*/ 1726932 w 2052823"/>
                <a:gd name="connsiteY187" fmla="*/ 863862 h 900755"/>
                <a:gd name="connsiteX188" fmla="*/ 1720362 w 2052823"/>
                <a:gd name="connsiteY188" fmla="*/ 872192 h 900755"/>
                <a:gd name="connsiteX189" fmla="*/ 1718837 w 2052823"/>
                <a:gd name="connsiteY189" fmla="*/ 873130 h 900755"/>
                <a:gd name="connsiteX190" fmla="*/ 1693849 w 2052823"/>
                <a:gd name="connsiteY190" fmla="*/ 892018 h 900755"/>
                <a:gd name="connsiteX191" fmla="*/ 1666984 w 2052823"/>
                <a:gd name="connsiteY191" fmla="*/ 898470 h 900755"/>
                <a:gd name="connsiteX192" fmla="*/ 1650911 w 2052823"/>
                <a:gd name="connsiteY192" fmla="*/ 866678 h 900755"/>
                <a:gd name="connsiteX193" fmla="*/ 1651850 w 2052823"/>
                <a:gd name="connsiteY193" fmla="*/ 845092 h 900755"/>
                <a:gd name="connsiteX194" fmla="*/ 1663581 w 2052823"/>
                <a:gd name="connsiteY194" fmla="*/ 845092 h 900755"/>
                <a:gd name="connsiteX195" fmla="*/ 1671090 w 2052823"/>
                <a:gd name="connsiteY195" fmla="*/ 845796 h 900755"/>
                <a:gd name="connsiteX196" fmla="*/ 1682117 w 2052823"/>
                <a:gd name="connsiteY196" fmla="*/ 827729 h 900755"/>
                <a:gd name="connsiteX197" fmla="*/ 1682704 w 2052823"/>
                <a:gd name="connsiteY197" fmla="*/ 795937 h 900755"/>
                <a:gd name="connsiteX198" fmla="*/ 1682704 w 2052823"/>
                <a:gd name="connsiteY198" fmla="*/ 787255 h 900755"/>
                <a:gd name="connsiteX199" fmla="*/ 1729630 w 2052823"/>
                <a:gd name="connsiteY199" fmla="*/ 747955 h 900755"/>
                <a:gd name="connsiteX200" fmla="*/ 1741362 w 2052823"/>
                <a:gd name="connsiteY200" fmla="*/ 722967 h 900755"/>
                <a:gd name="connsiteX201" fmla="*/ 1725876 w 2052823"/>
                <a:gd name="connsiteY201" fmla="*/ 665482 h 900755"/>
                <a:gd name="connsiteX202" fmla="*/ 1720479 w 2052823"/>
                <a:gd name="connsiteY202" fmla="*/ 646477 h 900755"/>
                <a:gd name="connsiteX203" fmla="*/ 1718250 w 2052823"/>
                <a:gd name="connsiteY203" fmla="*/ 635801 h 900755"/>
                <a:gd name="connsiteX204" fmla="*/ 1712971 w 2052823"/>
                <a:gd name="connsiteY204" fmla="*/ 610461 h 900755"/>
                <a:gd name="connsiteX205" fmla="*/ 1719893 w 2052823"/>
                <a:gd name="connsiteY205" fmla="*/ 596149 h 900755"/>
                <a:gd name="connsiteX206" fmla="*/ 1722005 w 2052823"/>
                <a:gd name="connsiteY206" fmla="*/ 594624 h 900755"/>
                <a:gd name="connsiteX207" fmla="*/ 1737255 w 2052823"/>
                <a:gd name="connsiteY207" fmla="*/ 577965 h 900755"/>
                <a:gd name="connsiteX208" fmla="*/ 1730803 w 2052823"/>
                <a:gd name="connsiteY208" fmla="*/ 550395 h 900755"/>
                <a:gd name="connsiteX209" fmla="*/ 1703820 w 2052823"/>
                <a:gd name="connsiteY209" fmla="*/ 525173 h 900755"/>
                <a:gd name="connsiteX210" fmla="*/ 1683408 w 2052823"/>
                <a:gd name="connsiteY210" fmla="*/ 506168 h 900755"/>
                <a:gd name="connsiteX211" fmla="*/ 1679302 w 2052823"/>
                <a:gd name="connsiteY211" fmla="*/ 500889 h 900755"/>
                <a:gd name="connsiteX212" fmla="*/ 1656777 w 2052823"/>
                <a:gd name="connsiteY212" fmla="*/ 466632 h 900755"/>
                <a:gd name="connsiteX213" fmla="*/ 1659945 w 2052823"/>
                <a:gd name="connsiteY213" fmla="*/ 448683 h 900755"/>
                <a:gd name="connsiteX214" fmla="*/ 1664755 w 2052823"/>
                <a:gd name="connsiteY214" fmla="*/ 434723 h 900755"/>
                <a:gd name="connsiteX215" fmla="*/ 1654431 w 2052823"/>
                <a:gd name="connsiteY215" fmla="*/ 421231 h 900755"/>
                <a:gd name="connsiteX216" fmla="*/ 1643638 w 2052823"/>
                <a:gd name="connsiteY216" fmla="*/ 416891 h 900755"/>
                <a:gd name="connsiteX217" fmla="*/ 1631320 w 2052823"/>
                <a:gd name="connsiteY217" fmla="*/ 409030 h 900755"/>
                <a:gd name="connsiteX218" fmla="*/ 1628856 w 2052823"/>
                <a:gd name="connsiteY218" fmla="*/ 406801 h 900755"/>
                <a:gd name="connsiteX219" fmla="*/ 1628856 w 2052823"/>
                <a:gd name="connsiteY219" fmla="*/ 393897 h 900755"/>
                <a:gd name="connsiteX220" fmla="*/ 1630029 w 2052823"/>
                <a:gd name="connsiteY220" fmla="*/ 384864 h 900755"/>
                <a:gd name="connsiteX221" fmla="*/ 1639532 w 2052823"/>
                <a:gd name="connsiteY221" fmla="*/ 373132 h 900755"/>
                <a:gd name="connsiteX222" fmla="*/ 1640236 w 2052823"/>
                <a:gd name="connsiteY222" fmla="*/ 373132 h 900755"/>
                <a:gd name="connsiteX223" fmla="*/ 1643169 w 2052823"/>
                <a:gd name="connsiteY223" fmla="*/ 368205 h 900755"/>
                <a:gd name="connsiteX224" fmla="*/ 1640940 w 2052823"/>
                <a:gd name="connsiteY224" fmla="*/ 357646 h 900755"/>
                <a:gd name="connsiteX225" fmla="*/ 1631555 w 2052823"/>
                <a:gd name="connsiteY225" fmla="*/ 340049 h 900755"/>
                <a:gd name="connsiteX226" fmla="*/ 1620644 w 2052823"/>
                <a:gd name="connsiteY226" fmla="*/ 319636 h 900755"/>
                <a:gd name="connsiteX227" fmla="*/ 1589321 w 2052823"/>
                <a:gd name="connsiteY227" fmla="*/ 311307 h 900755"/>
                <a:gd name="connsiteX228" fmla="*/ 1586271 w 2052823"/>
                <a:gd name="connsiteY228" fmla="*/ 311307 h 900755"/>
                <a:gd name="connsiteX229" fmla="*/ 1577472 w 2052823"/>
                <a:gd name="connsiteY229" fmla="*/ 315765 h 900755"/>
                <a:gd name="connsiteX230" fmla="*/ 1575243 w 2052823"/>
                <a:gd name="connsiteY230" fmla="*/ 318228 h 900755"/>
                <a:gd name="connsiteX231" fmla="*/ 1565037 w 2052823"/>
                <a:gd name="connsiteY231" fmla="*/ 343334 h 900755"/>
                <a:gd name="connsiteX232" fmla="*/ 1563981 w 2052823"/>
                <a:gd name="connsiteY232" fmla="*/ 346384 h 900755"/>
                <a:gd name="connsiteX233" fmla="*/ 1551310 w 2052823"/>
                <a:gd name="connsiteY233" fmla="*/ 357060 h 900755"/>
                <a:gd name="connsiteX234" fmla="*/ 1542043 w 2052823"/>
                <a:gd name="connsiteY234" fmla="*/ 360814 h 900755"/>
                <a:gd name="connsiteX235" fmla="*/ 1535825 w 2052823"/>
                <a:gd name="connsiteY235" fmla="*/ 361518 h 900755"/>
                <a:gd name="connsiteX236" fmla="*/ 1532423 w 2052823"/>
                <a:gd name="connsiteY236" fmla="*/ 356590 h 900755"/>
                <a:gd name="connsiteX237" fmla="*/ 1518932 w 2052823"/>
                <a:gd name="connsiteY237" fmla="*/ 343099 h 900755"/>
                <a:gd name="connsiteX238" fmla="*/ 1476112 w 2052823"/>
                <a:gd name="connsiteY238" fmla="*/ 331368 h 900755"/>
                <a:gd name="connsiteX239" fmla="*/ 1467078 w 2052823"/>
                <a:gd name="connsiteY239" fmla="*/ 329139 h 900755"/>
                <a:gd name="connsiteX240" fmla="*/ 1453821 w 2052823"/>
                <a:gd name="connsiteY240" fmla="*/ 330312 h 900755"/>
                <a:gd name="connsiteX241" fmla="*/ 1453000 w 2052823"/>
                <a:gd name="connsiteY241" fmla="*/ 330312 h 900755"/>
                <a:gd name="connsiteX242" fmla="*/ 1449716 w 2052823"/>
                <a:gd name="connsiteY242" fmla="*/ 333362 h 900755"/>
                <a:gd name="connsiteX243" fmla="*/ 1443967 w 2052823"/>
                <a:gd name="connsiteY243" fmla="*/ 347440 h 900755"/>
                <a:gd name="connsiteX244" fmla="*/ 1443263 w 2052823"/>
                <a:gd name="connsiteY244" fmla="*/ 348261 h 900755"/>
                <a:gd name="connsiteX245" fmla="*/ 1440565 w 2052823"/>
                <a:gd name="connsiteY245" fmla="*/ 350490 h 900755"/>
                <a:gd name="connsiteX246" fmla="*/ 1426487 w 2052823"/>
                <a:gd name="connsiteY246" fmla="*/ 362222 h 900755"/>
                <a:gd name="connsiteX247" fmla="*/ 1411940 w 2052823"/>
                <a:gd name="connsiteY247" fmla="*/ 384746 h 900755"/>
                <a:gd name="connsiteX248" fmla="*/ 1380734 w 2052823"/>
                <a:gd name="connsiteY248" fmla="*/ 413606 h 900755"/>
                <a:gd name="connsiteX249" fmla="*/ 1386482 w 2052823"/>
                <a:gd name="connsiteY249" fmla="*/ 427566 h 900755"/>
                <a:gd name="connsiteX250" fmla="*/ 1390237 w 2052823"/>
                <a:gd name="connsiteY250" fmla="*/ 433315 h 900755"/>
                <a:gd name="connsiteX251" fmla="*/ 1380734 w 2052823"/>
                <a:gd name="connsiteY251" fmla="*/ 433315 h 900755"/>
                <a:gd name="connsiteX252" fmla="*/ 1374399 w 2052823"/>
                <a:gd name="connsiteY252" fmla="*/ 433315 h 900755"/>
                <a:gd name="connsiteX253" fmla="*/ 1368299 w 2052823"/>
                <a:gd name="connsiteY253" fmla="*/ 435192 h 900755"/>
                <a:gd name="connsiteX254" fmla="*/ 1368299 w 2052823"/>
                <a:gd name="connsiteY254" fmla="*/ 442700 h 900755"/>
                <a:gd name="connsiteX255" fmla="*/ 1369824 w 2052823"/>
                <a:gd name="connsiteY255" fmla="*/ 452672 h 900755"/>
                <a:gd name="connsiteX256" fmla="*/ 1355980 w 2052823"/>
                <a:gd name="connsiteY256" fmla="*/ 474493 h 900755"/>
                <a:gd name="connsiteX257" fmla="*/ 1348941 w 2052823"/>
                <a:gd name="connsiteY257" fmla="*/ 466632 h 900755"/>
                <a:gd name="connsiteX258" fmla="*/ 1346830 w 2052823"/>
                <a:gd name="connsiteY258" fmla="*/ 463582 h 900755"/>
                <a:gd name="connsiteX259" fmla="*/ 1330875 w 2052823"/>
                <a:gd name="connsiteY259" fmla="*/ 459124 h 900755"/>
                <a:gd name="connsiteX260" fmla="*/ 1324071 w 2052823"/>
                <a:gd name="connsiteY260" fmla="*/ 459124 h 900755"/>
                <a:gd name="connsiteX261" fmla="*/ 1321490 w 2052823"/>
                <a:gd name="connsiteY261" fmla="*/ 459124 h 900755"/>
                <a:gd name="connsiteX262" fmla="*/ 1321490 w 2052823"/>
                <a:gd name="connsiteY262" fmla="*/ 459124 h 900755"/>
                <a:gd name="connsiteX263" fmla="*/ 1321490 w 2052823"/>
                <a:gd name="connsiteY263" fmla="*/ 457012 h 900755"/>
                <a:gd name="connsiteX264" fmla="*/ 1321490 w 2052823"/>
                <a:gd name="connsiteY264" fmla="*/ 451030 h 900755"/>
                <a:gd name="connsiteX265" fmla="*/ 1303188 w 2052823"/>
                <a:gd name="connsiteY265" fmla="*/ 443873 h 900755"/>
                <a:gd name="connsiteX266" fmla="*/ 1298027 w 2052823"/>
                <a:gd name="connsiteY266" fmla="*/ 443052 h 900755"/>
                <a:gd name="connsiteX267" fmla="*/ 1298613 w 2052823"/>
                <a:gd name="connsiteY267" fmla="*/ 423929 h 900755"/>
                <a:gd name="connsiteX268" fmla="*/ 1299200 w 2052823"/>
                <a:gd name="connsiteY268" fmla="*/ 420879 h 900755"/>
                <a:gd name="connsiteX269" fmla="*/ 1293803 w 2052823"/>
                <a:gd name="connsiteY269" fmla="*/ 399293 h 900755"/>
                <a:gd name="connsiteX270" fmla="*/ 1262480 w 2052823"/>
                <a:gd name="connsiteY270" fmla="*/ 395539 h 900755"/>
                <a:gd name="connsiteX271" fmla="*/ 1258257 w 2052823"/>
                <a:gd name="connsiteY271" fmla="*/ 392372 h 900755"/>
                <a:gd name="connsiteX272" fmla="*/ 1254033 w 2052823"/>
                <a:gd name="connsiteY272" fmla="*/ 381813 h 900755"/>
                <a:gd name="connsiteX273" fmla="*/ 1251804 w 2052823"/>
                <a:gd name="connsiteY273" fmla="*/ 374657 h 900755"/>
                <a:gd name="connsiteX274" fmla="*/ 1222593 w 2052823"/>
                <a:gd name="connsiteY274" fmla="*/ 346032 h 900755"/>
                <a:gd name="connsiteX275" fmla="*/ 1199130 w 2052823"/>
                <a:gd name="connsiteY275" fmla="*/ 326910 h 900755"/>
                <a:gd name="connsiteX276" fmla="*/ 1191504 w 2052823"/>
                <a:gd name="connsiteY276" fmla="*/ 323625 h 900755"/>
                <a:gd name="connsiteX277" fmla="*/ 1188923 w 2052823"/>
                <a:gd name="connsiteY277" fmla="*/ 329960 h 900755"/>
                <a:gd name="connsiteX278" fmla="*/ 1188923 w 2052823"/>
                <a:gd name="connsiteY278" fmla="*/ 331837 h 900755"/>
                <a:gd name="connsiteX279" fmla="*/ 1178482 w 2052823"/>
                <a:gd name="connsiteY279" fmla="*/ 334183 h 900755"/>
                <a:gd name="connsiteX280" fmla="*/ 1166751 w 2052823"/>
                <a:gd name="connsiteY280" fmla="*/ 329373 h 900755"/>
                <a:gd name="connsiteX281" fmla="*/ 1166047 w 2052823"/>
                <a:gd name="connsiteY281" fmla="*/ 329373 h 900755"/>
                <a:gd name="connsiteX282" fmla="*/ 1162645 w 2052823"/>
                <a:gd name="connsiteY282" fmla="*/ 327848 h 900755"/>
                <a:gd name="connsiteX283" fmla="*/ 1147746 w 2052823"/>
                <a:gd name="connsiteY283" fmla="*/ 317642 h 900755"/>
                <a:gd name="connsiteX284" fmla="*/ 1128858 w 2052823"/>
                <a:gd name="connsiteY284" fmla="*/ 305910 h 900755"/>
                <a:gd name="connsiteX285" fmla="*/ 1126981 w 2052823"/>
                <a:gd name="connsiteY285" fmla="*/ 305324 h 900755"/>
                <a:gd name="connsiteX286" fmla="*/ 1089909 w 2052823"/>
                <a:gd name="connsiteY286" fmla="*/ 305676 h 900755"/>
                <a:gd name="connsiteX287" fmla="*/ 1062340 w 2052823"/>
                <a:gd name="connsiteY287" fmla="*/ 329960 h 900755"/>
                <a:gd name="connsiteX288" fmla="*/ 1054949 w 2052823"/>
                <a:gd name="connsiteY288" fmla="*/ 340870 h 900755"/>
                <a:gd name="connsiteX289" fmla="*/ 1015649 w 2052823"/>
                <a:gd name="connsiteY289" fmla="*/ 370317 h 900755"/>
                <a:gd name="connsiteX290" fmla="*/ 1002509 w 2052823"/>
                <a:gd name="connsiteY290" fmla="*/ 381344 h 900755"/>
                <a:gd name="connsiteX291" fmla="*/ 1001688 w 2052823"/>
                <a:gd name="connsiteY291" fmla="*/ 389673 h 900755"/>
                <a:gd name="connsiteX292" fmla="*/ 995705 w 2052823"/>
                <a:gd name="connsiteY292" fmla="*/ 396830 h 900755"/>
                <a:gd name="connsiteX293" fmla="*/ 994649 w 2052823"/>
                <a:gd name="connsiteY293" fmla="*/ 396830 h 900755"/>
                <a:gd name="connsiteX294" fmla="*/ 985499 w 2052823"/>
                <a:gd name="connsiteY294" fmla="*/ 402930 h 900755"/>
                <a:gd name="connsiteX295" fmla="*/ 946902 w 2052823"/>
                <a:gd name="connsiteY295" fmla="*/ 399528 h 900755"/>
                <a:gd name="connsiteX296" fmla="*/ 939276 w 2052823"/>
                <a:gd name="connsiteY296" fmla="*/ 397885 h 900755"/>
                <a:gd name="connsiteX297" fmla="*/ 911825 w 2052823"/>
                <a:gd name="connsiteY297" fmla="*/ 397885 h 900755"/>
                <a:gd name="connsiteX298" fmla="*/ 910299 w 2052823"/>
                <a:gd name="connsiteY298" fmla="*/ 397885 h 900755"/>
                <a:gd name="connsiteX299" fmla="*/ 896573 w 2052823"/>
                <a:gd name="connsiteY299" fmla="*/ 401991 h 900755"/>
                <a:gd name="connsiteX300" fmla="*/ 895869 w 2052823"/>
                <a:gd name="connsiteY300" fmla="*/ 401991 h 900755"/>
                <a:gd name="connsiteX301" fmla="*/ 890825 w 2052823"/>
                <a:gd name="connsiteY301" fmla="*/ 405863 h 900755"/>
                <a:gd name="connsiteX302" fmla="*/ 869708 w 2052823"/>
                <a:gd name="connsiteY302" fmla="*/ 394132 h 900755"/>
                <a:gd name="connsiteX303" fmla="*/ 819380 w 2052823"/>
                <a:gd name="connsiteY303" fmla="*/ 365976 h 900755"/>
                <a:gd name="connsiteX304" fmla="*/ 786179 w 2052823"/>
                <a:gd name="connsiteY304" fmla="*/ 363043 h 900755"/>
                <a:gd name="connsiteX305" fmla="*/ 771281 w 2052823"/>
                <a:gd name="connsiteY305" fmla="*/ 365389 h 900755"/>
                <a:gd name="connsiteX306" fmla="*/ 730220 w 2052823"/>
                <a:gd name="connsiteY306" fmla="*/ 391668 h 900755"/>
                <a:gd name="connsiteX307" fmla="*/ 691975 w 2052823"/>
                <a:gd name="connsiteY307" fmla="*/ 425455 h 900755"/>
                <a:gd name="connsiteX308" fmla="*/ 686344 w 2052823"/>
                <a:gd name="connsiteY308" fmla="*/ 430734 h 900755"/>
                <a:gd name="connsiteX309" fmla="*/ 636720 w 2052823"/>
                <a:gd name="connsiteY309" fmla="*/ 440940 h 900755"/>
                <a:gd name="connsiteX310" fmla="*/ 614782 w 2052823"/>
                <a:gd name="connsiteY310" fmla="*/ 463230 h 900755"/>
                <a:gd name="connsiteX311" fmla="*/ 597771 w 2052823"/>
                <a:gd name="connsiteY311" fmla="*/ 483995 h 900755"/>
                <a:gd name="connsiteX312" fmla="*/ 523041 w 2052823"/>
                <a:gd name="connsiteY312" fmla="*/ 510978 h 900755"/>
                <a:gd name="connsiteX313" fmla="*/ 516120 w 2052823"/>
                <a:gd name="connsiteY313" fmla="*/ 513441 h 900755"/>
                <a:gd name="connsiteX314" fmla="*/ 485148 w 2052823"/>
                <a:gd name="connsiteY314" fmla="*/ 501710 h 900755"/>
                <a:gd name="connsiteX315" fmla="*/ 470249 w 2052823"/>
                <a:gd name="connsiteY315" fmla="*/ 479889 h 900755"/>
                <a:gd name="connsiteX316" fmla="*/ 453356 w 2052823"/>
                <a:gd name="connsiteY316" fmla="*/ 455018 h 900755"/>
                <a:gd name="connsiteX317" fmla="*/ 426021 w 2052823"/>
                <a:gd name="connsiteY317" fmla="*/ 451030 h 900755"/>
                <a:gd name="connsiteX318" fmla="*/ 422033 w 2052823"/>
                <a:gd name="connsiteY318" fmla="*/ 452789 h 900755"/>
                <a:gd name="connsiteX319" fmla="*/ 417105 w 2052823"/>
                <a:gd name="connsiteY319" fmla="*/ 454080 h 900755"/>
                <a:gd name="connsiteX320" fmla="*/ 392469 w 2052823"/>
                <a:gd name="connsiteY320" fmla="*/ 464286 h 900755"/>
                <a:gd name="connsiteX321" fmla="*/ 389771 w 2052823"/>
                <a:gd name="connsiteY321" fmla="*/ 507223 h 900755"/>
                <a:gd name="connsiteX322" fmla="*/ 389771 w 2052823"/>
                <a:gd name="connsiteY322" fmla="*/ 511564 h 900755"/>
                <a:gd name="connsiteX323" fmla="*/ 388950 w 2052823"/>
                <a:gd name="connsiteY323" fmla="*/ 514614 h 900755"/>
                <a:gd name="connsiteX324" fmla="*/ 385430 w 2052823"/>
                <a:gd name="connsiteY324" fmla="*/ 514614 h 900755"/>
                <a:gd name="connsiteX325" fmla="*/ 372760 w 2052823"/>
                <a:gd name="connsiteY325" fmla="*/ 510508 h 900755"/>
                <a:gd name="connsiteX326" fmla="*/ 356336 w 2052823"/>
                <a:gd name="connsiteY326" fmla="*/ 504994 h 900755"/>
                <a:gd name="connsiteX327" fmla="*/ 336862 w 2052823"/>
                <a:gd name="connsiteY327" fmla="*/ 505698 h 900755"/>
                <a:gd name="connsiteX328" fmla="*/ 325834 w 2052823"/>
                <a:gd name="connsiteY328" fmla="*/ 507106 h 900755"/>
                <a:gd name="connsiteX329" fmla="*/ 315628 w 2052823"/>
                <a:gd name="connsiteY329" fmla="*/ 505112 h 900755"/>
                <a:gd name="connsiteX330" fmla="*/ 311522 w 2052823"/>
                <a:gd name="connsiteY330" fmla="*/ 500771 h 900755"/>
                <a:gd name="connsiteX331" fmla="*/ 292516 w 2052823"/>
                <a:gd name="connsiteY331" fmla="*/ 499481 h 900755"/>
                <a:gd name="connsiteX332" fmla="*/ 291226 w 2052823"/>
                <a:gd name="connsiteY332" fmla="*/ 499481 h 900755"/>
                <a:gd name="connsiteX333" fmla="*/ 270344 w 2052823"/>
                <a:gd name="connsiteY333" fmla="*/ 495140 h 900755"/>
                <a:gd name="connsiteX334" fmla="*/ 258612 w 2052823"/>
                <a:gd name="connsiteY334" fmla="*/ 485285 h 900755"/>
                <a:gd name="connsiteX335" fmla="*/ 248289 w 2052823"/>
                <a:gd name="connsiteY335" fmla="*/ 476604 h 900755"/>
                <a:gd name="connsiteX336" fmla="*/ 233507 w 2052823"/>
                <a:gd name="connsiteY336" fmla="*/ 454666 h 900755"/>
                <a:gd name="connsiteX337" fmla="*/ 217435 w 2052823"/>
                <a:gd name="connsiteY337" fmla="*/ 437655 h 900755"/>
                <a:gd name="connsiteX338" fmla="*/ 212742 w 2052823"/>
                <a:gd name="connsiteY338" fmla="*/ 419941 h 900755"/>
                <a:gd name="connsiteX339" fmla="*/ 215206 w 2052823"/>
                <a:gd name="connsiteY339" fmla="*/ 402930 h 900755"/>
                <a:gd name="connsiteX340" fmla="*/ 215206 w 2052823"/>
                <a:gd name="connsiteY340" fmla="*/ 401757 h 900755"/>
                <a:gd name="connsiteX341" fmla="*/ 212625 w 2052823"/>
                <a:gd name="connsiteY341" fmla="*/ 394132 h 900755"/>
                <a:gd name="connsiteX342" fmla="*/ 165699 w 2052823"/>
                <a:gd name="connsiteY342" fmla="*/ 379115 h 900755"/>
                <a:gd name="connsiteX343" fmla="*/ 165112 w 2052823"/>
                <a:gd name="connsiteY343" fmla="*/ 379115 h 900755"/>
                <a:gd name="connsiteX344" fmla="*/ 113493 w 2052823"/>
                <a:gd name="connsiteY344" fmla="*/ 366093 h 900755"/>
                <a:gd name="connsiteX345" fmla="*/ 97304 w 2052823"/>
                <a:gd name="connsiteY345" fmla="*/ 356356 h 900755"/>
                <a:gd name="connsiteX346" fmla="*/ 71260 w 2052823"/>
                <a:gd name="connsiteY346" fmla="*/ 343217 h 900755"/>
                <a:gd name="connsiteX347" fmla="*/ 44394 w 2052823"/>
                <a:gd name="connsiteY347" fmla="*/ 342043 h 900755"/>
                <a:gd name="connsiteX348" fmla="*/ 33836 w 2052823"/>
                <a:gd name="connsiteY348" fmla="*/ 343451 h 900755"/>
                <a:gd name="connsiteX349" fmla="*/ 2747 w 2052823"/>
                <a:gd name="connsiteY349" fmla="*/ 328787 h 900755"/>
                <a:gd name="connsiteX350" fmla="*/ 5328 w 2052823"/>
                <a:gd name="connsiteY350" fmla="*/ 310603 h 900755"/>
                <a:gd name="connsiteX351" fmla="*/ 9434 w 2052823"/>
                <a:gd name="connsiteY351" fmla="*/ 301921 h 900755"/>
                <a:gd name="connsiteX352" fmla="*/ 7675 w 2052823"/>
                <a:gd name="connsiteY352" fmla="*/ 264029 h 900755"/>
                <a:gd name="connsiteX353" fmla="*/ 22104 w 2052823"/>
                <a:gd name="connsiteY353" fmla="*/ 168768 h 90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052823" h="900755">
                  <a:moveTo>
                    <a:pt x="21635" y="168768"/>
                  </a:moveTo>
                  <a:cubicBezTo>
                    <a:pt x="44277" y="175104"/>
                    <a:pt x="68561" y="181673"/>
                    <a:pt x="70439" y="182846"/>
                  </a:cubicBezTo>
                  <a:cubicBezTo>
                    <a:pt x="74779" y="184723"/>
                    <a:pt x="134258" y="212997"/>
                    <a:pt x="140828" y="221678"/>
                  </a:cubicBezTo>
                  <a:cubicBezTo>
                    <a:pt x="146787" y="230558"/>
                    <a:pt x="154495" y="238149"/>
                    <a:pt x="163470" y="243968"/>
                  </a:cubicBezTo>
                  <a:cubicBezTo>
                    <a:pt x="166285" y="245375"/>
                    <a:pt x="169230" y="246513"/>
                    <a:pt x="172268" y="247370"/>
                  </a:cubicBezTo>
                  <a:cubicBezTo>
                    <a:pt x="172268" y="247370"/>
                    <a:pt x="197139" y="252414"/>
                    <a:pt x="202770" y="254761"/>
                  </a:cubicBezTo>
                  <a:cubicBezTo>
                    <a:pt x="205140" y="255629"/>
                    <a:pt x="207428" y="256720"/>
                    <a:pt x="209575" y="258046"/>
                  </a:cubicBezTo>
                  <a:cubicBezTo>
                    <a:pt x="215933" y="266129"/>
                    <a:pt x="221740" y="274634"/>
                    <a:pt x="226937" y="283503"/>
                  </a:cubicBezTo>
                  <a:lnTo>
                    <a:pt x="232803" y="294648"/>
                  </a:lnTo>
                  <a:cubicBezTo>
                    <a:pt x="232803" y="294648"/>
                    <a:pt x="233624" y="301218"/>
                    <a:pt x="244535" y="303095"/>
                  </a:cubicBezTo>
                  <a:lnTo>
                    <a:pt x="258026" y="305558"/>
                  </a:lnTo>
                  <a:cubicBezTo>
                    <a:pt x="264466" y="305429"/>
                    <a:pt x="270696" y="307834"/>
                    <a:pt x="275389" y="312245"/>
                  </a:cubicBezTo>
                  <a:cubicBezTo>
                    <a:pt x="282474" y="319695"/>
                    <a:pt x="291015" y="325608"/>
                    <a:pt x="300494" y="329608"/>
                  </a:cubicBezTo>
                  <a:cubicBezTo>
                    <a:pt x="303216" y="330851"/>
                    <a:pt x="306102" y="331673"/>
                    <a:pt x="309058" y="332072"/>
                  </a:cubicBezTo>
                  <a:cubicBezTo>
                    <a:pt x="318690" y="331508"/>
                    <a:pt x="328051" y="328705"/>
                    <a:pt x="336392" y="323859"/>
                  </a:cubicBezTo>
                  <a:cubicBezTo>
                    <a:pt x="351174" y="315647"/>
                    <a:pt x="411357" y="284911"/>
                    <a:pt x="426373" y="278928"/>
                  </a:cubicBezTo>
                  <a:cubicBezTo>
                    <a:pt x="438527" y="274657"/>
                    <a:pt x="449531" y="267630"/>
                    <a:pt x="458518" y="258398"/>
                  </a:cubicBezTo>
                  <a:cubicBezTo>
                    <a:pt x="462389" y="253118"/>
                    <a:pt x="487729" y="206192"/>
                    <a:pt x="504271" y="192701"/>
                  </a:cubicBezTo>
                  <a:cubicBezTo>
                    <a:pt x="520812" y="179210"/>
                    <a:pt x="542750" y="159031"/>
                    <a:pt x="542750" y="148238"/>
                  </a:cubicBezTo>
                  <a:cubicBezTo>
                    <a:pt x="542750" y="137445"/>
                    <a:pt x="539583" y="111988"/>
                    <a:pt x="550024" y="100256"/>
                  </a:cubicBezTo>
                  <a:lnTo>
                    <a:pt x="561755" y="86765"/>
                  </a:lnTo>
                  <a:cubicBezTo>
                    <a:pt x="567820" y="80067"/>
                    <a:pt x="572208" y="72030"/>
                    <a:pt x="574543" y="63302"/>
                  </a:cubicBezTo>
                  <a:cubicBezTo>
                    <a:pt x="575716" y="51570"/>
                    <a:pt x="576185" y="50163"/>
                    <a:pt x="576185" y="50163"/>
                  </a:cubicBezTo>
                  <a:cubicBezTo>
                    <a:pt x="576185" y="50163"/>
                    <a:pt x="575012" y="12622"/>
                    <a:pt x="581699" y="5231"/>
                  </a:cubicBezTo>
                  <a:lnTo>
                    <a:pt x="586626" y="-283"/>
                  </a:lnTo>
                  <a:cubicBezTo>
                    <a:pt x="596363" y="890"/>
                    <a:pt x="604927" y="1711"/>
                    <a:pt x="607156" y="1711"/>
                  </a:cubicBezTo>
                  <a:cubicBezTo>
                    <a:pt x="620718" y="4949"/>
                    <a:pt x="633599" y="10592"/>
                    <a:pt x="645167" y="18370"/>
                  </a:cubicBezTo>
                  <a:cubicBezTo>
                    <a:pt x="647630" y="20247"/>
                    <a:pt x="650563" y="22828"/>
                    <a:pt x="653613" y="25292"/>
                  </a:cubicBezTo>
                  <a:cubicBezTo>
                    <a:pt x="663468" y="33973"/>
                    <a:pt x="674495" y="43710"/>
                    <a:pt x="685288" y="43710"/>
                  </a:cubicBezTo>
                  <a:cubicBezTo>
                    <a:pt x="694826" y="44966"/>
                    <a:pt x="704493" y="42713"/>
                    <a:pt x="712506" y="37375"/>
                  </a:cubicBezTo>
                  <a:cubicBezTo>
                    <a:pt x="718254" y="32800"/>
                    <a:pt x="721539" y="30336"/>
                    <a:pt x="728343" y="32096"/>
                  </a:cubicBezTo>
                  <a:cubicBezTo>
                    <a:pt x="748287" y="37140"/>
                    <a:pt x="768500" y="41059"/>
                    <a:pt x="788878" y="43828"/>
                  </a:cubicBezTo>
                  <a:cubicBezTo>
                    <a:pt x="803812" y="38724"/>
                    <a:pt x="818207" y="32120"/>
                    <a:pt x="831815" y="24119"/>
                  </a:cubicBezTo>
                  <a:cubicBezTo>
                    <a:pt x="835687" y="21420"/>
                    <a:pt x="838033" y="21068"/>
                    <a:pt x="838385" y="21420"/>
                  </a:cubicBezTo>
                  <a:cubicBezTo>
                    <a:pt x="838549" y="21878"/>
                    <a:pt x="838549" y="22371"/>
                    <a:pt x="838385" y="22828"/>
                  </a:cubicBezTo>
                  <a:cubicBezTo>
                    <a:pt x="838127" y="25280"/>
                    <a:pt x="837705" y="27709"/>
                    <a:pt x="837095" y="30102"/>
                  </a:cubicBezTo>
                  <a:cubicBezTo>
                    <a:pt x="835335" y="37610"/>
                    <a:pt x="833340" y="46057"/>
                    <a:pt x="837681" y="50515"/>
                  </a:cubicBezTo>
                  <a:cubicBezTo>
                    <a:pt x="837681" y="50515"/>
                    <a:pt x="871233" y="83011"/>
                    <a:pt x="884607" y="85709"/>
                  </a:cubicBezTo>
                  <a:cubicBezTo>
                    <a:pt x="893113" y="87751"/>
                    <a:pt x="902064" y="86659"/>
                    <a:pt x="909830" y="82659"/>
                  </a:cubicBezTo>
                  <a:cubicBezTo>
                    <a:pt x="917162" y="79245"/>
                    <a:pt x="925445" y="78459"/>
                    <a:pt x="933293" y="80430"/>
                  </a:cubicBezTo>
                  <a:lnTo>
                    <a:pt x="944321" y="82776"/>
                  </a:lnTo>
                  <a:cubicBezTo>
                    <a:pt x="987728" y="88994"/>
                    <a:pt x="1011191" y="90871"/>
                    <a:pt x="1013889" y="88408"/>
                  </a:cubicBezTo>
                  <a:lnTo>
                    <a:pt x="1015414" y="86882"/>
                  </a:lnTo>
                  <a:cubicBezTo>
                    <a:pt x="1019051" y="83480"/>
                    <a:pt x="1020341" y="82659"/>
                    <a:pt x="1022453" y="84419"/>
                  </a:cubicBezTo>
                  <a:lnTo>
                    <a:pt x="1026676" y="87821"/>
                  </a:lnTo>
                  <a:cubicBezTo>
                    <a:pt x="1027967" y="89463"/>
                    <a:pt x="1034184" y="97089"/>
                    <a:pt x="1040754" y="97089"/>
                  </a:cubicBezTo>
                  <a:cubicBezTo>
                    <a:pt x="1046068" y="97241"/>
                    <a:pt x="1051277" y="95587"/>
                    <a:pt x="1055536" y="92396"/>
                  </a:cubicBezTo>
                  <a:cubicBezTo>
                    <a:pt x="1059102" y="91821"/>
                    <a:pt x="1062739" y="92619"/>
                    <a:pt x="1065742" y="94625"/>
                  </a:cubicBezTo>
                  <a:cubicBezTo>
                    <a:pt x="1068323" y="97089"/>
                    <a:pt x="1078882" y="104480"/>
                    <a:pt x="1083809" y="103893"/>
                  </a:cubicBezTo>
                  <a:cubicBezTo>
                    <a:pt x="1084982" y="103928"/>
                    <a:pt x="1086096" y="103353"/>
                    <a:pt x="1086742" y="102368"/>
                  </a:cubicBezTo>
                  <a:cubicBezTo>
                    <a:pt x="1088208" y="99048"/>
                    <a:pt x="1088654" y="95376"/>
                    <a:pt x="1088032" y="91810"/>
                  </a:cubicBezTo>
                  <a:cubicBezTo>
                    <a:pt x="1087833" y="90132"/>
                    <a:pt x="1087833" y="88443"/>
                    <a:pt x="1088032" y="86765"/>
                  </a:cubicBezTo>
                  <a:cubicBezTo>
                    <a:pt x="1088032" y="83363"/>
                    <a:pt x="1088971" y="81251"/>
                    <a:pt x="1088971" y="81017"/>
                  </a:cubicBezTo>
                  <a:cubicBezTo>
                    <a:pt x="1088971" y="80782"/>
                    <a:pt x="1088971" y="78905"/>
                    <a:pt x="1088971" y="78788"/>
                  </a:cubicBezTo>
                  <a:cubicBezTo>
                    <a:pt x="1089522" y="78881"/>
                    <a:pt x="1090027" y="79175"/>
                    <a:pt x="1090379" y="79609"/>
                  </a:cubicBezTo>
                  <a:cubicBezTo>
                    <a:pt x="1092173" y="81486"/>
                    <a:pt x="1093605" y="83668"/>
                    <a:pt x="1094602" y="86061"/>
                  </a:cubicBezTo>
                  <a:cubicBezTo>
                    <a:pt x="1096420" y="90789"/>
                    <a:pt x="1100057" y="94590"/>
                    <a:pt x="1104691" y="96619"/>
                  </a:cubicBezTo>
                  <a:cubicBezTo>
                    <a:pt x="1106615" y="97089"/>
                    <a:pt x="1108504" y="97711"/>
                    <a:pt x="1110322" y="98497"/>
                  </a:cubicBezTo>
                  <a:cubicBezTo>
                    <a:pt x="1113724" y="99787"/>
                    <a:pt x="1116188" y="100843"/>
                    <a:pt x="1118300" y="99670"/>
                  </a:cubicBezTo>
                  <a:cubicBezTo>
                    <a:pt x="1119543" y="98825"/>
                    <a:pt x="1120282" y="97417"/>
                    <a:pt x="1120294" y="95916"/>
                  </a:cubicBezTo>
                  <a:cubicBezTo>
                    <a:pt x="1120271" y="90953"/>
                    <a:pt x="1119097" y="86049"/>
                    <a:pt x="1116892" y="81603"/>
                  </a:cubicBezTo>
                  <a:lnTo>
                    <a:pt x="1115836" y="79140"/>
                  </a:lnTo>
                  <a:cubicBezTo>
                    <a:pt x="1115226" y="78166"/>
                    <a:pt x="1114792" y="77098"/>
                    <a:pt x="1114546" y="75972"/>
                  </a:cubicBezTo>
                  <a:cubicBezTo>
                    <a:pt x="1115813" y="76125"/>
                    <a:pt x="1117068" y="76359"/>
                    <a:pt x="1118300" y="76676"/>
                  </a:cubicBezTo>
                  <a:lnTo>
                    <a:pt x="1118300" y="76676"/>
                  </a:lnTo>
                  <a:cubicBezTo>
                    <a:pt x="1125444" y="80489"/>
                    <a:pt x="1132002" y="85310"/>
                    <a:pt x="1137774" y="90989"/>
                  </a:cubicBezTo>
                  <a:cubicBezTo>
                    <a:pt x="1138666" y="92185"/>
                    <a:pt x="1139193" y="93605"/>
                    <a:pt x="1139299" y="95094"/>
                  </a:cubicBezTo>
                  <a:cubicBezTo>
                    <a:pt x="1140238" y="99552"/>
                    <a:pt x="1141763" y="102368"/>
                    <a:pt x="1153846" y="105301"/>
                  </a:cubicBezTo>
                  <a:cubicBezTo>
                    <a:pt x="1164205" y="107600"/>
                    <a:pt x="1174705" y="109161"/>
                    <a:pt x="1185287" y="109994"/>
                  </a:cubicBezTo>
                  <a:lnTo>
                    <a:pt x="1195024" y="111284"/>
                  </a:lnTo>
                  <a:lnTo>
                    <a:pt x="1199716" y="111284"/>
                  </a:lnTo>
                  <a:cubicBezTo>
                    <a:pt x="1204174" y="111284"/>
                    <a:pt x="1206873" y="111284"/>
                    <a:pt x="1212035" y="120083"/>
                  </a:cubicBezTo>
                  <a:cubicBezTo>
                    <a:pt x="1214580" y="124634"/>
                    <a:pt x="1216786" y="129386"/>
                    <a:pt x="1218604" y="134278"/>
                  </a:cubicBezTo>
                  <a:cubicBezTo>
                    <a:pt x="1220516" y="140895"/>
                    <a:pt x="1224165" y="146889"/>
                    <a:pt x="1229163" y="151640"/>
                  </a:cubicBezTo>
                  <a:cubicBezTo>
                    <a:pt x="1238384" y="158703"/>
                    <a:pt x="1249833" y="162199"/>
                    <a:pt x="1261424" y="161495"/>
                  </a:cubicBezTo>
                  <a:cubicBezTo>
                    <a:pt x="1267994" y="159301"/>
                    <a:pt x="1273402" y="154573"/>
                    <a:pt x="1276441" y="148356"/>
                  </a:cubicBezTo>
                  <a:cubicBezTo>
                    <a:pt x="1276828" y="147370"/>
                    <a:pt x="1277098" y="146350"/>
                    <a:pt x="1277262" y="145305"/>
                  </a:cubicBezTo>
                  <a:cubicBezTo>
                    <a:pt x="1278083" y="141434"/>
                    <a:pt x="1278435" y="139322"/>
                    <a:pt x="1283949" y="139322"/>
                  </a:cubicBezTo>
                  <a:cubicBezTo>
                    <a:pt x="1286295" y="139322"/>
                    <a:pt x="1288524" y="139322"/>
                    <a:pt x="1290519" y="139322"/>
                  </a:cubicBezTo>
                  <a:cubicBezTo>
                    <a:pt x="1296501" y="140026"/>
                    <a:pt x="1303188" y="140965"/>
                    <a:pt x="1304831" y="133222"/>
                  </a:cubicBezTo>
                  <a:lnTo>
                    <a:pt x="1304831" y="131345"/>
                  </a:lnTo>
                  <a:cubicBezTo>
                    <a:pt x="1306239" y="125127"/>
                    <a:pt x="1306356" y="123954"/>
                    <a:pt x="1314568" y="124071"/>
                  </a:cubicBezTo>
                  <a:cubicBezTo>
                    <a:pt x="1323707" y="124142"/>
                    <a:pt x="1332834" y="123637"/>
                    <a:pt x="1341903" y="122546"/>
                  </a:cubicBezTo>
                  <a:lnTo>
                    <a:pt x="1344718" y="122546"/>
                  </a:lnTo>
                  <a:cubicBezTo>
                    <a:pt x="1349763" y="121490"/>
                    <a:pt x="1358444" y="119731"/>
                    <a:pt x="1362550" y="124541"/>
                  </a:cubicBezTo>
                  <a:cubicBezTo>
                    <a:pt x="1366656" y="129351"/>
                    <a:pt x="1368885" y="132401"/>
                    <a:pt x="1368885" y="132518"/>
                  </a:cubicBezTo>
                  <a:cubicBezTo>
                    <a:pt x="1368885" y="132635"/>
                    <a:pt x="1374985" y="141082"/>
                    <a:pt x="1378153" y="146010"/>
                  </a:cubicBezTo>
                  <a:cubicBezTo>
                    <a:pt x="1379490" y="148168"/>
                    <a:pt x="1381109" y="150139"/>
                    <a:pt x="1382963" y="151875"/>
                  </a:cubicBezTo>
                  <a:cubicBezTo>
                    <a:pt x="1383796" y="153564"/>
                    <a:pt x="1385345" y="154773"/>
                    <a:pt x="1387186" y="155160"/>
                  </a:cubicBezTo>
                  <a:cubicBezTo>
                    <a:pt x="1389685" y="155618"/>
                    <a:pt x="1392243" y="154773"/>
                    <a:pt x="1393991" y="152931"/>
                  </a:cubicBezTo>
                  <a:cubicBezTo>
                    <a:pt x="1399880" y="149588"/>
                    <a:pt x="1406895" y="148860"/>
                    <a:pt x="1413348" y="150937"/>
                  </a:cubicBezTo>
                  <a:cubicBezTo>
                    <a:pt x="1419214" y="152579"/>
                    <a:pt x="1445727" y="161260"/>
                    <a:pt x="1451944" y="163372"/>
                  </a:cubicBezTo>
                  <a:cubicBezTo>
                    <a:pt x="1458162" y="165484"/>
                    <a:pt x="1459335" y="166774"/>
                    <a:pt x="1462034" y="173578"/>
                  </a:cubicBezTo>
                  <a:cubicBezTo>
                    <a:pt x="1463723" y="178107"/>
                    <a:pt x="1467395" y="181614"/>
                    <a:pt x="1472006" y="183081"/>
                  </a:cubicBezTo>
                  <a:cubicBezTo>
                    <a:pt x="1474762" y="184020"/>
                    <a:pt x="1477789" y="183632"/>
                    <a:pt x="1480217" y="182025"/>
                  </a:cubicBezTo>
                  <a:lnTo>
                    <a:pt x="1486553" y="177098"/>
                  </a:lnTo>
                  <a:cubicBezTo>
                    <a:pt x="1490060" y="174951"/>
                    <a:pt x="1494237" y="174153"/>
                    <a:pt x="1498284" y="174869"/>
                  </a:cubicBezTo>
                  <a:cubicBezTo>
                    <a:pt x="1505792" y="176981"/>
                    <a:pt x="1617477" y="184723"/>
                    <a:pt x="1618415" y="184723"/>
                  </a:cubicBezTo>
                  <a:lnTo>
                    <a:pt x="1622286" y="184723"/>
                  </a:lnTo>
                  <a:lnTo>
                    <a:pt x="1675665" y="183785"/>
                  </a:lnTo>
                  <a:cubicBezTo>
                    <a:pt x="1675665" y="183785"/>
                    <a:pt x="1729395" y="173344"/>
                    <a:pt x="1737490" y="165836"/>
                  </a:cubicBezTo>
                  <a:cubicBezTo>
                    <a:pt x="1738687" y="164568"/>
                    <a:pt x="1739977" y="163384"/>
                    <a:pt x="1741362" y="162316"/>
                  </a:cubicBezTo>
                  <a:cubicBezTo>
                    <a:pt x="1746922" y="158374"/>
                    <a:pt x="1750101" y="151887"/>
                    <a:pt x="1749808" y="145071"/>
                  </a:cubicBezTo>
                  <a:cubicBezTo>
                    <a:pt x="1752155" y="132459"/>
                    <a:pt x="1756096" y="120200"/>
                    <a:pt x="1761540" y="108586"/>
                  </a:cubicBezTo>
                  <a:cubicBezTo>
                    <a:pt x="1762748" y="106955"/>
                    <a:pt x="1764121" y="105465"/>
                    <a:pt x="1765646" y="104128"/>
                  </a:cubicBezTo>
                  <a:cubicBezTo>
                    <a:pt x="1769400" y="99904"/>
                    <a:pt x="1780075" y="88642"/>
                    <a:pt x="1786059" y="87469"/>
                  </a:cubicBezTo>
                  <a:cubicBezTo>
                    <a:pt x="1792042" y="86296"/>
                    <a:pt x="1793567" y="86413"/>
                    <a:pt x="1802366" y="89698"/>
                  </a:cubicBezTo>
                  <a:lnTo>
                    <a:pt x="1804125" y="90402"/>
                  </a:lnTo>
                  <a:cubicBezTo>
                    <a:pt x="1815036" y="94390"/>
                    <a:pt x="1868179" y="98849"/>
                    <a:pt x="1880145" y="94625"/>
                  </a:cubicBezTo>
                  <a:cubicBezTo>
                    <a:pt x="1883536" y="93475"/>
                    <a:pt x="1886833" y="92068"/>
                    <a:pt x="1890000" y="90402"/>
                  </a:cubicBezTo>
                  <a:cubicBezTo>
                    <a:pt x="1892839" y="88724"/>
                    <a:pt x="1896089" y="87880"/>
                    <a:pt x="1899385" y="87938"/>
                  </a:cubicBezTo>
                  <a:cubicBezTo>
                    <a:pt x="1906659" y="89381"/>
                    <a:pt x="1913768" y="91551"/>
                    <a:pt x="1920619" y="94390"/>
                  </a:cubicBezTo>
                  <a:cubicBezTo>
                    <a:pt x="1921593" y="94848"/>
                    <a:pt x="1922614" y="95200"/>
                    <a:pt x="1923670" y="95446"/>
                  </a:cubicBezTo>
                  <a:cubicBezTo>
                    <a:pt x="1923271" y="96397"/>
                    <a:pt x="1922708" y="97265"/>
                    <a:pt x="1922027" y="98027"/>
                  </a:cubicBezTo>
                  <a:cubicBezTo>
                    <a:pt x="1920491" y="99564"/>
                    <a:pt x="1918320" y="100303"/>
                    <a:pt x="1916161" y="100022"/>
                  </a:cubicBezTo>
                  <a:cubicBezTo>
                    <a:pt x="1911586" y="100022"/>
                    <a:pt x="1897978" y="100843"/>
                    <a:pt x="1896452" y="105653"/>
                  </a:cubicBezTo>
                  <a:cubicBezTo>
                    <a:pt x="1895983" y="107272"/>
                    <a:pt x="1896722" y="108985"/>
                    <a:pt x="1898212" y="109759"/>
                  </a:cubicBezTo>
                  <a:lnTo>
                    <a:pt x="1902436" y="112692"/>
                  </a:lnTo>
                  <a:lnTo>
                    <a:pt x="1903726" y="112692"/>
                  </a:lnTo>
                  <a:cubicBezTo>
                    <a:pt x="1912126" y="112492"/>
                    <a:pt x="1920420" y="110815"/>
                    <a:pt x="1928245" y="107765"/>
                  </a:cubicBezTo>
                  <a:cubicBezTo>
                    <a:pt x="1930498" y="106591"/>
                    <a:pt x="1932633" y="105172"/>
                    <a:pt x="1934580" y="103541"/>
                  </a:cubicBezTo>
                  <a:cubicBezTo>
                    <a:pt x="1938686" y="99904"/>
                    <a:pt x="1942088" y="97206"/>
                    <a:pt x="1955814" y="100374"/>
                  </a:cubicBezTo>
                  <a:cubicBezTo>
                    <a:pt x="1973529" y="104714"/>
                    <a:pt x="1996288" y="108117"/>
                    <a:pt x="2002740" y="109055"/>
                  </a:cubicBezTo>
                  <a:cubicBezTo>
                    <a:pt x="2004265" y="119261"/>
                    <a:pt x="2012595" y="175104"/>
                    <a:pt x="2012008" y="187891"/>
                  </a:cubicBezTo>
                  <a:cubicBezTo>
                    <a:pt x="2010530" y="200537"/>
                    <a:pt x="2014261" y="213243"/>
                    <a:pt x="2022332" y="223085"/>
                  </a:cubicBezTo>
                  <a:cubicBezTo>
                    <a:pt x="2028784" y="231180"/>
                    <a:pt x="2036293" y="240448"/>
                    <a:pt x="2036293" y="246549"/>
                  </a:cubicBezTo>
                  <a:cubicBezTo>
                    <a:pt x="2036293" y="254643"/>
                    <a:pt x="2034064" y="259453"/>
                    <a:pt x="2029254" y="260627"/>
                  </a:cubicBezTo>
                  <a:lnTo>
                    <a:pt x="2025265" y="261800"/>
                  </a:lnTo>
                  <a:cubicBezTo>
                    <a:pt x="2013533" y="264615"/>
                    <a:pt x="2004969" y="267079"/>
                    <a:pt x="2003092" y="271067"/>
                  </a:cubicBezTo>
                  <a:cubicBezTo>
                    <a:pt x="2001626" y="277074"/>
                    <a:pt x="2001626" y="283350"/>
                    <a:pt x="2003092" y="289369"/>
                  </a:cubicBezTo>
                  <a:cubicBezTo>
                    <a:pt x="2003092" y="293006"/>
                    <a:pt x="2004031" y="296760"/>
                    <a:pt x="2004265" y="299575"/>
                  </a:cubicBezTo>
                  <a:cubicBezTo>
                    <a:pt x="2004852" y="308960"/>
                    <a:pt x="2006260" y="336295"/>
                    <a:pt x="2005556" y="345211"/>
                  </a:cubicBezTo>
                  <a:cubicBezTo>
                    <a:pt x="2007374" y="355922"/>
                    <a:pt x="2011633" y="366081"/>
                    <a:pt x="2017991" y="374892"/>
                  </a:cubicBezTo>
                  <a:cubicBezTo>
                    <a:pt x="2019070" y="382670"/>
                    <a:pt x="2019070" y="390577"/>
                    <a:pt x="2017991" y="398355"/>
                  </a:cubicBezTo>
                  <a:cubicBezTo>
                    <a:pt x="2016759" y="408292"/>
                    <a:pt x="2012688" y="417665"/>
                    <a:pt x="2006260" y="425337"/>
                  </a:cubicBezTo>
                  <a:cubicBezTo>
                    <a:pt x="2001802" y="430147"/>
                    <a:pt x="1988310" y="440823"/>
                    <a:pt x="1976462" y="450443"/>
                  </a:cubicBezTo>
                  <a:cubicBezTo>
                    <a:pt x="1969775" y="455722"/>
                    <a:pt x="1963557" y="460649"/>
                    <a:pt x="1959920" y="463817"/>
                  </a:cubicBezTo>
                  <a:lnTo>
                    <a:pt x="1957574" y="465811"/>
                  </a:lnTo>
                  <a:cubicBezTo>
                    <a:pt x="1948892" y="473202"/>
                    <a:pt x="1941619" y="479420"/>
                    <a:pt x="1944786" y="492207"/>
                  </a:cubicBezTo>
                  <a:cubicBezTo>
                    <a:pt x="1945655" y="495539"/>
                    <a:pt x="1946018" y="498976"/>
                    <a:pt x="1945842" y="502413"/>
                  </a:cubicBezTo>
                  <a:cubicBezTo>
                    <a:pt x="1944493" y="512327"/>
                    <a:pt x="1949913" y="521911"/>
                    <a:pt x="1959099" y="525876"/>
                  </a:cubicBezTo>
                  <a:cubicBezTo>
                    <a:pt x="1973341" y="532622"/>
                    <a:pt x="1988134" y="538124"/>
                    <a:pt x="2003327" y="542301"/>
                  </a:cubicBezTo>
                  <a:lnTo>
                    <a:pt x="2017639" y="546993"/>
                  </a:lnTo>
                  <a:cubicBezTo>
                    <a:pt x="2022567" y="548519"/>
                    <a:pt x="2026673" y="549457"/>
                    <a:pt x="2029371" y="550395"/>
                  </a:cubicBezTo>
                  <a:cubicBezTo>
                    <a:pt x="2037935" y="552507"/>
                    <a:pt x="2041102" y="553446"/>
                    <a:pt x="2044035" y="560015"/>
                  </a:cubicBezTo>
                  <a:cubicBezTo>
                    <a:pt x="2045338" y="563781"/>
                    <a:pt x="2045889" y="567770"/>
                    <a:pt x="2045678" y="571747"/>
                  </a:cubicBezTo>
                  <a:cubicBezTo>
                    <a:pt x="2045678" y="577965"/>
                    <a:pt x="2045678" y="585004"/>
                    <a:pt x="2052717" y="587585"/>
                  </a:cubicBezTo>
                  <a:lnTo>
                    <a:pt x="2032304" y="615388"/>
                  </a:lnTo>
                  <a:cubicBezTo>
                    <a:pt x="2030814" y="616632"/>
                    <a:pt x="2029441" y="618004"/>
                    <a:pt x="2028198" y="619494"/>
                  </a:cubicBezTo>
                  <a:cubicBezTo>
                    <a:pt x="2025312" y="623823"/>
                    <a:pt x="2022766" y="628375"/>
                    <a:pt x="2020572" y="633103"/>
                  </a:cubicBezTo>
                  <a:cubicBezTo>
                    <a:pt x="2019540" y="634722"/>
                    <a:pt x="2018789" y="636505"/>
                    <a:pt x="2018343" y="638382"/>
                  </a:cubicBezTo>
                  <a:cubicBezTo>
                    <a:pt x="2016267" y="639626"/>
                    <a:pt x="2013944" y="640376"/>
                    <a:pt x="2011539" y="640611"/>
                  </a:cubicBezTo>
                  <a:cubicBezTo>
                    <a:pt x="2011539" y="640611"/>
                    <a:pt x="2008137" y="640611"/>
                    <a:pt x="1989249" y="636740"/>
                  </a:cubicBezTo>
                  <a:cubicBezTo>
                    <a:pt x="1976814" y="634276"/>
                    <a:pt x="1975758" y="631460"/>
                    <a:pt x="1974937" y="628410"/>
                  </a:cubicBezTo>
                  <a:cubicBezTo>
                    <a:pt x="1974432" y="626545"/>
                    <a:pt x="1973517" y="624821"/>
                    <a:pt x="1972238" y="623366"/>
                  </a:cubicBezTo>
                  <a:cubicBezTo>
                    <a:pt x="1965481" y="619271"/>
                    <a:pt x="1957726" y="617125"/>
                    <a:pt x="1949831" y="617148"/>
                  </a:cubicBezTo>
                  <a:cubicBezTo>
                    <a:pt x="1945490" y="616444"/>
                    <a:pt x="1941619" y="615975"/>
                    <a:pt x="1938921" y="615271"/>
                  </a:cubicBezTo>
                  <a:cubicBezTo>
                    <a:pt x="1932116" y="613511"/>
                    <a:pt x="1931882" y="611869"/>
                    <a:pt x="1931413" y="599316"/>
                  </a:cubicBezTo>
                  <a:lnTo>
                    <a:pt x="1931413" y="598964"/>
                  </a:lnTo>
                  <a:cubicBezTo>
                    <a:pt x="1931413" y="589110"/>
                    <a:pt x="1925312" y="588523"/>
                    <a:pt x="1919681" y="587936"/>
                  </a:cubicBezTo>
                  <a:cubicBezTo>
                    <a:pt x="1915622" y="587796"/>
                    <a:pt x="1911633" y="586834"/>
                    <a:pt x="1907950" y="585121"/>
                  </a:cubicBezTo>
                  <a:lnTo>
                    <a:pt x="1906894" y="585121"/>
                  </a:lnTo>
                  <a:cubicBezTo>
                    <a:pt x="1895162" y="580077"/>
                    <a:pt x="1893872" y="579138"/>
                    <a:pt x="1887536" y="585121"/>
                  </a:cubicBezTo>
                  <a:cubicBezTo>
                    <a:pt x="1880885" y="590776"/>
                    <a:pt x="1872731" y="594400"/>
                    <a:pt x="1864073" y="595562"/>
                  </a:cubicBezTo>
                  <a:cubicBezTo>
                    <a:pt x="1852823" y="596841"/>
                    <a:pt x="1844083" y="605968"/>
                    <a:pt x="1843309" y="617265"/>
                  </a:cubicBezTo>
                  <a:cubicBezTo>
                    <a:pt x="1843215" y="621559"/>
                    <a:pt x="1844716" y="625747"/>
                    <a:pt x="1847532" y="628997"/>
                  </a:cubicBezTo>
                  <a:cubicBezTo>
                    <a:pt x="1848318" y="629947"/>
                    <a:pt x="1848951" y="631015"/>
                    <a:pt x="1849409" y="632164"/>
                  </a:cubicBezTo>
                  <a:cubicBezTo>
                    <a:pt x="1850395" y="637795"/>
                    <a:pt x="1850395" y="643544"/>
                    <a:pt x="1849409" y="649175"/>
                  </a:cubicBezTo>
                  <a:cubicBezTo>
                    <a:pt x="1843461" y="654677"/>
                    <a:pt x="1836481" y="658936"/>
                    <a:pt x="1828879" y="661728"/>
                  </a:cubicBezTo>
                  <a:cubicBezTo>
                    <a:pt x="1820901" y="665130"/>
                    <a:pt x="1820197" y="676040"/>
                    <a:pt x="1819728" y="683666"/>
                  </a:cubicBezTo>
                  <a:cubicBezTo>
                    <a:pt x="1819822" y="685637"/>
                    <a:pt x="1819247" y="687584"/>
                    <a:pt x="1818086" y="689180"/>
                  </a:cubicBezTo>
                  <a:cubicBezTo>
                    <a:pt x="1817441" y="689391"/>
                    <a:pt x="1816737" y="689391"/>
                    <a:pt x="1816091" y="689180"/>
                  </a:cubicBezTo>
                  <a:cubicBezTo>
                    <a:pt x="1811164" y="688476"/>
                    <a:pt x="1795209" y="698448"/>
                    <a:pt x="1794975" y="698682"/>
                  </a:cubicBezTo>
                  <a:cubicBezTo>
                    <a:pt x="1789109" y="702436"/>
                    <a:pt x="1784651" y="719095"/>
                    <a:pt x="1783947" y="722145"/>
                  </a:cubicBezTo>
                  <a:cubicBezTo>
                    <a:pt x="1783243" y="725196"/>
                    <a:pt x="1783947" y="742793"/>
                    <a:pt x="1788522" y="744318"/>
                  </a:cubicBezTo>
                  <a:cubicBezTo>
                    <a:pt x="1792734" y="745303"/>
                    <a:pt x="1797004" y="745972"/>
                    <a:pt x="1801310" y="746312"/>
                  </a:cubicBezTo>
                  <a:cubicBezTo>
                    <a:pt x="1799902" y="752178"/>
                    <a:pt x="1795679" y="769775"/>
                    <a:pt x="1794505" y="775641"/>
                  </a:cubicBezTo>
                  <a:cubicBezTo>
                    <a:pt x="1792183" y="792640"/>
                    <a:pt x="1790775" y="809756"/>
                    <a:pt x="1790282" y="826908"/>
                  </a:cubicBezTo>
                  <a:cubicBezTo>
                    <a:pt x="1791561" y="836903"/>
                    <a:pt x="1792183" y="846980"/>
                    <a:pt x="1792159" y="857058"/>
                  </a:cubicBezTo>
                  <a:cubicBezTo>
                    <a:pt x="1790223" y="861997"/>
                    <a:pt x="1786669" y="866127"/>
                    <a:pt x="1782070" y="868790"/>
                  </a:cubicBezTo>
                  <a:cubicBezTo>
                    <a:pt x="1778574" y="870021"/>
                    <a:pt x="1774867" y="870549"/>
                    <a:pt x="1771160" y="870315"/>
                  </a:cubicBezTo>
                  <a:cubicBezTo>
                    <a:pt x="1767629" y="870315"/>
                    <a:pt x="1764097" y="870596"/>
                    <a:pt x="1760601" y="871136"/>
                  </a:cubicBezTo>
                  <a:cubicBezTo>
                    <a:pt x="1757481" y="871734"/>
                    <a:pt x="1754419" y="872602"/>
                    <a:pt x="1751451" y="873717"/>
                  </a:cubicBezTo>
                  <a:cubicBezTo>
                    <a:pt x="1748811" y="874960"/>
                    <a:pt x="1745925" y="875594"/>
                    <a:pt x="1743004" y="875594"/>
                  </a:cubicBezTo>
                  <a:cubicBezTo>
                    <a:pt x="1739625" y="875394"/>
                    <a:pt x="1736587" y="873435"/>
                    <a:pt x="1735026" y="870432"/>
                  </a:cubicBezTo>
                  <a:lnTo>
                    <a:pt x="1730921" y="863628"/>
                  </a:lnTo>
                  <a:cubicBezTo>
                    <a:pt x="1730521" y="862982"/>
                    <a:pt x="1729794" y="862619"/>
                    <a:pt x="1729044" y="862689"/>
                  </a:cubicBezTo>
                  <a:cubicBezTo>
                    <a:pt x="1728187" y="862689"/>
                    <a:pt x="1727378" y="863135"/>
                    <a:pt x="1726932" y="863862"/>
                  </a:cubicBezTo>
                  <a:cubicBezTo>
                    <a:pt x="1725348" y="867065"/>
                    <a:pt x="1723107" y="869904"/>
                    <a:pt x="1720362" y="872192"/>
                  </a:cubicBezTo>
                  <a:lnTo>
                    <a:pt x="1718837" y="873130"/>
                  </a:lnTo>
                  <a:cubicBezTo>
                    <a:pt x="1713206" y="877119"/>
                    <a:pt x="1699949" y="886504"/>
                    <a:pt x="1693849" y="892018"/>
                  </a:cubicBezTo>
                  <a:cubicBezTo>
                    <a:pt x="1687748" y="897532"/>
                    <a:pt x="1672028" y="903750"/>
                    <a:pt x="1666984" y="898470"/>
                  </a:cubicBezTo>
                  <a:cubicBezTo>
                    <a:pt x="1659651" y="888991"/>
                    <a:pt x="1654184" y="878210"/>
                    <a:pt x="1650911" y="866678"/>
                  </a:cubicBezTo>
                  <a:cubicBezTo>
                    <a:pt x="1648213" y="858231"/>
                    <a:pt x="1649621" y="845913"/>
                    <a:pt x="1651850" y="845092"/>
                  </a:cubicBezTo>
                  <a:cubicBezTo>
                    <a:pt x="1655733" y="844400"/>
                    <a:pt x="1659698" y="844400"/>
                    <a:pt x="1663581" y="845092"/>
                  </a:cubicBezTo>
                  <a:cubicBezTo>
                    <a:pt x="1666069" y="845479"/>
                    <a:pt x="1668579" y="845713"/>
                    <a:pt x="1671090" y="845796"/>
                  </a:cubicBezTo>
                  <a:cubicBezTo>
                    <a:pt x="1679654" y="845796"/>
                    <a:pt x="1681179" y="834885"/>
                    <a:pt x="1682117" y="827729"/>
                  </a:cubicBezTo>
                  <a:cubicBezTo>
                    <a:pt x="1682927" y="817147"/>
                    <a:pt x="1683126" y="806542"/>
                    <a:pt x="1682704" y="795937"/>
                  </a:cubicBezTo>
                  <a:cubicBezTo>
                    <a:pt x="1682704" y="792535"/>
                    <a:pt x="1682704" y="789719"/>
                    <a:pt x="1682704" y="787255"/>
                  </a:cubicBezTo>
                  <a:cubicBezTo>
                    <a:pt x="1682704" y="780334"/>
                    <a:pt x="1721301" y="752061"/>
                    <a:pt x="1729630" y="747955"/>
                  </a:cubicBezTo>
                  <a:cubicBezTo>
                    <a:pt x="1737842" y="742429"/>
                    <a:pt x="1742359" y="732821"/>
                    <a:pt x="1741362" y="722967"/>
                  </a:cubicBezTo>
                  <a:cubicBezTo>
                    <a:pt x="1741362" y="718039"/>
                    <a:pt x="1733736" y="692934"/>
                    <a:pt x="1725876" y="665482"/>
                  </a:cubicBezTo>
                  <a:cubicBezTo>
                    <a:pt x="1723178" y="656097"/>
                    <a:pt x="1720597" y="647181"/>
                    <a:pt x="1720479" y="646477"/>
                  </a:cubicBezTo>
                  <a:cubicBezTo>
                    <a:pt x="1720362" y="645773"/>
                    <a:pt x="1719893" y="643896"/>
                    <a:pt x="1718250" y="635801"/>
                  </a:cubicBezTo>
                  <a:cubicBezTo>
                    <a:pt x="1716608" y="627707"/>
                    <a:pt x="1714027" y="617148"/>
                    <a:pt x="1712971" y="610461"/>
                  </a:cubicBezTo>
                  <a:cubicBezTo>
                    <a:pt x="1711798" y="604677"/>
                    <a:pt x="1714637" y="598823"/>
                    <a:pt x="1719893" y="596149"/>
                  </a:cubicBezTo>
                  <a:lnTo>
                    <a:pt x="1722005" y="594624"/>
                  </a:lnTo>
                  <a:cubicBezTo>
                    <a:pt x="1727507" y="589462"/>
                    <a:pt x="1732598" y="583901"/>
                    <a:pt x="1737255" y="577965"/>
                  </a:cubicBezTo>
                  <a:cubicBezTo>
                    <a:pt x="1743239" y="569870"/>
                    <a:pt x="1734909" y="556848"/>
                    <a:pt x="1730803" y="550395"/>
                  </a:cubicBezTo>
                  <a:cubicBezTo>
                    <a:pt x="1723142" y="540658"/>
                    <a:pt x="1714050" y="532153"/>
                    <a:pt x="1703820" y="525173"/>
                  </a:cubicBezTo>
                  <a:cubicBezTo>
                    <a:pt x="1695890" y="520175"/>
                    <a:pt x="1688968" y="513723"/>
                    <a:pt x="1683408" y="506168"/>
                  </a:cubicBezTo>
                  <a:cubicBezTo>
                    <a:pt x="1682352" y="504760"/>
                    <a:pt x="1680944" y="502883"/>
                    <a:pt x="1679302" y="500889"/>
                  </a:cubicBezTo>
                  <a:cubicBezTo>
                    <a:pt x="1670491" y="490377"/>
                    <a:pt x="1662936" y="478880"/>
                    <a:pt x="1656777" y="466632"/>
                  </a:cubicBezTo>
                  <a:cubicBezTo>
                    <a:pt x="1655146" y="460473"/>
                    <a:pt x="1656308" y="453915"/>
                    <a:pt x="1659945" y="448683"/>
                  </a:cubicBezTo>
                  <a:cubicBezTo>
                    <a:pt x="1662314" y="444331"/>
                    <a:pt x="1663945" y="439615"/>
                    <a:pt x="1664755" y="434723"/>
                  </a:cubicBezTo>
                  <a:cubicBezTo>
                    <a:pt x="1665928" y="424868"/>
                    <a:pt x="1660531" y="422991"/>
                    <a:pt x="1654431" y="421231"/>
                  </a:cubicBezTo>
                  <a:cubicBezTo>
                    <a:pt x="1650700" y="420152"/>
                    <a:pt x="1647075" y="418697"/>
                    <a:pt x="1643638" y="416891"/>
                  </a:cubicBezTo>
                  <a:cubicBezTo>
                    <a:pt x="1633783" y="411611"/>
                    <a:pt x="1633314" y="411025"/>
                    <a:pt x="1631320" y="409030"/>
                  </a:cubicBezTo>
                  <a:cubicBezTo>
                    <a:pt x="1630546" y="408233"/>
                    <a:pt x="1629724" y="407482"/>
                    <a:pt x="1628856" y="406801"/>
                  </a:cubicBezTo>
                  <a:cubicBezTo>
                    <a:pt x="1626627" y="404807"/>
                    <a:pt x="1627683" y="398941"/>
                    <a:pt x="1628856" y="393897"/>
                  </a:cubicBezTo>
                  <a:cubicBezTo>
                    <a:pt x="1629454" y="390917"/>
                    <a:pt x="1629853" y="387902"/>
                    <a:pt x="1630029" y="384864"/>
                  </a:cubicBezTo>
                  <a:cubicBezTo>
                    <a:pt x="1630029" y="379115"/>
                    <a:pt x="1636599" y="374657"/>
                    <a:pt x="1639532" y="373132"/>
                  </a:cubicBezTo>
                  <a:lnTo>
                    <a:pt x="1640236" y="373132"/>
                  </a:lnTo>
                  <a:cubicBezTo>
                    <a:pt x="1641902" y="372017"/>
                    <a:pt x="1642981" y="370199"/>
                    <a:pt x="1643169" y="368205"/>
                  </a:cubicBezTo>
                  <a:cubicBezTo>
                    <a:pt x="1643779" y="364533"/>
                    <a:pt x="1642992" y="360755"/>
                    <a:pt x="1640940" y="357646"/>
                  </a:cubicBezTo>
                  <a:cubicBezTo>
                    <a:pt x="1639532" y="355769"/>
                    <a:pt x="1635426" y="347792"/>
                    <a:pt x="1631555" y="340049"/>
                  </a:cubicBezTo>
                  <a:cubicBezTo>
                    <a:pt x="1627683" y="332306"/>
                    <a:pt x="1623225" y="323977"/>
                    <a:pt x="1620644" y="319636"/>
                  </a:cubicBezTo>
                  <a:cubicBezTo>
                    <a:pt x="1615599" y="311541"/>
                    <a:pt x="1598589" y="311307"/>
                    <a:pt x="1589321" y="311307"/>
                  </a:cubicBezTo>
                  <a:lnTo>
                    <a:pt x="1586271" y="311307"/>
                  </a:lnTo>
                  <a:cubicBezTo>
                    <a:pt x="1582681" y="310744"/>
                    <a:pt x="1579138" y="312538"/>
                    <a:pt x="1577472" y="315765"/>
                  </a:cubicBezTo>
                  <a:cubicBezTo>
                    <a:pt x="1576839" y="316680"/>
                    <a:pt x="1576087" y="317501"/>
                    <a:pt x="1575243" y="318228"/>
                  </a:cubicBezTo>
                  <a:cubicBezTo>
                    <a:pt x="1570621" y="326041"/>
                    <a:pt x="1567184" y="334512"/>
                    <a:pt x="1565037" y="343334"/>
                  </a:cubicBezTo>
                  <a:lnTo>
                    <a:pt x="1563981" y="346384"/>
                  </a:lnTo>
                  <a:cubicBezTo>
                    <a:pt x="1560532" y="350772"/>
                    <a:pt x="1556214" y="354397"/>
                    <a:pt x="1551310" y="357060"/>
                  </a:cubicBezTo>
                  <a:cubicBezTo>
                    <a:pt x="1548143" y="358127"/>
                    <a:pt x="1545058" y="359371"/>
                    <a:pt x="1542043" y="360814"/>
                  </a:cubicBezTo>
                  <a:cubicBezTo>
                    <a:pt x="1540213" y="362046"/>
                    <a:pt x="1537890" y="362304"/>
                    <a:pt x="1535825" y="361518"/>
                  </a:cubicBezTo>
                  <a:cubicBezTo>
                    <a:pt x="1534042" y="360427"/>
                    <a:pt x="1532810" y="358644"/>
                    <a:pt x="1532423" y="356590"/>
                  </a:cubicBezTo>
                  <a:cubicBezTo>
                    <a:pt x="1530898" y="349903"/>
                    <a:pt x="1527144" y="347909"/>
                    <a:pt x="1518932" y="343099"/>
                  </a:cubicBezTo>
                  <a:cubicBezTo>
                    <a:pt x="1505030" y="337937"/>
                    <a:pt x="1490706" y="334007"/>
                    <a:pt x="1476112" y="331368"/>
                  </a:cubicBezTo>
                  <a:lnTo>
                    <a:pt x="1467078" y="329139"/>
                  </a:lnTo>
                  <a:cubicBezTo>
                    <a:pt x="1462632" y="328364"/>
                    <a:pt x="1458057" y="328763"/>
                    <a:pt x="1453821" y="330312"/>
                  </a:cubicBezTo>
                  <a:lnTo>
                    <a:pt x="1453000" y="330312"/>
                  </a:lnTo>
                  <a:cubicBezTo>
                    <a:pt x="1451827" y="331238"/>
                    <a:pt x="1450725" y="332259"/>
                    <a:pt x="1449716" y="333362"/>
                  </a:cubicBezTo>
                  <a:cubicBezTo>
                    <a:pt x="1446912" y="337644"/>
                    <a:pt x="1444964" y="342419"/>
                    <a:pt x="1443967" y="347440"/>
                  </a:cubicBezTo>
                  <a:lnTo>
                    <a:pt x="1443263" y="348261"/>
                  </a:lnTo>
                  <a:lnTo>
                    <a:pt x="1440565" y="350490"/>
                  </a:lnTo>
                  <a:cubicBezTo>
                    <a:pt x="1435591" y="354056"/>
                    <a:pt x="1430886" y="357975"/>
                    <a:pt x="1426487" y="362222"/>
                  </a:cubicBezTo>
                  <a:cubicBezTo>
                    <a:pt x="1423085" y="366328"/>
                    <a:pt x="1413700" y="381813"/>
                    <a:pt x="1411940" y="384746"/>
                  </a:cubicBezTo>
                  <a:cubicBezTo>
                    <a:pt x="1404314" y="390025"/>
                    <a:pt x="1381203" y="406449"/>
                    <a:pt x="1380734" y="413606"/>
                  </a:cubicBezTo>
                  <a:cubicBezTo>
                    <a:pt x="1381062" y="418768"/>
                    <a:pt x="1383080" y="423672"/>
                    <a:pt x="1386482" y="427566"/>
                  </a:cubicBezTo>
                  <a:cubicBezTo>
                    <a:pt x="1388008" y="429795"/>
                    <a:pt x="1389415" y="431790"/>
                    <a:pt x="1390237" y="433315"/>
                  </a:cubicBezTo>
                  <a:cubicBezTo>
                    <a:pt x="1387093" y="433925"/>
                    <a:pt x="1383878" y="433925"/>
                    <a:pt x="1380734" y="433315"/>
                  </a:cubicBezTo>
                  <a:lnTo>
                    <a:pt x="1374399" y="433315"/>
                  </a:lnTo>
                  <a:cubicBezTo>
                    <a:pt x="1372182" y="432998"/>
                    <a:pt x="1369953" y="433690"/>
                    <a:pt x="1368299" y="435192"/>
                  </a:cubicBezTo>
                  <a:cubicBezTo>
                    <a:pt x="1366891" y="437069"/>
                    <a:pt x="1367477" y="439650"/>
                    <a:pt x="1368299" y="442700"/>
                  </a:cubicBezTo>
                  <a:cubicBezTo>
                    <a:pt x="1369284" y="445938"/>
                    <a:pt x="1369800" y="449293"/>
                    <a:pt x="1369824" y="452672"/>
                  </a:cubicBezTo>
                  <a:cubicBezTo>
                    <a:pt x="1368944" y="461729"/>
                    <a:pt x="1363805" y="469835"/>
                    <a:pt x="1355980" y="474493"/>
                  </a:cubicBezTo>
                  <a:cubicBezTo>
                    <a:pt x="1354103" y="475197"/>
                    <a:pt x="1350701" y="469565"/>
                    <a:pt x="1348941" y="466632"/>
                  </a:cubicBezTo>
                  <a:cubicBezTo>
                    <a:pt x="1348320" y="465565"/>
                    <a:pt x="1347616" y="464544"/>
                    <a:pt x="1346830" y="463582"/>
                  </a:cubicBezTo>
                  <a:cubicBezTo>
                    <a:pt x="1343780" y="459124"/>
                    <a:pt x="1337445" y="459124"/>
                    <a:pt x="1330875" y="459124"/>
                  </a:cubicBezTo>
                  <a:cubicBezTo>
                    <a:pt x="1328611" y="459241"/>
                    <a:pt x="1326335" y="459241"/>
                    <a:pt x="1324071" y="459124"/>
                  </a:cubicBezTo>
                  <a:cubicBezTo>
                    <a:pt x="1323214" y="459265"/>
                    <a:pt x="1322346" y="459265"/>
                    <a:pt x="1321490" y="459124"/>
                  </a:cubicBezTo>
                  <a:lnTo>
                    <a:pt x="1321490" y="459124"/>
                  </a:lnTo>
                  <a:cubicBezTo>
                    <a:pt x="1321490" y="459124"/>
                    <a:pt x="1321490" y="457599"/>
                    <a:pt x="1321490" y="457012"/>
                  </a:cubicBezTo>
                  <a:cubicBezTo>
                    <a:pt x="1322147" y="455077"/>
                    <a:pt x="1322147" y="452965"/>
                    <a:pt x="1321490" y="451030"/>
                  </a:cubicBezTo>
                  <a:cubicBezTo>
                    <a:pt x="1319965" y="446923"/>
                    <a:pt x="1312808" y="445516"/>
                    <a:pt x="1303188" y="443873"/>
                  </a:cubicBezTo>
                  <a:cubicBezTo>
                    <a:pt x="1301441" y="443768"/>
                    <a:pt x="1299716" y="443498"/>
                    <a:pt x="1298027" y="443052"/>
                  </a:cubicBezTo>
                  <a:cubicBezTo>
                    <a:pt x="1294859" y="442348"/>
                    <a:pt x="1298027" y="429443"/>
                    <a:pt x="1298613" y="423929"/>
                  </a:cubicBezTo>
                  <a:lnTo>
                    <a:pt x="1299200" y="420879"/>
                  </a:lnTo>
                  <a:cubicBezTo>
                    <a:pt x="1300995" y="413230"/>
                    <a:pt x="1298989" y="405194"/>
                    <a:pt x="1293803" y="399293"/>
                  </a:cubicBezTo>
                  <a:cubicBezTo>
                    <a:pt x="1291926" y="398590"/>
                    <a:pt x="1271748" y="396478"/>
                    <a:pt x="1262480" y="395539"/>
                  </a:cubicBezTo>
                  <a:cubicBezTo>
                    <a:pt x="1261014" y="394565"/>
                    <a:pt x="1259594" y="393510"/>
                    <a:pt x="1258257" y="392372"/>
                  </a:cubicBezTo>
                  <a:cubicBezTo>
                    <a:pt x="1255887" y="389322"/>
                    <a:pt x="1254421" y="385661"/>
                    <a:pt x="1254033" y="381813"/>
                  </a:cubicBezTo>
                  <a:cubicBezTo>
                    <a:pt x="1253329" y="379467"/>
                    <a:pt x="1252626" y="377003"/>
                    <a:pt x="1251804" y="374657"/>
                  </a:cubicBezTo>
                  <a:cubicBezTo>
                    <a:pt x="1243405" y="363841"/>
                    <a:pt x="1233574" y="354209"/>
                    <a:pt x="1222593" y="346032"/>
                  </a:cubicBezTo>
                  <a:cubicBezTo>
                    <a:pt x="1219777" y="343921"/>
                    <a:pt x="1206873" y="333714"/>
                    <a:pt x="1199130" y="326910"/>
                  </a:cubicBezTo>
                  <a:cubicBezTo>
                    <a:pt x="1196549" y="324681"/>
                    <a:pt x="1193850" y="322569"/>
                    <a:pt x="1191504" y="323625"/>
                  </a:cubicBezTo>
                  <a:cubicBezTo>
                    <a:pt x="1189158" y="324681"/>
                    <a:pt x="1189041" y="327379"/>
                    <a:pt x="1188923" y="329960"/>
                  </a:cubicBezTo>
                  <a:cubicBezTo>
                    <a:pt x="1189041" y="330582"/>
                    <a:pt x="1189041" y="331215"/>
                    <a:pt x="1188923" y="331837"/>
                  </a:cubicBezTo>
                  <a:cubicBezTo>
                    <a:pt x="1188923" y="333714"/>
                    <a:pt x="1186812" y="334183"/>
                    <a:pt x="1178482" y="334183"/>
                  </a:cubicBezTo>
                  <a:cubicBezTo>
                    <a:pt x="1174142" y="333937"/>
                    <a:pt x="1170012" y="332236"/>
                    <a:pt x="1166751" y="329373"/>
                  </a:cubicBezTo>
                  <a:lnTo>
                    <a:pt x="1166047" y="329373"/>
                  </a:lnTo>
                  <a:lnTo>
                    <a:pt x="1162645" y="327848"/>
                  </a:lnTo>
                  <a:cubicBezTo>
                    <a:pt x="1157025" y="325514"/>
                    <a:pt x="1151957" y="322041"/>
                    <a:pt x="1147746" y="317642"/>
                  </a:cubicBezTo>
                  <a:cubicBezTo>
                    <a:pt x="1142384" y="312386"/>
                    <a:pt x="1135944" y="308385"/>
                    <a:pt x="1128858" y="305910"/>
                  </a:cubicBezTo>
                  <a:lnTo>
                    <a:pt x="1126981" y="305324"/>
                  </a:lnTo>
                  <a:cubicBezTo>
                    <a:pt x="1114686" y="303353"/>
                    <a:pt x="1102157" y="303470"/>
                    <a:pt x="1089909" y="305676"/>
                  </a:cubicBezTo>
                  <a:cubicBezTo>
                    <a:pt x="1076653" y="307318"/>
                    <a:pt x="1069379" y="318932"/>
                    <a:pt x="1062340" y="329960"/>
                  </a:cubicBezTo>
                  <a:cubicBezTo>
                    <a:pt x="1060064" y="333726"/>
                    <a:pt x="1057601" y="337362"/>
                    <a:pt x="1054949" y="340870"/>
                  </a:cubicBezTo>
                  <a:cubicBezTo>
                    <a:pt x="1044203" y="353482"/>
                    <a:pt x="1030771" y="363547"/>
                    <a:pt x="1015649" y="370317"/>
                  </a:cubicBezTo>
                  <a:cubicBezTo>
                    <a:pt x="1003917" y="374892"/>
                    <a:pt x="1002509" y="380288"/>
                    <a:pt x="1002509" y="381344"/>
                  </a:cubicBezTo>
                  <a:lnTo>
                    <a:pt x="1001688" y="389673"/>
                  </a:lnTo>
                  <a:cubicBezTo>
                    <a:pt x="1001594" y="393158"/>
                    <a:pt x="999119" y="396126"/>
                    <a:pt x="995705" y="396830"/>
                  </a:cubicBezTo>
                  <a:lnTo>
                    <a:pt x="994649" y="396830"/>
                  </a:lnTo>
                  <a:lnTo>
                    <a:pt x="985499" y="402930"/>
                  </a:lnTo>
                  <a:cubicBezTo>
                    <a:pt x="978929" y="407388"/>
                    <a:pt x="958985" y="402930"/>
                    <a:pt x="946902" y="399528"/>
                  </a:cubicBezTo>
                  <a:lnTo>
                    <a:pt x="939276" y="397885"/>
                  </a:lnTo>
                  <a:cubicBezTo>
                    <a:pt x="930196" y="396349"/>
                    <a:pt x="920905" y="396349"/>
                    <a:pt x="911825" y="397885"/>
                  </a:cubicBezTo>
                  <a:lnTo>
                    <a:pt x="910299" y="397885"/>
                  </a:lnTo>
                  <a:cubicBezTo>
                    <a:pt x="905630" y="398930"/>
                    <a:pt x="901043" y="400302"/>
                    <a:pt x="896573" y="401991"/>
                  </a:cubicBezTo>
                  <a:lnTo>
                    <a:pt x="895869" y="401991"/>
                  </a:lnTo>
                  <a:lnTo>
                    <a:pt x="890825" y="405863"/>
                  </a:lnTo>
                  <a:cubicBezTo>
                    <a:pt x="886367" y="409265"/>
                    <a:pt x="876630" y="401053"/>
                    <a:pt x="869708" y="394132"/>
                  </a:cubicBezTo>
                  <a:cubicBezTo>
                    <a:pt x="854211" y="382634"/>
                    <a:pt x="837294" y="373167"/>
                    <a:pt x="819380" y="365976"/>
                  </a:cubicBezTo>
                  <a:cubicBezTo>
                    <a:pt x="808622" y="362796"/>
                    <a:pt x="797336" y="361799"/>
                    <a:pt x="786179" y="363043"/>
                  </a:cubicBezTo>
                  <a:cubicBezTo>
                    <a:pt x="786179" y="363043"/>
                    <a:pt x="782074" y="363043"/>
                    <a:pt x="771281" y="365389"/>
                  </a:cubicBezTo>
                  <a:cubicBezTo>
                    <a:pt x="760488" y="367736"/>
                    <a:pt x="731393" y="390377"/>
                    <a:pt x="730220" y="391668"/>
                  </a:cubicBezTo>
                  <a:cubicBezTo>
                    <a:pt x="729047" y="392958"/>
                    <a:pt x="706757" y="412550"/>
                    <a:pt x="691975" y="425455"/>
                  </a:cubicBezTo>
                  <a:lnTo>
                    <a:pt x="686344" y="430734"/>
                  </a:lnTo>
                  <a:cubicBezTo>
                    <a:pt x="681769" y="435192"/>
                    <a:pt x="651150" y="439767"/>
                    <a:pt x="636720" y="440940"/>
                  </a:cubicBezTo>
                  <a:cubicBezTo>
                    <a:pt x="622290" y="442113"/>
                    <a:pt x="617597" y="453376"/>
                    <a:pt x="614782" y="463230"/>
                  </a:cubicBezTo>
                  <a:cubicBezTo>
                    <a:pt x="611251" y="471665"/>
                    <a:pt x="605338" y="478880"/>
                    <a:pt x="597771" y="483995"/>
                  </a:cubicBezTo>
                  <a:cubicBezTo>
                    <a:pt x="592844" y="487163"/>
                    <a:pt x="540287" y="505112"/>
                    <a:pt x="523041" y="510978"/>
                  </a:cubicBezTo>
                  <a:lnTo>
                    <a:pt x="516120" y="513441"/>
                  </a:lnTo>
                  <a:cubicBezTo>
                    <a:pt x="504975" y="512209"/>
                    <a:pt x="494311" y="508174"/>
                    <a:pt x="485148" y="501710"/>
                  </a:cubicBezTo>
                  <a:cubicBezTo>
                    <a:pt x="477793" y="496384"/>
                    <a:pt x="472525" y="488676"/>
                    <a:pt x="470249" y="479889"/>
                  </a:cubicBezTo>
                  <a:cubicBezTo>
                    <a:pt x="467328" y="470046"/>
                    <a:pt x="461427" y="461365"/>
                    <a:pt x="453356" y="455018"/>
                  </a:cubicBezTo>
                  <a:cubicBezTo>
                    <a:pt x="445226" y="449868"/>
                    <a:pt x="435289" y="448413"/>
                    <a:pt x="426021" y="451030"/>
                  </a:cubicBezTo>
                  <a:cubicBezTo>
                    <a:pt x="424661" y="451534"/>
                    <a:pt x="423323" y="452120"/>
                    <a:pt x="422033" y="452789"/>
                  </a:cubicBezTo>
                  <a:cubicBezTo>
                    <a:pt x="419686" y="454080"/>
                    <a:pt x="418865" y="454431"/>
                    <a:pt x="417105" y="454080"/>
                  </a:cubicBezTo>
                  <a:cubicBezTo>
                    <a:pt x="407708" y="453200"/>
                    <a:pt x="398488" y="457012"/>
                    <a:pt x="392469" y="464286"/>
                  </a:cubicBezTo>
                  <a:cubicBezTo>
                    <a:pt x="388797" y="478293"/>
                    <a:pt x="387882" y="492876"/>
                    <a:pt x="389771" y="507223"/>
                  </a:cubicBezTo>
                  <a:cubicBezTo>
                    <a:pt x="389771" y="509335"/>
                    <a:pt x="389771" y="510860"/>
                    <a:pt x="389771" y="511564"/>
                  </a:cubicBezTo>
                  <a:cubicBezTo>
                    <a:pt x="389771" y="512268"/>
                    <a:pt x="388598" y="514614"/>
                    <a:pt x="388950" y="514614"/>
                  </a:cubicBezTo>
                  <a:lnTo>
                    <a:pt x="385430" y="514614"/>
                  </a:lnTo>
                  <a:cubicBezTo>
                    <a:pt x="381101" y="513617"/>
                    <a:pt x="376854" y="512245"/>
                    <a:pt x="372760" y="510508"/>
                  </a:cubicBezTo>
                  <a:cubicBezTo>
                    <a:pt x="367399" y="508350"/>
                    <a:pt x="361909" y="506520"/>
                    <a:pt x="356336" y="504994"/>
                  </a:cubicBezTo>
                  <a:cubicBezTo>
                    <a:pt x="349849" y="504126"/>
                    <a:pt x="343267" y="504361"/>
                    <a:pt x="336862" y="505698"/>
                  </a:cubicBezTo>
                  <a:cubicBezTo>
                    <a:pt x="333342" y="505698"/>
                    <a:pt x="329705" y="506754"/>
                    <a:pt x="325834" y="507106"/>
                  </a:cubicBezTo>
                  <a:cubicBezTo>
                    <a:pt x="322326" y="508467"/>
                    <a:pt x="318361" y="507693"/>
                    <a:pt x="315628" y="505112"/>
                  </a:cubicBezTo>
                  <a:cubicBezTo>
                    <a:pt x="314419" y="503516"/>
                    <a:pt x="313047" y="502061"/>
                    <a:pt x="311522" y="500771"/>
                  </a:cubicBezTo>
                  <a:cubicBezTo>
                    <a:pt x="305761" y="497322"/>
                    <a:pt x="298699" y="496853"/>
                    <a:pt x="292516" y="499481"/>
                  </a:cubicBezTo>
                  <a:lnTo>
                    <a:pt x="291226" y="499481"/>
                  </a:lnTo>
                  <a:cubicBezTo>
                    <a:pt x="283964" y="501123"/>
                    <a:pt x="276350" y="499539"/>
                    <a:pt x="270344" y="495140"/>
                  </a:cubicBezTo>
                  <a:cubicBezTo>
                    <a:pt x="266132" y="492242"/>
                    <a:pt x="262202" y="488934"/>
                    <a:pt x="258612" y="485285"/>
                  </a:cubicBezTo>
                  <a:cubicBezTo>
                    <a:pt x="255351" y="482177"/>
                    <a:pt x="251902" y="479279"/>
                    <a:pt x="248289" y="476604"/>
                  </a:cubicBezTo>
                  <a:cubicBezTo>
                    <a:pt x="241754" y="470515"/>
                    <a:pt x="236698" y="463007"/>
                    <a:pt x="233507" y="454666"/>
                  </a:cubicBezTo>
                  <a:cubicBezTo>
                    <a:pt x="229671" y="447733"/>
                    <a:pt x="224145" y="441879"/>
                    <a:pt x="217435" y="437655"/>
                  </a:cubicBezTo>
                  <a:cubicBezTo>
                    <a:pt x="212977" y="434957"/>
                    <a:pt x="212155" y="425924"/>
                    <a:pt x="212742" y="419941"/>
                  </a:cubicBezTo>
                  <a:cubicBezTo>
                    <a:pt x="213329" y="413958"/>
                    <a:pt x="214971" y="403165"/>
                    <a:pt x="215206" y="402930"/>
                  </a:cubicBezTo>
                  <a:lnTo>
                    <a:pt x="215206" y="401757"/>
                  </a:lnTo>
                  <a:cubicBezTo>
                    <a:pt x="215206" y="401757"/>
                    <a:pt x="214502" y="400114"/>
                    <a:pt x="212625" y="394132"/>
                  </a:cubicBezTo>
                  <a:cubicBezTo>
                    <a:pt x="209575" y="384277"/>
                    <a:pt x="166402" y="379115"/>
                    <a:pt x="165699" y="379115"/>
                  </a:cubicBezTo>
                  <a:lnTo>
                    <a:pt x="165112" y="379115"/>
                  </a:lnTo>
                  <a:cubicBezTo>
                    <a:pt x="147257" y="377965"/>
                    <a:pt x="129765" y="373554"/>
                    <a:pt x="113493" y="366093"/>
                  </a:cubicBezTo>
                  <a:cubicBezTo>
                    <a:pt x="107933" y="363125"/>
                    <a:pt x="102536" y="359875"/>
                    <a:pt x="97304" y="356356"/>
                  </a:cubicBezTo>
                  <a:cubicBezTo>
                    <a:pt x="89244" y="350842"/>
                    <a:pt x="80481" y="346431"/>
                    <a:pt x="71260" y="343217"/>
                  </a:cubicBezTo>
                  <a:cubicBezTo>
                    <a:pt x="62707" y="339768"/>
                    <a:pt x="53217" y="339357"/>
                    <a:pt x="44394" y="342043"/>
                  </a:cubicBezTo>
                  <a:cubicBezTo>
                    <a:pt x="41028" y="343287"/>
                    <a:pt x="37414" y="343768"/>
                    <a:pt x="33836" y="343451"/>
                  </a:cubicBezTo>
                  <a:cubicBezTo>
                    <a:pt x="21987" y="342677"/>
                    <a:pt x="10877" y="337433"/>
                    <a:pt x="2747" y="328787"/>
                  </a:cubicBezTo>
                  <a:cubicBezTo>
                    <a:pt x="-2649" y="323390"/>
                    <a:pt x="401" y="317759"/>
                    <a:pt x="5328" y="310603"/>
                  </a:cubicBezTo>
                  <a:cubicBezTo>
                    <a:pt x="7276" y="308022"/>
                    <a:pt x="8684" y="305066"/>
                    <a:pt x="9434" y="301921"/>
                  </a:cubicBezTo>
                  <a:cubicBezTo>
                    <a:pt x="9434" y="295469"/>
                    <a:pt x="8379" y="268721"/>
                    <a:pt x="7675" y="264029"/>
                  </a:cubicBezTo>
                  <a:cubicBezTo>
                    <a:pt x="6971" y="259336"/>
                    <a:pt x="15535" y="208773"/>
                    <a:pt x="22104" y="168768"/>
                  </a:cubicBezTo>
                  <a:close/>
                </a:path>
              </a:pathLst>
            </a:custGeom>
            <a:solidFill>
              <a:srgbClr val="3F5E74"/>
            </a:solidFill>
            <a:ln w="1171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0D4A8D6-53DF-44E2-95EB-86D1DB83AD82}"/>
                </a:ext>
              </a:extLst>
            </p:cNvPr>
            <p:cNvSpPr/>
            <p:nvPr/>
          </p:nvSpPr>
          <p:spPr>
            <a:xfrm>
              <a:off x="7151755" y="2943985"/>
              <a:ext cx="2080899" cy="993180"/>
            </a:xfrm>
            <a:custGeom>
              <a:avLst/>
              <a:gdLst>
                <a:gd name="connsiteX0" fmla="*/ -107 w 2080899"/>
                <a:gd name="connsiteY0" fmla="*/ 36895 h 993180"/>
                <a:gd name="connsiteX1" fmla="*/ 40250 w 2080899"/>
                <a:gd name="connsiteY1" fmla="*/ 25867 h 993180"/>
                <a:gd name="connsiteX2" fmla="*/ 123778 w 2080899"/>
                <a:gd name="connsiteY2" fmla="*/ 1231 h 993180"/>
                <a:gd name="connsiteX3" fmla="*/ 153459 w 2080899"/>
                <a:gd name="connsiteY3" fmla="*/ 1231 h 993180"/>
                <a:gd name="connsiteX4" fmla="*/ 187011 w 2080899"/>
                <a:gd name="connsiteY4" fmla="*/ 5102 h 993180"/>
                <a:gd name="connsiteX5" fmla="*/ 193464 w 2080899"/>
                <a:gd name="connsiteY5" fmla="*/ 5102 h 993180"/>
                <a:gd name="connsiteX6" fmla="*/ 200620 w 2080899"/>
                <a:gd name="connsiteY6" fmla="*/ 16012 h 993180"/>
                <a:gd name="connsiteX7" fmla="*/ 202262 w 2080899"/>
                <a:gd name="connsiteY7" fmla="*/ 21292 h 993180"/>
                <a:gd name="connsiteX8" fmla="*/ 212469 w 2080899"/>
                <a:gd name="connsiteY8" fmla="*/ 25163 h 993180"/>
                <a:gd name="connsiteX9" fmla="*/ 249306 w 2080899"/>
                <a:gd name="connsiteY9" fmla="*/ 35487 h 993180"/>
                <a:gd name="connsiteX10" fmla="*/ 234759 w 2080899"/>
                <a:gd name="connsiteY10" fmla="*/ 132624 h 993180"/>
                <a:gd name="connsiteX11" fmla="*/ 236284 w 2080899"/>
                <a:gd name="connsiteY11" fmla="*/ 169930 h 993180"/>
                <a:gd name="connsiteX12" fmla="*/ 233116 w 2080899"/>
                <a:gd name="connsiteY12" fmla="*/ 176148 h 993180"/>
                <a:gd name="connsiteX13" fmla="*/ 231239 w 2080899"/>
                <a:gd name="connsiteY13" fmla="*/ 199611 h 993180"/>
                <a:gd name="connsiteX14" fmla="*/ 264909 w 2080899"/>
                <a:gd name="connsiteY14" fmla="*/ 215801 h 993180"/>
                <a:gd name="connsiteX15" fmla="*/ 276640 w 2080899"/>
                <a:gd name="connsiteY15" fmla="*/ 214275 h 993180"/>
                <a:gd name="connsiteX16" fmla="*/ 300807 w 2080899"/>
                <a:gd name="connsiteY16" fmla="*/ 215331 h 993180"/>
                <a:gd name="connsiteX17" fmla="*/ 325796 w 2080899"/>
                <a:gd name="connsiteY17" fmla="*/ 227884 h 993180"/>
                <a:gd name="connsiteX18" fmla="*/ 342454 w 2080899"/>
                <a:gd name="connsiteY18" fmla="*/ 237738 h 993180"/>
                <a:gd name="connsiteX19" fmla="*/ 395716 w 2080899"/>
                <a:gd name="connsiteY19" fmla="*/ 251347 h 993180"/>
                <a:gd name="connsiteX20" fmla="*/ 395716 w 2080899"/>
                <a:gd name="connsiteY20" fmla="*/ 251347 h 993180"/>
                <a:gd name="connsiteX21" fmla="*/ 438653 w 2080899"/>
                <a:gd name="connsiteY21" fmla="*/ 263079 h 993180"/>
                <a:gd name="connsiteX22" fmla="*/ 441234 w 2080899"/>
                <a:gd name="connsiteY22" fmla="*/ 270587 h 993180"/>
                <a:gd name="connsiteX23" fmla="*/ 439005 w 2080899"/>
                <a:gd name="connsiteY23" fmla="*/ 287128 h 993180"/>
                <a:gd name="connsiteX24" fmla="*/ 445575 w 2080899"/>
                <a:gd name="connsiteY24" fmla="*/ 309183 h 993180"/>
                <a:gd name="connsiteX25" fmla="*/ 460004 w 2080899"/>
                <a:gd name="connsiteY25" fmla="*/ 324200 h 993180"/>
                <a:gd name="connsiteX26" fmla="*/ 477250 w 2080899"/>
                <a:gd name="connsiteY26" fmla="*/ 347663 h 993180"/>
                <a:gd name="connsiteX27" fmla="*/ 487104 w 2080899"/>
                <a:gd name="connsiteY27" fmla="*/ 356110 h 993180"/>
                <a:gd name="connsiteX28" fmla="*/ 499540 w 2080899"/>
                <a:gd name="connsiteY28" fmla="*/ 366316 h 993180"/>
                <a:gd name="connsiteX29" fmla="*/ 523824 w 2080899"/>
                <a:gd name="connsiteY29" fmla="*/ 371243 h 993180"/>
                <a:gd name="connsiteX30" fmla="*/ 524997 w 2080899"/>
                <a:gd name="connsiteY30" fmla="*/ 371243 h 993180"/>
                <a:gd name="connsiteX31" fmla="*/ 540131 w 2080899"/>
                <a:gd name="connsiteY31" fmla="*/ 371830 h 993180"/>
                <a:gd name="connsiteX32" fmla="*/ 543768 w 2080899"/>
                <a:gd name="connsiteY32" fmla="*/ 375350 h 993180"/>
                <a:gd name="connsiteX33" fmla="*/ 557845 w 2080899"/>
                <a:gd name="connsiteY33" fmla="*/ 381215 h 993180"/>
                <a:gd name="connsiteX34" fmla="*/ 569577 w 2080899"/>
                <a:gd name="connsiteY34" fmla="*/ 379808 h 993180"/>
                <a:gd name="connsiteX35" fmla="*/ 587292 w 2080899"/>
                <a:gd name="connsiteY35" fmla="*/ 379104 h 993180"/>
                <a:gd name="connsiteX36" fmla="*/ 603247 w 2080899"/>
                <a:gd name="connsiteY36" fmla="*/ 384383 h 993180"/>
                <a:gd name="connsiteX37" fmla="*/ 617676 w 2080899"/>
                <a:gd name="connsiteY37" fmla="*/ 388606 h 993180"/>
                <a:gd name="connsiteX38" fmla="*/ 621665 w 2080899"/>
                <a:gd name="connsiteY38" fmla="*/ 388606 h 993180"/>
                <a:gd name="connsiteX39" fmla="*/ 626358 w 2080899"/>
                <a:gd name="connsiteY39" fmla="*/ 381215 h 993180"/>
                <a:gd name="connsiteX40" fmla="*/ 626358 w 2080899"/>
                <a:gd name="connsiteY40" fmla="*/ 376757 h 993180"/>
                <a:gd name="connsiteX41" fmla="*/ 628352 w 2080899"/>
                <a:gd name="connsiteY41" fmla="*/ 336283 h 993180"/>
                <a:gd name="connsiteX42" fmla="*/ 648296 w 2080899"/>
                <a:gd name="connsiteY42" fmla="*/ 328071 h 993180"/>
                <a:gd name="connsiteX43" fmla="*/ 656156 w 2080899"/>
                <a:gd name="connsiteY43" fmla="*/ 326429 h 993180"/>
                <a:gd name="connsiteX44" fmla="*/ 659675 w 2080899"/>
                <a:gd name="connsiteY44" fmla="*/ 324669 h 993180"/>
                <a:gd name="connsiteX45" fmla="*/ 683138 w 2080899"/>
                <a:gd name="connsiteY45" fmla="*/ 328423 h 993180"/>
                <a:gd name="connsiteX46" fmla="*/ 698272 w 2080899"/>
                <a:gd name="connsiteY46" fmla="*/ 350948 h 993180"/>
                <a:gd name="connsiteX47" fmla="*/ 714813 w 2080899"/>
                <a:gd name="connsiteY47" fmla="*/ 374411 h 993180"/>
                <a:gd name="connsiteX48" fmla="*/ 750008 w 2080899"/>
                <a:gd name="connsiteY48" fmla="*/ 386847 h 993180"/>
                <a:gd name="connsiteX49" fmla="*/ 756812 w 2080899"/>
                <a:gd name="connsiteY49" fmla="*/ 384500 h 993180"/>
                <a:gd name="connsiteX50" fmla="*/ 832715 w 2080899"/>
                <a:gd name="connsiteY50" fmla="*/ 356696 h 993180"/>
                <a:gd name="connsiteX51" fmla="*/ 851486 w 2080899"/>
                <a:gd name="connsiteY51" fmla="*/ 333233 h 993180"/>
                <a:gd name="connsiteX52" fmla="*/ 869435 w 2080899"/>
                <a:gd name="connsiteY52" fmla="*/ 314345 h 993180"/>
                <a:gd name="connsiteX53" fmla="*/ 921758 w 2080899"/>
                <a:gd name="connsiteY53" fmla="*/ 302614 h 993180"/>
                <a:gd name="connsiteX54" fmla="*/ 927389 w 2080899"/>
                <a:gd name="connsiteY54" fmla="*/ 297335 h 993180"/>
                <a:gd name="connsiteX55" fmla="*/ 965634 w 2080899"/>
                <a:gd name="connsiteY55" fmla="*/ 263196 h 993180"/>
                <a:gd name="connsiteX56" fmla="*/ 1004465 w 2080899"/>
                <a:gd name="connsiteY56" fmla="*/ 238325 h 993180"/>
                <a:gd name="connsiteX57" fmla="*/ 1019012 w 2080899"/>
                <a:gd name="connsiteY57" fmla="*/ 236096 h 993180"/>
                <a:gd name="connsiteX58" fmla="*/ 1049984 w 2080899"/>
                <a:gd name="connsiteY58" fmla="*/ 238442 h 993180"/>
                <a:gd name="connsiteX59" fmla="*/ 1099021 w 2080899"/>
                <a:gd name="connsiteY59" fmla="*/ 267537 h 993180"/>
                <a:gd name="connsiteX60" fmla="*/ 1125887 w 2080899"/>
                <a:gd name="connsiteY60" fmla="*/ 279268 h 993180"/>
                <a:gd name="connsiteX61" fmla="*/ 1130814 w 2080899"/>
                <a:gd name="connsiteY61" fmla="*/ 275749 h 993180"/>
                <a:gd name="connsiteX62" fmla="*/ 1142545 w 2080899"/>
                <a:gd name="connsiteY62" fmla="*/ 271995 h 993180"/>
                <a:gd name="connsiteX63" fmla="*/ 1144774 w 2080899"/>
                <a:gd name="connsiteY63" fmla="*/ 271995 h 993180"/>
                <a:gd name="connsiteX64" fmla="*/ 1170701 w 2080899"/>
                <a:gd name="connsiteY64" fmla="*/ 271995 h 993180"/>
                <a:gd name="connsiteX65" fmla="*/ 1178092 w 2080899"/>
                <a:gd name="connsiteY65" fmla="*/ 273754 h 993180"/>
                <a:gd name="connsiteX66" fmla="*/ 1220325 w 2080899"/>
                <a:gd name="connsiteY66" fmla="*/ 276453 h 993180"/>
                <a:gd name="connsiteX67" fmla="*/ 1229124 w 2080899"/>
                <a:gd name="connsiteY67" fmla="*/ 270704 h 993180"/>
                <a:gd name="connsiteX68" fmla="*/ 1238392 w 2080899"/>
                <a:gd name="connsiteY68" fmla="*/ 259559 h 993180"/>
                <a:gd name="connsiteX69" fmla="*/ 1239213 w 2080899"/>
                <a:gd name="connsiteY69" fmla="*/ 251230 h 993180"/>
                <a:gd name="connsiteX70" fmla="*/ 1249537 w 2080899"/>
                <a:gd name="connsiteY70" fmla="*/ 243956 h 993180"/>
                <a:gd name="connsiteX71" fmla="*/ 1290715 w 2080899"/>
                <a:gd name="connsiteY71" fmla="*/ 213220 h 993180"/>
                <a:gd name="connsiteX72" fmla="*/ 1298340 w 2080899"/>
                <a:gd name="connsiteY72" fmla="*/ 201488 h 993180"/>
                <a:gd name="connsiteX73" fmla="*/ 1322742 w 2080899"/>
                <a:gd name="connsiteY73" fmla="*/ 179198 h 993180"/>
                <a:gd name="connsiteX74" fmla="*/ 1357936 w 2080899"/>
                <a:gd name="connsiteY74" fmla="*/ 176735 h 993180"/>
                <a:gd name="connsiteX75" fmla="*/ 1359814 w 2080899"/>
                <a:gd name="connsiteY75" fmla="*/ 177673 h 993180"/>
                <a:gd name="connsiteX76" fmla="*/ 1377176 w 2080899"/>
                <a:gd name="connsiteY76" fmla="*/ 188114 h 993180"/>
                <a:gd name="connsiteX77" fmla="*/ 1393718 w 2080899"/>
                <a:gd name="connsiteY77" fmla="*/ 199846 h 993180"/>
                <a:gd name="connsiteX78" fmla="*/ 1396533 w 2080899"/>
                <a:gd name="connsiteY78" fmla="*/ 201019 h 993180"/>
                <a:gd name="connsiteX79" fmla="*/ 1411432 w 2080899"/>
                <a:gd name="connsiteY79" fmla="*/ 207002 h 993180"/>
                <a:gd name="connsiteX80" fmla="*/ 1426566 w 2080899"/>
                <a:gd name="connsiteY80" fmla="*/ 200550 h 993180"/>
                <a:gd name="connsiteX81" fmla="*/ 1426566 w 2080899"/>
                <a:gd name="connsiteY81" fmla="*/ 198203 h 993180"/>
                <a:gd name="connsiteX82" fmla="*/ 1426566 w 2080899"/>
                <a:gd name="connsiteY82" fmla="*/ 196444 h 993180"/>
                <a:gd name="connsiteX83" fmla="*/ 1429147 w 2080899"/>
                <a:gd name="connsiteY83" fmla="*/ 198555 h 993180"/>
                <a:gd name="connsiteX84" fmla="*/ 1452610 w 2080899"/>
                <a:gd name="connsiteY84" fmla="*/ 217678 h 993180"/>
                <a:gd name="connsiteX85" fmla="*/ 1480531 w 2080899"/>
                <a:gd name="connsiteY85" fmla="*/ 244426 h 993180"/>
                <a:gd name="connsiteX86" fmla="*/ 1482408 w 2080899"/>
                <a:gd name="connsiteY86" fmla="*/ 251230 h 993180"/>
                <a:gd name="connsiteX87" fmla="*/ 1488157 w 2080899"/>
                <a:gd name="connsiteY87" fmla="*/ 264017 h 993180"/>
                <a:gd name="connsiteX88" fmla="*/ 1493788 w 2080899"/>
                <a:gd name="connsiteY88" fmla="*/ 268123 h 993180"/>
                <a:gd name="connsiteX89" fmla="*/ 1494374 w 2080899"/>
                <a:gd name="connsiteY89" fmla="*/ 268123 h 993180"/>
                <a:gd name="connsiteX90" fmla="*/ 1524642 w 2080899"/>
                <a:gd name="connsiteY90" fmla="*/ 271525 h 993180"/>
                <a:gd name="connsiteX91" fmla="*/ 1527692 w 2080899"/>
                <a:gd name="connsiteY91" fmla="*/ 288067 h 993180"/>
                <a:gd name="connsiteX92" fmla="*/ 1527105 w 2080899"/>
                <a:gd name="connsiteY92" fmla="*/ 291117 h 993180"/>
                <a:gd name="connsiteX93" fmla="*/ 1529921 w 2080899"/>
                <a:gd name="connsiteY93" fmla="*/ 315519 h 993180"/>
                <a:gd name="connsiteX94" fmla="*/ 1535200 w 2080899"/>
                <a:gd name="connsiteY94" fmla="*/ 316574 h 993180"/>
                <a:gd name="connsiteX95" fmla="*/ 1550099 w 2080899"/>
                <a:gd name="connsiteY95" fmla="*/ 320681 h 993180"/>
                <a:gd name="connsiteX96" fmla="*/ 1550099 w 2080899"/>
                <a:gd name="connsiteY96" fmla="*/ 323848 h 993180"/>
                <a:gd name="connsiteX97" fmla="*/ 1550099 w 2080899"/>
                <a:gd name="connsiteY97" fmla="*/ 329714 h 993180"/>
                <a:gd name="connsiteX98" fmla="*/ 1555847 w 2080899"/>
                <a:gd name="connsiteY98" fmla="*/ 332178 h 993180"/>
                <a:gd name="connsiteX99" fmla="*/ 1562769 w 2080899"/>
                <a:gd name="connsiteY99" fmla="*/ 332178 h 993180"/>
                <a:gd name="connsiteX100" fmla="*/ 1575204 w 2080899"/>
                <a:gd name="connsiteY100" fmla="*/ 334759 h 993180"/>
                <a:gd name="connsiteX101" fmla="*/ 1577082 w 2080899"/>
                <a:gd name="connsiteY101" fmla="*/ 337574 h 993180"/>
                <a:gd name="connsiteX102" fmla="*/ 1589634 w 2080899"/>
                <a:gd name="connsiteY102" fmla="*/ 347311 h 993180"/>
                <a:gd name="connsiteX103" fmla="*/ 1606528 w 2080899"/>
                <a:gd name="connsiteY103" fmla="*/ 321267 h 993180"/>
                <a:gd name="connsiteX104" fmla="*/ 1604768 w 2080899"/>
                <a:gd name="connsiteY104" fmla="*/ 309535 h 993180"/>
                <a:gd name="connsiteX105" fmla="*/ 1603947 w 2080899"/>
                <a:gd name="connsiteY105" fmla="*/ 306134 h 993180"/>
                <a:gd name="connsiteX106" fmla="*/ 1606410 w 2080899"/>
                <a:gd name="connsiteY106" fmla="*/ 306134 h 993180"/>
                <a:gd name="connsiteX107" fmla="*/ 1612276 w 2080899"/>
                <a:gd name="connsiteY107" fmla="*/ 306134 h 993180"/>
                <a:gd name="connsiteX108" fmla="*/ 1625885 w 2080899"/>
                <a:gd name="connsiteY108" fmla="*/ 304608 h 993180"/>
                <a:gd name="connsiteX109" fmla="*/ 1625885 w 2080899"/>
                <a:gd name="connsiteY109" fmla="*/ 300385 h 993180"/>
                <a:gd name="connsiteX110" fmla="*/ 1622013 w 2080899"/>
                <a:gd name="connsiteY110" fmla="*/ 293346 h 993180"/>
                <a:gd name="connsiteX111" fmla="*/ 1616852 w 2080899"/>
                <a:gd name="connsiteY111" fmla="*/ 282319 h 993180"/>
                <a:gd name="connsiteX112" fmla="*/ 1646649 w 2080899"/>
                <a:gd name="connsiteY112" fmla="*/ 256509 h 993180"/>
                <a:gd name="connsiteX113" fmla="*/ 1647353 w 2080899"/>
                <a:gd name="connsiteY113" fmla="*/ 255805 h 993180"/>
                <a:gd name="connsiteX114" fmla="*/ 1661783 w 2080899"/>
                <a:gd name="connsiteY114" fmla="*/ 233515 h 993180"/>
                <a:gd name="connsiteX115" fmla="*/ 1675040 w 2080899"/>
                <a:gd name="connsiteY115" fmla="*/ 221784 h 993180"/>
                <a:gd name="connsiteX116" fmla="*/ 1678442 w 2080899"/>
                <a:gd name="connsiteY116" fmla="*/ 219085 h 993180"/>
                <a:gd name="connsiteX117" fmla="*/ 1679615 w 2080899"/>
                <a:gd name="connsiteY117" fmla="*/ 217326 h 993180"/>
                <a:gd name="connsiteX118" fmla="*/ 1679615 w 2080899"/>
                <a:gd name="connsiteY118" fmla="*/ 216504 h 993180"/>
                <a:gd name="connsiteX119" fmla="*/ 1683956 w 2080899"/>
                <a:gd name="connsiteY119" fmla="*/ 204186 h 993180"/>
                <a:gd name="connsiteX120" fmla="*/ 1686771 w 2080899"/>
                <a:gd name="connsiteY120" fmla="*/ 201723 h 993180"/>
                <a:gd name="connsiteX121" fmla="*/ 1696860 w 2080899"/>
                <a:gd name="connsiteY121" fmla="*/ 200667 h 993180"/>
                <a:gd name="connsiteX122" fmla="*/ 1706480 w 2080899"/>
                <a:gd name="connsiteY122" fmla="*/ 203013 h 993180"/>
                <a:gd name="connsiteX123" fmla="*/ 1747775 w 2080899"/>
                <a:gd name="connsiteY123" fmla="*/ 214745 h 993180"/>
                <a:gd name="connsiteX124" fmla="*/ 1759507 w 2080899"/>
                <a:gd name="connsiteY124" fmla="*/ 225303 h 993180"/>
                <a:gd name="connsiteX125" fmla="*/ 1765255 w 2080899"/>
                <a:gd name="connsiteY125" fmla="*/ 233280 h 993180"/>
                <a:gd name="connsiteX126" fmla="*/ 1775462 w 2080899"/>
                <a:gd name="connsiteY126" fmla="*/ 232694 h 993180"/>
                <a:gd name="connsiteX127" fmla="*/ 1784026 w 2080899"/>
                <a:gd name="connsiteY127" fmla="*/ 229292 h 993180"/>
                <a:gd name="connsiteX128" fmla="*/ 1784847 w 2080899"/>
                <a:gd name="connsiteY128" fmla="*/ 229292 h 993180"/>
                <a:gd name="connsiteX129" fmla="*/ 1799863 w 2080899"/>
                <a:gd name="connsiteY129" fmla="*/ 215801 h 993180"/>
                <a:gd name="connsiteX130" fmla="*/ 1800802 w 2080899"/>
                <a:gd name="connsiteY130" fmla="*/ 212750 h 993180"/>
                <a:gd name="connsiteX131" fmla="*/ 1810070 w 2080899"/>
                <a:gd name="connsiteY131" fmla="*/ 189287 h 993180"/>
                <a:gd name="connsiteX132" fmla="*/ 1812534 w 2080899"/>
                <a:gd name="connsiteY132" fmla="*/ 186002 h 993180"/>
                <a:gd name="connsiteX133" fmla="*/ 1817695 w 2080899"/>
                <a:gd name="connsiteY133" fmla="*/ 183656 h 993180"/>
                <a:gd name="connsiteX134" fmla="*/ 1820863 w 2080899"/>
                <a:gd name="connsiteY134" fmla="*/ 183656 h 993180"/>
                <a:gd name="connsiteX135" fmla="*/ 1848315 w 2080899"/>
                <a:gd name="connsiteY135" fmla="*/ 189991 h 993180"/>
                <a:gd name="connsiteX136" fmla="*/ 1858990 w 2080899"/>
                <a:gd name="connsiteY136" fmla="*/ 210052 h 993180"/>
                <a:gd name="connsiteX137" fmla="*/ 1868727 w 2080899"/>
                <a:gd name="connsiteY137" fmla="*/ 228119 h 993180"/>
                <a:gd name="connsiteX138" fmla="*/ 1870253 w 2080899"/>
                <a:gd name="connsiteY138" fmla="*/ 235157 h 993180"/>
                <a:gd name="connsiteX139" fmla="*/ 1869432 w 2080899"/>
                <a:gd name="connsiteY139" fmla="*/ 237269 h 993180"/>
                <a:gd name="connsiteX140" fmla="*/ 1868727 w 2080899"/>
                <a:gd name="connsiteY140" fmla="*/ 237269 h 993180"/>
                <a:gd name="connsiteX141" fmla="*/ 1856996 w 2080899"/>
                <a:gd name="connsiteY141" fmla="*/ 253107 h 993180"/>
                <a:gd name="connsiteX142" fmla="*/ 1855940 w 2080899"/>
                <a:gd name="connsiteY142" fmla="*/ 261319 h 993180"/>
                <a:gd name="connsiteX143" fmla="*/ 1857465 w 2080899"/>
                <a:gd name="connsiteY143" fmla="*/ 278330 h 993180"/>
                <a:gd name="connsiteX144" fmla="*/ 1859694 w 2080899"/>
                <a:gd name="connsiteY144" fmla="*/ 280441 h 993180"/>
                <a:gd name="connsiteX145" fmla="*/ 1873185 w 2080899"/>
                <a:gd name="connsiteY145" fmla="*/ 289123 h 993180"/>
                <a:gd name="connsiteX146" fmla="*/ 1884917 w 2080899"/>
                <a:gd name="connsiteY146" fmla="*/ 293698 h 993180"/>
                <a:gd name="connsiteX147" fmla="*/ 1892073 w 2080899"/>
                <a:gd name="connsiteY147" fmla="*/ 302262 h 993180"/>
                <a:gd name="connsiteX148" fmla="*/ 1887850 w 2080899"/>
                <a:gd name="connsiteY148" fmla="*/ 313993 h 993180"/>
                <a:gd name="connsiteX149" fmla="*/ 1884565 w 2080899"/>
                <a:gd name="connsiteY149" fmla="*/ 335579 h 993180"/>
                <a:gd name="connsiteX150" fmla="*/ 1908028 w 2080899"/>
                <a:gd name="connsiteY150" fmla="*/ 370774 h 993180"/>
                <a:gd name="connsiteX151" fmla="*/ 1912134 w 2080899"/>
                <a:gd name="connsiteY151" fmla="*/ 376053 h 993180"/>
                <a:gd name="connsiteX152" fmla="*/ 1933603 w 2080899"/>
                <a:gd name="connsiteY152" fmla="*/ 396114 h 993180"/>
                <a:gd name="connsiteX153" fmla="*/ 1959412 w 2080899"/>
                <a:gd name="connsiteY153" fmla="*/ 420164 h 993180"/>
                <a:gd name="connsiteX154" fmla="*/ 1966099 w 2080899"/>
                <a:gd name="connsiteY154" fmla="*/ 442337 h 993180"/>
                <a:gd name="connsiteX155" fmla="*/ 1951318 w 2080899"/>
                <a:gd name="connsiteY155" fmla="*/ 458409 h 993180"/>
                <a:gd name="connsiteX156" fmla="*/ 1949792 w 2080899"/>
                <a:gd name="connsiteY156" fmla="*/ 459582 h 993180"/>
                <a:gd name="connsiteX157" fmla="*/ 1940759 w 2080899"/>
                <a:gd name="connsiteY157" fmla="*/ 478470 h 993180"/>
                <a:gd name="connsiteX158" fmla="*/ 1946156 w 2080899"/>
                <a:gd name="connsiteY158" fmla="*/ 503927 h 993180"/>
                <a:gd name="connsiteX159" fmla="*/ 1948385 w 2080899"/>
                <a:gd name="connsiteY159" fmla="*/ 513664 h 993180"/>
                <a:gd name="connsiteX160" fmla="*/ 1953781 w 2080899"/>
                <a:gd name="connsiteY160" fmla="*/ 533843 h 993180"/>
                <a:gd name="connsiteX161" fmla="*/ 1969267 w 2080899"/>
                <a:gd name="connsiteY161" fmla="*/ 590740 h 993180"/>
                <a:gd name="connsiteX162" fmla="*/ 1960468 w 2080899"/>
                <a:gd name="connsiteY162" fmla="*/ 611154 h 993180"/>
                <a:gd name="connsiteX163" fmla="*/ 1910844 w 2080899"/>
                <a:gd name="connsiteY163" fmla="*/ 654443 h 993180"/>
                <a:gd name="connsiteX164" fmla="*/ 1910844 w 2080899"/>
                <a:gd name="connsiteY164" fmla="*/ 663359 h 993180"/>
                <a:gd name="connsiteX165" fmla="*/ 1910140 w 2080899"/>
                <a:gd name="connsiteY165" fmla="*/ 694213 h 993180"/>
                <a:gd name="connsiteX166" fmla="*/ 1903688 w 2080899"/>
                <a:gd name="connsiteY166" fmla="*/ 708525 h 993180"/>
                <a:gd name="connsiteX167" fmla="*/ 1896766 w 2080899"/>
                <a:gd name="connsiteY167" fmla="*/ 707821 h 993180"/>
                <a:gd name="connsiteX168" fmla="*/ 1883275 w 2080899"/>
                <a:gd name="connsiteY168" fmla="*/ 707821 h 993180"/>
                <a:gd name="connsiteX169" fmla="*/ 1879755 w 2080899"/>
                <a:gd name="connsiteY169" fmla="*/ 734921 h 993180"/>
                <a:gd name="connsiteX170" fmla="*/ 1897118 w 2080899"/>
                <a:gd name="connsiteY170" fmla="*/ 768708 h 993180"/>
                <a:gd name="connsiteX171" fmla="*/ 1930201 w 2080899"/>
                <a:gd name="connsiteY171" fmla="*/ 762138 h 993180"/>
                <a:gd name="connsiteX172" fmla="*/ 1954602 w 2080899"/>
                <a:gd name="connsiteY172" fmla="*/ 743720 h 993180"/>
                <a:gd name="connsiteX173" fmla="*/ 1956127 w 2080899"/>
                <a:gd name="connsiteY173" fmla="*/ 742781 h 993180"/>
                <a:gd name="connsiteX174" fmla="*/ 1962228 w 2080899"/>
                <a:gd name="connsiteY174" fmla="*/ 736094 h 993180"/>
                <a:gd name="connsiteX175" fmla="*/ 1964222 w 2080899"/>
                <a:gd name="connsiteY175" fmla="*/ 739497 h 993180"/>
                <a:gd name="connsiteX176" fmla="*/ 1975954 w 2080899"/>
                <a:gd name="connsiteY176" fmla="*/ 746770 h 993180"/>
                <a:gd name="connsiteX177" fmla="*/ 1985926 w 2080899"/>
                <a:gd name="connsiteY177" fmla="*/ 744776 h 993180"/>
                <a:gd name="connsiteX178" fmla="*/ 1994490 w 2080899"/>
                <a:gd name="connsiteY178" fmla="*/ 742430 h 993180"/>
                <a:gd name="connsiteX179" fmla="*/ 2004344 w 2080899"/>
                <a:gd name="connsiteY179" fmla="*/ 741726 h 993180"/>
                <a:gd name="connsiteX180" fmla="*/ 2017132 w 2080899"/>
                <a:gd name="connsiteY180" fmla="*/ 739731 h 993180"/>
                <a:gd name="connsiteX181" fmla="*/ 2028863 w 2080899"/>
                <a:gd name="connsiteY181" fmla="*/ 725536 h 993180"/>
                <a:gd name="connsiteX182" fmla="*/ 2027103 w 2080899"/>
                <a:gd name="connsiteY182" fmla="*/ 693274 h 993180"/>
                <a:gd name="connsiteX183" fmla="*/ 2031444 w 2080899"/>
                <a:gd name="connsiteY183" fmla="*/ 643767 h 993180"/>
                <a:gd name="connsiteX184" fmla="*/ 2038366 w 2080899"/>
                <a:gd name="connsiteY184" fmla="*/ 613969 h 993180"/>
                <a:gd name="connsiteX185" fmla="*/ 2045639 w 2080899"/>
                <a:gd name="connsiteY185" fmla="*/ 617019 h 993180"/>
                <a:gd name="connsiteX186" fmla="*/ 2055024 w 2080899"/>
                <a:gd name="connsiteY186" fmla="*/ 660778 h 993180"/>
                <a:gd name="connsiteX187" fmla="*/ 2055024 w 2080899"/>
                <a:gd name="connsiteY187" fmla="*/ 665236 h 993180"/>
                <a:gd name="connsiteX188" fmla="*/ 2057723 w 2080899"/>
                <a:gd name="connsiteY188" fmla="*/ 698553 h 993180"/>
                <a:gd name="connsiteX189" fmla="*/ 2060069 w 2080899"/>
                <a:gd name="connsiteY189" fmla="*/ 705006 h 993180"/>
                <a:gd name="connsiteX190" fmla="*/ 2067108 w 2080899"/>
                <a:gd name="connsiteY190" fmla="*/ 718028 h 993180"/>
                <a:gd name="connsiteX191" fmla="*/ 2076024 w 2080899"/>
                <a:gd name="connsiteY191" fmla="*/ 726944 h 993180"/>
                <a:gd name="connsiteX192" fmla="*/ 2080716 w 2080899"/>
                <a:gd name="connsiteY192" fmla="*/ 736798 h 993180"/>
                <a:gd name="connsiteX193" fmla="*/ 2080130 w 2080899"/>
                <a:gd name="connsiteY193" fmla="*/ 745831 h 993180"/>
                <a:gd name="connsiteX194" fmla="*/ 2065348 w 2080899"/>
                <a:gd name="connsiteY194" fmla="*/ 734100 h 993180"/>
                <a:gd name="connsiteX195" fmla="*/ 2062181 w 2080899"/>
                <a:gd name="connsiteY195" fmla="*/ 739027 h 993180"/>
                <a:gd name="connsiteX196" fmla="*/ 2062181 w 2080899"/>
                <a:gd name="connsiteY196" fmla="*/ 749234 h 993180"/>
                <a:gd name="connsiteX197" fmla="*/ 2061007 w 2080899"/>
                <a:gd name="connsiteY197" fmla="*/ 767183 h 993180"/>
                <a:gd name="connsiteX198" fmla="*/ 2058896 w 2080899"/>
                <a:gd name="connsiteY198" fmla="*/ 774339 h 993180"/>
                <a:gd name="connsiteX199" fmla="*/ 2055376 w 2080899"/>
                <a:gd name="connsiteY199" fmla="*/ 781730 h 993180"/>
                <a:gd name="connsiteX200" fmla="*/ 2051270 w 2080899"/>
                <a:gd name="connsiteY200" fmla="*/ 784898 h 993180"/>
                <a:gd name="connsiteX201" fmla="*/ 2031209 w 2080899"/>
                <a:gd name="connsiteY201" fmla="*/ 806484 h 993180"/>
                <a:gd name="connsiteX202" fmla="*/ 2028276 w 2080899"/>
                <a:gd name="connsiteY202" fmla="*/ 841678 h 993180"/>
                <a:gd name="connsiteX203" fmla="*/ 2028276 w 2080899"/>
                <a:gd name="connsiteY203" fmla="*/ 844025 h 993180"/>
                <a:gd name="connsiteX204" fmla="*/ 2028276 w 2080899"/>
                <a:gd name="connsiteY204" fmla="*/ 850477 h 993180"/>
                <a:gd name="connsiteX205" fmla="*/ 2024523 w 2080899"/>
                <a:gd name="connsiteY205" fmla="*/ 848248 h 993180"/>
                <a:gd name="connsiteX206" fmla="*/ 2014081 w 2080899"/>
                <a:gd name="connsiteY206" fmla="*/ 840271 h 993180"/>
                <a:gd name="connsiteX207" fmla="*/ 1982406 w 2080899"/>
                <a:gd name="connsiteY207" fmla="*/ 821265 h 993180"/>
                <a:gd name="connsiteX208" fmla="*/ 1982406 w 2080899"/>
                <a:gd name="connsiteY208" fmla="*/ 821265 h 993180"/>
                <a:gd name="connsiteX209" fmla="*/ 1950731 w 2080899"/>
                <a:gd name="connsiteY209" fmla="*/ 817746 h 993180"/>
                <a:gd name="connsiteX210" fmla="*/ 1931726 w 2080899"/>
                <a:gd name="connsiteY210" fmla="*/ 832528 h 993180"/>
                <a:gd name="connsiteX211" fmla="*/ 1916240 w 2080899"/>
                <a:gd name="connsiteY211" fmla="*/ 844259 h 993180"/>
                <a:gd name="connsiteX212" fmla="*/ 1898995 w 2080899"/>
                <a:gd name="connsiteY212" fmla="*/ 837690 h 993180"/>
                <a:gd name="connsiteX213" fmla="*/ 1887263 w 2080899"/>
                <a:gd name="connsiteY213" fmla="*/ 830181 h 993180"/>
                <a:gd name="connsiteX214" fmla="*/ 1875532 w 2080899"/>
                <a:gd name="connsiteY214" fmla="*/ 816925 h 993180"/>
                <a:gd name="connsiteX215" fmla="*/ 1861454 w 2080899"/>
                <a:gd name="connsiteY215" fmla="*/ 805193 h 993180"/>
                <a:gd name="connsiteX216" fmla="*/ 1839399 w 2080899"/>
                <a:gd name="connsiteY216" fmla="*/ 797333 h 993180"/>
                <a:gd name="connsiteX217" fmla="*/ 1835058 w 2080899"/>
                <a:gd name="connsiteY217" fmla="*/ 796629 h 993180"/>
                <a:gd name="connsiteX218" fmla="*/ 1829427 w 2080899"/>
                <a:gd name="connsiteY218" fmla="*/ 797216 h 993180"/>
                <a:gd name="connsiteX219" fmla="*/ 1827433 w 2080899"/>
                <a:gd name="connsiteY219" fmla="*/ 804489 h 993180"/>
                <a:gd name="connsiteX220" fmla="*/ 1825790 w 2080899"/>
                <a:gd name="connsiteY220" fmla="*/ 814226 h 993180"/>
                <a:gd name="connsiteX221" fmla="*/ 1826611 w 2080899"/>
                <a:gd name="connsiteY221" fmla="*/ 836634 h 993180"/>
                <a:gd name="connsiteX222" fmla="*/ 1833533 w 2080899"/>
                <a:gd name="connsiteY222" fmla="*/ 848365 h 993180"/>
                <a:gd name="connsiteX223" fmla="*/ 1836114 w 2080899"/>
                <a:gd name="connsiteY223" fmla="*/ 868895 h 993180"/>
                <a:gd name="connsiteX224" fmla="*/ 1815701 w 2080899"/>
                <a:gd name="connsiteY224" fmla="*/ 906319 h 993180"/>
                <a:gd name="connsiteX225" fmla="*/ 1788836 w 2080899"/>
                <a:gd name="connsiteY225" fmla="*/ 916877 h 993180"/>
                <a:gd name="connsiteX226" fmla="*/ 1778747 w 2080899"/>
                <a:gd name="connsiteY226" fmla="*/ 915235 h 993180"/>
                <a:gd name="connsiteX227" fmla="*/ 1758920 w 2080899"/>
                <a:gd name="connsiteY227" fmla="*/ 905967 h 993180"/>
                <a:gd name="connsiteX228" fmla="*/ 1746133 w 2080899"/>
                <a:gd name="connsiteY228" fmla="*/ 897872 h 993180"/>
                <a:gd name="connsiteX229" fmla="*/ 1721849 w 2080899"/>
                <a:gd name="connsiteY229" fmla="*/ 895643 h 993180"/>
                <a:gd name="connsiteX230" fmla="*/ 1710938 w 2080899"/>
                <a:gd name="connsiteY230" fmla="*/ 895643 h 993180"/>
                <a:gd name="connsiteX231" fmla="*/ 1690056 w 2080899"/>
                <a:gd name="connsiteY231" fmla="*/ 900688 h 993180"/>
                <a:gd name="connsiteX232" fmla="*/ 1670816 w 2080899"/>
                <a:gd name="connsiteY232" fmla="*/ 910073 h 993180"/>
                <a:gd name="connsiteX233" fmla="*/ 1659085 w 2080899"/>
                <a:gd name="connsiteY233" fmla="*/ 892007 h 993180"/>
                <a:gd name="connsiteX234" fmla="*/ 1635622 w 2080899"/>
                <a:gd name="connsiteY234" fmla="*/ 866080 h 993180"/>
                <a:gd name="connsiteX235" fmla="*/ 1631164 w 2080899"/>
                <a:gd name="connsiteY235" fmla="*/ 861622 h 993180"/>
                <a:gd name="connsiteX236" fmla="*/ 1626002 w 2080899"/>
                <a:gd name="connsiteY236" fmla="*/ 857516 h 993180"/>
                <a:gd name="connsiteX237" fmla="*/ 1615678 w 2080899"/>
                <a:gd name="connsiteY237" fmla="*/ 864555 h 993180"/>
                <a:gd name="connsiteX238" fmla="*/ 1589517 w 2080899"/>
                <a:gd name="connsiteY238" fmla="*/ 887431 h 993180"/>
                <a:gd name="connsiteX239" fmla="*/ 1576260 w 2080899"/>
                <a:gd name="connsiteY239" fmla="*/ 900570 h 993180"/>
                <a:gd name="connsiteX240" fmla="*/ 1576260 w 2080899"/>
                <a:gd name="connsiteY240" fmla="*/ 902213 h 993180"/>
                <a:gd name="connsiteX241" fmla="*/ 1566875 w 2080899"/>
                <a:gd name="connsiteY241" fmla="*/ 930369 h 993180"/>
                <a:gd name="connsiteX242" fmla="*/ 1549747 w 2080899"/>
                <a:gd name="connsiteY242" fmla="*/ 943977 h 993180"/>
                <a:gd name="connsiteX243" fmla="*/ 1500944 w 2080899"/>
                <a:gd name="connsiteY243" fmla="*/ 971664 h 993180"/>
                <a:gd name="connsiteX244" fmla="*/ 1492380 w 2080899"/>
                <a:gd name="connsiteY244" fmla="*/ 972367 h 993180"/>
                <a:gd name="connsiteX245" fmla="*/ 1476425 w 2080899"/>
                <a:gd name="connsiteY245" fmla="*/ 977647 h 993180"/>
                <a:gd name="connsiteX246" fmla="*/ 1474079 w 2080899"/>
                <a:gd name="connsiteY246" fmla="*/ 980110 h 993180"/>
                <a:gd name="connsiteX247" fmla="*/ 1454956 w 2080899"/>
                <a:gd name="connsiteY247" fmla="*/ 992898 h 993180"/>
                <a:gd name="connsiteX248" fmla="*/ 1444632 w 2080899"/>
                <a:gd name="connsiteY248" fmla="*/ 992898 h 993180"/>
                <a:gd name="connsiteX249" fmla="*/ 1436303 w 2080899"/>
                <a:gd name="connsiteY249" fmla="*/ 989848 h 993180"/>
                <a:gd name="connsiteX250" fmla="*/ 1436303 w 2080899"/>
                <a:gd name="connsiteY250" fmla="*/ 988322 h 993180"/>
                <a:gd name="connsiteX251" fmla="*/ 1441465 w 2080899"/>
                <a:gd name="connsiteY251" fmla="*/ 978585 h 993180"/>
                <a:gd name="connsiteX252" fmla="*/ 1448035 w 2080899"/>
                <a:gd name="connsiteY252" fmla="*/ 963100 h 993180"/>
                <a:gd name="connsiteX253" fmla="*/ 1442286 w 2080899"/>
                <a:gd name="connsiteY253" fmla="*/ 958055 h 993180"/>
                <a:gd name="connsiteX254" fmla="*/ 1416477 w 2080899"/>
                <a:gd name="connsiteY254" fmla="*/ 941514 h 993180"/>
                <a:gd name="connsiteX255" fmla="*/ 1413192 w 2080899"/>
                <a:gd name="connsiteY255" fmla="*/ 935765 h 993180"/>
                <a:gd name="connsiteX256" fmla="*/ 1388908 w 2080899"/>
                <a:gd name="connsiteY256" fmla="*/ 937760 h 993180"/>
                <a:gd name="connsiteX257" fmla="*/ 1384449 w 2080899"/>
                <a:gd name="connsiteY257" fmla="*/ 939989 h 993180"/>
                <a:gd name="connsiteX258" fmla="*/ 1349959 w 2080899"/>
                <a:gd name="connsiteY258" fmla="*/ 948904 h 993180"/>
                <a:gd name="connsiteX259" fmla="*/ 1333066 w 2080899"/>
                <a:gd name="connsiteY259" fmla="*/ 945854 h 993180"/>
                <a:gd name="connsiteX260" fmla="*/ 1323798 w 2080899"/>
                <a:gd name="connsiteY260" fmla="*/ 939989 h 993180"/>
                <a:gd name="connsiteX261" fmla="*/ 1314178 w 2080899"/>
                <a:gd name="connsiteY261" fmla="*/ 919927 h 993180"/>
                <a:gd name="connsiteX262" fmla="*/ 1312066 w 2080899"/>
                <a:gd name="connsiteY262" fmla="*/ 919927 h 993180"/>
                <a:gd name="connsiteX263" fmla="*/ 1299631 w 2080899"/>
                <a:gd name="connsiteY263" fmla="*/ 921101 h 993180"/>
                <a:gd name="connsiteX264" fmla="*/ 1294703 w 2080899"/>
                <a:gd name="connsiteY264" fmla="*/ 923447 h 993180"/>
                <a:gd name="connsiteX265" fmla="*/ 1281564 w 2080899"/>
                <a:gd name="connsiteY265" fmla="*/ 923447 h 993180"/>
                <a:gd name="connsiteX266" fmla="*/ 1277693 w 2080899"/>
                <a:gd name="connsiteY266" fmla="*/ 914296 h 993180"/>
                <a:gd name="connsiteX267" fmla="*/ 1271358 w 2080899"/>
                <a:gd name="connsiteY267" fmla="*/ 904911 h 993180"/>
                <a:gd name="connsiteX268" fmla="*/ 1254699 w 2080899"/>
                <a:gd name="connsiteY268" fmla="*/ 909135 h 993180"/>
                <a:gd name="connsiteX269" fmla="*/ 1248598 w 2080899"/>
                <a:gd name="connsiteY269" fmla="*/ 913945 h 993180"/>
                <a:gd name="connsiteX270" fmla="*/ 1240386 w 2080899"/>
                <a:gd name="connsiteY270" fmla="*/ 921922 h 993180"/>
                <a:gd name="connsiteX271" fmla="*/ 1240386 w 2080899"/>
                <a:gd name="connsiteY271" fmla="*/ 925911 h 993180"/>
                <a:gd name="connsiteX272" fmla="*/ 1240386 w 2080899"/>
                <a:gd name="connsiteY272" fmla="*/ 927201 h 993180"/>
                <a:gd name="connsiteX273" fmla="*/ 1246604 w 2080899"/>
                <a:gd name="connsiteY273" fmla="*/ 937056 h 993180"/>
                <a:gd name="connsiteX274" fmla="*/ 1247660 w 2080899"/>
                <a:gd name="connsiteY274" fmla="*/ 939519 h 993180"/>
                <a:gd name="connsiteX275" fmla="*/ 1248364 w 2080899"/>
                <a:gd name="connsiteY275" fmla="*/ 939519 h 993180"/>
                <a:gd name="connsiteX276" fmla="*/ 1246369 w 2080899"/>
                <a:gd name="connsiteY276" fmla="*/ 939519 h 993180"/>
                <a:gd name="connsiteX277" fmla="*/ 1211175 w 2080899"/>
                <a:gd name="connsiteY277" fmla="*/ 939519 h 993180"/>
                <a:gd name="connsiteX278" fmla="*/ 1210002 w 2080899"/>
                <a:gd name="connsiteY278" fmla="*/ 939519 h 993180"/>
                <a:gd name="connsiteX279" fmla="*/ 1193108 w 2080899"/>
                <a:gd name="connsiteY279" fmla="*/ 953949 h 993180"/>
                <a:gd name="connsiteX280" fmla="*/ 1180790 w 2080899"/>
                <a:gd name="connsiteY280" fmla="*/ 966619 h 993180"/>
                <a:gd name="connsiteX281" fmla="*/ 1168472 w 2080899"/>
                <a:gd name="connsiteY281" fmla="*/ 979172 h 993180"/>
                <a:gd name="connsiteX282" fmla="*/ 1129758 w 2080899"/>
                <a:gd name="connsiteY282" fmla="*/ 968144 h 993180"/>
                <a:gd name="connsiteX283" fmla="*/ 1123071 w 2080899"/>
                <a:gd name="connsiteY283" fmla="*/ 964390 h 993180"/>
                <a:gd name="connsiteX284" fmla="*/ 1119200 w 2080899"/>
                <a:gd name="connsiteY284" fmla="*/ 951603 h 993180"/>
                <a:gd name="connsiteX285" fmla="*/ 1087524 w 2080899"/>
                <a:gd name="connsiteY285" fmla="*/ 931073 h 993180"/>
                <a:gd name="connsiteX286" fmla="*/ 1080251 w 2080899"/>
                <a:gd name="connsiteY286" fmla="*/ 928961 h 993180"/>
                <a:gd name="connsiteX287" fmla="*/ 1048106 w 2080899"/>
                <a:gd name="connsiteY287" fmla="*/ 933184 h 993180"/>
                <a:gd name="connsiteX288" fmla="*/ 1044822 w 2080899"/>
                <a:gd name="connsiteY288" fmla="*/ 935296 h 993180"/>
                <a:gd name="connsiteX289" fmla="*/ 1036727 w 2080899"/>
                <a:gd name="connsiteY289" fmla="*/ 940927 h 993180"/>
                <a:gd name="connsiteX290" fmla="*/ 1021593 w 2080899"/>
                <a:gd name="connsiteY290" fmla="*/ 949374 h 993180"/>
                <a:gd name="connsiteX291" fmla="*/ 1005052 w 2080899"/>
                <a:gd name="connsiteY291" fmla="*/ 929782 h 993180"/>
                <a:gd name="connsiteX292" fmla="*/ 991795 w 2080899"/>
                <a:gd name="connsiteY292" fmla="*/ 913475 h 993180"/>
                <a:gd name="connsiteX293" fmla="*/ 984170 w 2080899"/>
                <a:gd name="connsiteY293" fmla="*/ 877577 h 993180"/>
                <a:gd name="connsiteX294" fmla="*/ 954489 w 2080899"/>
                <a:gd name="connsiteY294" fmla="*/ 850242 h 993180"/>
                <a:gd name="connsiteX295" fmla="*/ 945690 w 2080899"/>
                <a:gd name="connsiteY295" fmla="*/ 844611 h 993180"/>
                <a:gd name="connsiteX296" fmla="*/ 933958 w 2080899"/>
                <a:gd name="connsiteY296" fmla="*/ 838159 h 993180"/>
                <a:gd name="connsiteX297" fmla="*/ 903691 w 2080899"/>
                <a:gd name="connsiteY297" fmla="*/ 814696 h 993180"/>
                <a:gd name="connsiteX298" fmla="*/ 887736 w 2080899"/>
                <a:gd name="connsiteY298" fmla="*/ 785015 h 993180"/>
                <a:gd name="connsiteX299" fmla="*/ 876591 w 2080899"/>
                <a:gd name="connsiteY299" fmla="*/ 764485 h 993180"/>
                <a:gd name="connsiteX300" fmla="*/ 859932 w 2080899"/>
                <a:gd name="connsiteY300" fmla="*/ 754982 h 993180"/>
                <a:gd name="connsiteX301" fmla="*/ 842805 w 2080899"/>
                <a:gd name="connsiteY301" fmla="*/ 754161 h 993180"/>
                <a:gd name="connsiteX302" fmla="*/ 807023 w 2080899"/>
                <a:gd name="connsiteY302" fmla="*/ 748530 h 993180"/>
                <a:gd name="connsiteX303" fmla="*/ 797169 w 2080899"/>
                <a:gd name="connsiteY303" fmla="*/ 745479 h 993180"/>
                <a:gd name="connsiteX304" fmla="*/ 779923 w 2080899"/>
                <a:gd name="connsiteY304" fmla="*/ 741021 h 993180"/>
                <a:gd name="connsiteX305" fmla="*/ 738511 w 2080899"/>
                <a:gd name="connsiteY305" fmla="*/ 771993 h 993180"/>
                <a:gd name="connsiteX306" fmla="*/ 717394 w 2080899"/>
                <a:gd name="connsiteY306" fmla="*/ 775747 h 993180"/>
                <a:gd name="connsiteX307" fmla="*/ 713992 w 2080899"/>
                <a:gd name="connsiteY307" fmla="*/ 775747 h 993180"/>
                <a:gd name="connsiteX308" fmla="*/ 699210 w 2080899"/>
                <a:gd name="connsiteY308" fmla="*/ 782903 h 993180"/>
                <a:gd name="connsiteX309" fmla="*/ 681848 w 2080899"/>
                <a:gd name="connsiteY309" fmla="*/ 791585 h 993180"/>
                <a:gd name="connsiteX310" fmla="*/ 658385 w 2080899"/>
                <a:gd name="connsiteY310" fmla="*/ 781495 h 993180"/>
                <a:gd name="connsiteX311" fmla="*/ 644072 w 2080899"/>
                <a:gd name="connsiteY311" fmla="*/ 774222 h 993180"/>
                <a:gd name="connsiteX312" fmla="*/ 624715 w 2080899"/>
                <a:gd name="connsiteY312" fmla="*/ 773635 h 993180"/>
                <a:gd name="connsiteX313" fmla="*/ 617911 w 2080899"/>
                <a:gd name="connsiteY313" fmla="*/ 775747 h 993180"/>
                <a:gd name="connsiteX314" fmla="*/ 575091 w 2080899"/>
                <a:gd name="connsiteY314" fmla="*/ 772345 h 993180"/>
                <a:gd name="connsiteX315" fmla="*/ 571806 w 2080899"/>
                <a:gd name="connsiteY315" fmla="*/ 770233 h 993180"/>
                <a:gd name="connsiteX316" fmla="*/ 566644 w 2080899"/>
                <a:gd name="connsiteY316" fmla="*/ 762138 h 993180"/>
                <a:gd name="connsiteX317" fmla="*/ 558197 w 2080899"/>
                <a:gd name="connsiteY317" fmla="*/ 749703 h 993180"/>
                <a:gd name="connsiteX318" fmla="*/ 545410 w 2080899"/>
                <a:gd name="connsiteY318" fmla="*/ 745597 h 993180"/>
                <a:gd name="connsiteX319" fmla="*/ 521243 w 2080899"/>
                <a:gd name="connsiteY319" fmla="*/ 739027 h 993180"/>
                <a:gd name="connsiteX320" fmla="*/ 454491 w 2080899"/>
                <a:gd name="connsiteY320" fmla="*/ 694917 h 993180"/>
                <a:gd name="connsiteX321" fmla="*/ 431849 w 2080899"/>
                <a:gd name="connsiteY321" fmla="*/ 688934 h 993180"/>
                <a:gd name="connsiteX322" fmla="*/ 421760 w 2080899"/>
                <a:gd name="connsiteY322" fmla="*/ 688934 h 993180"/>
                <a:gd name="connsiteX323" fmla="*/ 414017 w 2080899"/>
                <a:gd name="connsiteY323" fmla="*/ 706062 h 993180"/>
                <a:gd name="connsiteX324" fmla="*/ 403928 w 2080899"/>
                <a:gd name="connsiteY324" fmla="*/ 717793 h 993180"/>
                <a:gd name="connsiteX325" fmla="*/ 396654 w 2080899"/>
                <a:gd name="connsiteY325" fmla="*/ 717793 h 993180"/>
                <a:gd name="connsiteX326" fmla="*/ 377884 w 2080899"/>
                <a:gd name="connsiteY326" fmla="*/ 714978 h 993180"/>
                <a:gd name="connsiteX327" fmla="*/ 376006 w 2080899"/>
                <a:gd name="connsiteY327" fmla="*/ 714978 h 993180"/>
                <a:gd name="connsiteX328" fmla="*/ 362398 w 2080899"/>
                <a:gd name="connsiteY328" fmla="*/ 734452 h 993180"/>
                <a:gd name="connsiteX329" fmla="*/ 364510 w 2080899"/>
                <a:gd name="connsiteY329" fmla="*/ 741374 h 993180"/>
                <a:gd name="connsiteX330" fmla="*/ 367560 w 2080899"/>
                <a:gd name="connsiteY330" fmla="*/ 753105 h 993180"/>
                <a:gd name="connsiteX331" fmla="*/ 355007 w 2080899"/>
                <a:gd name="connsiteY331" fmla="*/ 773283 h 993180"/>
                <a:gd name="connsiteX332" fmla="*/ 351018 w 2080899"/>
                <a:gd name="connsiteY332" fmla="*/ 777624 h 993180"/>
                <a:gd name="connsiteX333" fmla="*/ 340108 w 2080899"/>
                <a:gd name="connsiteY333" fmla="*/ 836986 h 993180"/>
                <a:gd name="connsiteX334" fmla="*/ 323097 w 2080899"/>
                <a:gd name="connsiteY334" fmla="*/ 842500 h 993180"/>
                <a:gd name="connsiteX335" fmla="*/ 323097 w 2080899"/>
                <a:gd name="connsiteY335" fmla="*/ 834874 h 993180"/>
                <a:gd name="connsiteX336" fmla="*/ 311366 w 2080899"/>
                <a:gd name="connsiteY336" fmla="*/ 816221 h 993180"/>
                <a:gd name="connsiteX337" fmla="*/ 278869 w 2080899"/>
                <a:gd name="connsiteY337" fmla="*/ 797450 h 993180"/>
                <a:gd name="connsiteX338" fmla="*/ 254116 w 2080899"/>
                <a:gd name="connsiteY338" fmla="*/ 824902 h 993180"/>
                <a:gd name="connsiteX339" fmla="*/ 238278 w 2080899"/>
                <a:gd name="connsiteY339" fmla="*/ 842734 h 993180"/>
                <a:gd name="connsiteX340" fmla="*/ 228424 w 2080899"/>
                <a:gd name="connsiteY340" fmla="*/ 859862 h 993180"/>
                <a:gd name="connsiteX341" fmla="*/ 226312 w 2080899"/>
                <a:gd name="connsiteY341" fmla="*/ 866666 h 993180"/>
                <a:gd name="connsiteX342" fmla="*/ 225022 w 2080899"/>
                <a:gd name="connsiteY342" fmla="*/ 867840 h 993180"/>
                <a:gd name="connsiteX343" fmla="*/ 213290 w 2080899"/>
                <a:gd name="connsiteY343" fmla="*/ 862560 h 993180"/>
                <a:gd name="connsiteX344" fmla="*/ 204140 w 2080899"/>
                <a:gd name="connsiteY344" fmla="*/ 857633 h 993180"/>
                <a:gd name="connsiteX345" fmla="*/ 183023 w 2080899"/>
                <a:gd name="connsiteY345" fmla="*/ 845901 h 993180"/>
                <a:gd name="connsiteX346" fmla="*/ 188771 w 2080899"/>
                <a:gd name="connsiteY346" fmla="*/ 841678 h 993180"/>
                <a:gd name="connsiteX347" fmla="*/ 201324 w 2080899"/>
                <a:gd name="connsiteY347" fmla="*/ 838041 h 993180"/>
                <a:gd name="connsiteX348" fmla="*/ 207190 w 2080899"/>
                <a:gd name="connsiteY348" fmla="*/ 830768 h 993180"/>
                <a:gd name="connsiteX349" fmla="*/ 203084 w 2080899"/>
                <a:gd name="connsiteY349" fmla="*/ 825019 h 993180"/>
                <a:gd name="connsiteX350" fmla="*/ 185838 w 2080899"/>
                <a:gd name="connsiteY350" fmla="*/ 816456 h 993180"/>
                <a:gd name="connsiteX351" fmla="*/ 174107 w 2080899"/>
                <a:gd name="connsiteY351" fmla="*/ 811411 h 993180"/>
                <a:gd name="connsiteX352" fmla="*/ 168593 w 2080899"/>
                <a:gd name="connsiteY352" fmla="*/ 811411 h 993180"/>
                <a:gd name="connsiteX353" fmla="*/ 154280 w 2080899"/>
                <a:gd name="connsiteY353" fmla="*/ 819623 h 993180"/>
                <a:gd name="connsiteX354" fmla="*/ 157800 w 2080899"/>
                <a:gd name="connsiteY354" fmla="*/ 831941 h 993180"/>
                <a:gd name="connsiteX355" fmla="*/ 159560 w 2080899"/>
                <a:gd name="connsiteY355" fmla="*/ 835930 h 993180"/>
                <a:gd name="connsiteX356" fmla="*/ 153929 w 2080899"/>
                <a:gd name="connsiteY356" fmla="*/ 848365 h 993180"/>
                <a:gd name="connsiteX357" fmla="*/ 150526 w 2080899"/>
                <a:gd name="connsiteY357" fmla="*/ 854114 h 993180"/>
                <a:gd name="connsiteX358" fmla="*/ 146420 w 2080899"/>
                <a:gd name="connsiteY358" fmla="*/ 856695 h 993180"/>
                <a:gd name="connsiteX359" fmla="*/ 142197 w 2080899"/>
                <a:gd name="connsiteY359" fmla="*/ 854818 h 993180"/>
                <a:gd name="connsiteX360" fmla="*/ 139264 w 2080899"/>
                <a:gd name="connsiteY360" fmla="*/ 847661 h 993180"/>
                <a:gd name="connsiteX361" fmla="*/ 126711 w 2080899"/>
                <a:gd name="connsiteY361" fmla="*/ 823025 h 993180"/>
                <a:gd name="connsiteX362" fmla="*/ 112399 w 2080899"/>
                <a:gd name="connsiteY362" fmla="*/ 794048 h 993180"/>
                <a:gd name="connsiteX363" fmla="*/ 107354 w 2080899"/>
                <a:gd name="connsiteY363" fmla="*/ 767535 h 993180"/>
                <a:gd name="connsiteX364" fmla="*/ 104891 w 2080899"/>
                <a:gd name="connsiteY364" fmla="*/ 761435 h 993180"/>
                <a:gd name="connsiteX365" fmla="*/ 107120 w 2080899"/>
                <a:gd name="connsiteY365" fmla="*/ 737971 h 993180"/>
                <a:gd name="connsiteX366" fmla="*/ 108879 w 2080899"/>
                <a:gd name="connsiteY366" fmla="*/ 734100 h 993180"/>
                <a:gd name="connsiteX367" fmla="*/ 121549 w 2080899"/>
                <a:gd name="connsiteY367" fmla="*/ 730815 h 993180"/>
                <a:gd name="connsiteX368" fmla="*/ 130114 w 2080899"/>
                <a:gd name="connsiteY368" fmla="*/ 730815 h 993180"/>
                <a:gd name="connsiteX369" fmla="*/ 135158 w 2080899"/>
                <a:gd name="connsiteY369" fmla="*/ 716385 h 993180"/>
                <a:gd name="connsiteX370" fmla="*/ 135158 w 2080899"/>
                <a:gd name="connsiteY370" fmla="*/ 709229 h 993180"/>
                <a:gd name="connsiteX371" fmla="*/ 144543 w 2080899"/>
                <a:gd name="connsiteY371" fmla="*/ 678610 h 993180"/>
                <a:gd name="connsiteX372" fmla="*/ 153694 w 2080899"/>
                <a:gd name="connsiteY372" fmla="*/ 635672 h 993180"/>
                <a:gd name="connsiteX373" fmla="*/ 153694 w 2080899"/>
                <a:gd name="connsiteY373" fmla="*/ 634851 h 993180"/>
                <a:gd name="connsiteX374" fmla="*/ 137739 w 2080899"/>
                <a:gd name="connsiteY374" fmla="*/ 610567 h 993180"/>
                <a:gd name="connsiteX375" fmla="*/ 135862 w 2080899"/>
                <a:gd name="connsiteY375" fmla="*/ 607517 h 993180"/>
                <a:gd name="connsiteX376" fmla="*/ 142784 w 2080899"/>
                <a:gd name="connsiteY376" fmla="*/ 600830 h 993180"/>
                <a:gd name="connsiteX377" fmla="*/ 148063 w 2080899"/>
                <a:gd name="connsiteY377" fmla="*/ 596724 h 993180"/>
                <a:gd name="connsiteX378" fmla="*/ 157096 w 2080899"/>
                <a:gd name="connsiteY378" fmla="*/ 570797 h 993180"/>
                <a:gd name="connsiteX379" fmla="*/ 152286 w 2080899"/>
                <a:gd name="connsiteY379" fmla="*/ 549094 h 993180"/>
                <a:gd name="connsiteX380" fmla="*/ 150644 w 2080899"/>
                <a:gd name="connsiteY380" fmla="*/ 543228 h 993180"/>
                <a:gd name="connsiteX381" fmla="*/ 132108 w 2080899"/>
                <a:gd name="connsiteY381" fmla="*/ 523753 h 993180"/>
                <a:gd name="connsiteX382" fmla="*/ 125304 w 2080899"/>
                <a:gd name="connsiteY382" fmla="*/ 505804 h 993180"/>
                <a:gd name="connsiteX383" fmla="*/ 126594 w 2080899"/>
                <a:gd name="connsiteY383" fmla="*/ 487269 h 993180"/>
                <a:gd name="connsiteX384" fmla="*/ 126594 w 2080899"/>
                <a:gd name="connsiteY384" fmla="*/ 485860 h 993180"/>
                <a:gd name="connsiteX385" fmla="*/ 121901 w 2080899"/>
                <a:gd name="connsiteY385" fmla="*/ 478235 h 993180"/>
                <a:gd name="connsiteX386" fmla="*/ 108175 w 2080899"/>
                <a:gd name="connsiteY386" fmla="*/ 459817 h 993180"/>
                <a:gd name="connsiteX387" fmla="*/ 98086 w 2080899"/>
                <a:gd name="connsiteY387" fmla="*/ 457001 h 993180"/>
                <a:gd name="connsiteX388" fmla="*/ 62892 w 2080899"/>
                <a:gd name="connsiteY388" fmla="*/ 445269 h 993180"/>
                <a:gd name="connsiteX389" fmla="*/ 42010 w 2080899"/>
                <a:gd name="connsiteY389" fmla="*/ 385673 h 993180"/>
                <a:gd name="connsiteX390" fmla="*/ 29340 w 2080899"/>
                <a:gd name="connsiteY390" fmla="*/ 372769 h 993180"/>
                <a:gd name="connsiteX391" fmla="*/ 22418 w 2080899"/>
                <a:gd name="connsiteY391" fmla="*/ 370774 h 993180"/>
                <a:gd name="connsiteX392" fmla="*/ 21362 w 2080899"/>
                <a:gd name="connsiteY392" fmla="*/ 368897 h 993180"/>
                <a:gd name="connsiteX393" fmla="*/ 28988 w 2080899"/>
                <a:gd name="connsiteY393" fmla="*/ 359160 h 993180"/>
                <a:gd name="connsiteX394" fmla="*/ 35323 w 2080899"/>
                <a:gd name="connsiteY394" fmla="*/ 354467 h 993180"/>
                <a:gd name="connsiteX395" fmla="*/ 45060 w 2080899"/>
                <a:gd name="connsiteY395" fmla="*/ 332295 h 993180"/>
                <a:gd name="connsiteX396" fmla="*/ 46585 w 2080899"/>
                <a:gd name="connsiteY396" fmla="*/ 328893 h 993180"/>
                <a:gd name="connsiteX397" fmla="*/ 55032 w 2080899"/>
                <a:gd name="connsiteY397" fmla="*/ 332647 h 993180"/>
                <a:gd name="connsiteX398" fmla="*/ 61836 w 2080899"/>
                <a:gd name="connsiteY398" fmla="*/ 336401 h 993180"/>
                <a:gd name="connsiteX399" fmla="*/ 82601 w 2080899"/>
                <a:gd name="connsiteY399" fmla="*/ 327368 h 993180"/>
                <a:gd name="connsiteX400" fmla="*/ 91986 w 2080899"/>
                <a:gd name="connsiteY400" fmla="*/ 244426 h 993180"/>
                <a:gd name="connsiteX401" fmla="*/ 94332 w 2080899"/>
                <a:gd name="connsiteY401" fmla="*/ 220962 h 993180"/>
                <a:gd name="connsiteX402" fmla="*/ 92690 w 2080899"/>
                <a:gd name="connsiteY402" fmla="*/ 214979 h 993180"/>
                <a:gd name="connsiteX403" fmla="*/ 70752 w 2080899"/>
                <a:gd name="connsiteY403" fmla="*/ 210991 h 993180"/>
                <a:gd name="connsiteX404" fmla="*/ 59020 w 2080899"/>
                <a:gd name="connsiteY404" fmla="*/ 210991 h 993180"/>
                <a:gd name="connsiteX405" fmla="*/ 74975 w 2080899"/>
                <a:gd name="connsiteY405" fmla="*/ 166059 h 993180"/>
                <a:gd name="connsiteX406" fmla="*/ 71104 w 2080899"/>
                <a:gd name="connsiteY406" fmla="*/ 156204 h 993180"/>
                <a:gd name="connsiteX407" fmla="*/ 77556 w 2080899"/>
                <a:gd name="connsiteY407" fmla="*/ 126758 h 993180"/>
                <a:gd name="connsiteX408" fmla="*/ 80489 w 2080899"/>
                <a:gd name="connsiteY408" fmla="*/ 121714 h 993180"/>
                <a:gd name="connsiteX409" fmla="*/ 80489 w 2080899"/>
                <a:gd name="connsiteY409" fmla="*/ 113971 h 993180"/>
                <a:gd name="connsiteX410" fmla="*/ 64769 w 2080899"/>
                <a:gd name="connsiteY410" fmla="*/ 106814 h 993180"/>
                <a:gd name="connsiteX411" fmla="*/ 50574 w 2080899"/>
                <a:gd name="connsiteY411" fmla="*/ 99541 h 993180"/>
                <a:gd name="connsiteX412" fmla="*/ 29692 w 2080899"/>
                <a:gd name="connsiteY412" fmla="*/ 77486 h 993180"/>
                <a:gd name="connsiteX413" fmla="*/ -107 w 2080899"/>
                <a:gd name="connsiteY413" fmla="*/ 37598 h 9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2080899" h="993180">
                  <a:moveTo>
                    <a:pt x="-107" y="36895"/>
                  </a:moveTo>
                  <a:lnTo>
                    <a:pt x="40250" y="25867"/>
                  </a:lnTo>
                  <a:cubicBezTo>
                    <a:pt x="40250" y="25867"/>
                    <a:pt x="112047" y="4163"/>
                    <a:pt x="123778" y="1231"/>
                  </a:cubicBezTo>
                  <a:cubicBezTo>
                    <a:pt x="133574" y="-787"/>
                    <a:pt x="143663" y="-787"/>
                    <a:pt x="153459" y="1231"/>
                  </a:cubicBezTo>
                  <a:cubicBezTo>
                    <a:pt x="164557" y="3190"/>
                    <a:pt x="175761" y="4480"/>
                    <a:pt x="187011" y="5102"/>
                  </a:cubicBezTo>
                  <a:cubicBezTo>
                    <a:pt x="189158" y="4915"/>
                    <a:pt x="191317" y="4915"/>
                    <a:pt x="193464" y="5102"/>
                  </a:cubicBezTo>
                  <a:cubicBezTo>
                    <a:pt x="196573" y="8211"/>
                    <a:pt x="199001" y="11930"/>
                    <a:pt x="200620" y="16012"/>
                  </a:cubicBezTo>
                  <a:lnTo>
                    <a:pt x="202262" y="21292"/>
                  </a:lnTo>
                  <a:lnTo>
                    <a:pt x="212469" y="25163"/>
                  </a:lnTo>
                  <a:lnTo>
                    <a:pt x="249306" y="35487"/>
                  </a:lnTo>
                  <a:cubicBezTo>
                    <a:pt x="244496" y="64816"/>
                    <a:pt x="234172" y="128401"/>
                    <a:pt x="234759" y="132624"/>
                  </a:cubicBezTo>
                  <a:cubicBezTo>
                    <a:pt x="235345" y="136847"/>
                    <a:pt x="236636" y="163595"/>
                    <a:pt x="236284" y="169930"/>
                  </a:cubicBezTo>
                  <a:cubicBezTo>
                    <a:pt x="235639" y="172194"/>
                    <a:pt x="234571" y="174306"/>
                    <a:pt x="233116" y="176148"/>
                  </a:cubicBezTo>
                  <a:cubicBezTo>
                    <a:pt x="228893" y="182248"/>
                    <a:pt x="222675" y="191634"/>
                    <a:pt x="231239" y="199611"/>
                  </a:cubicBezTo>
                  <a:cubicBezTo>
                    <a:pt x="240050" y="209020"/>
                    <a:pt x="252063" y="214792"/>
                    <a:pt x="264909" y="215801"/>
                  </a:cubicBezTo>
                  <a:cubicBezTo>
                    <a:pt x="268886" y="216070"/>
                    <a:pt x="272863" y="215554"/>
                    <a:pt x="276640" y="214275"/>
                  </a:cubicBezTo>
                  <a:cubicBezTo>
                    <a:pt x="284571" y="211765"/>
                    <a:pt x="293135" y="212140"/>
                    <a:pt x="300807" y="215331"/>
                  </a:cubicBezTo>
                  <a:cubicBezTo>
                    <a:pt x="309700" y="218276"/>
                    <a:pt x="318123" y="222499"/>
                    <a:pt x="325796" y="227884"/>
                  </a:cubicBezTo>
                  <a:cubicBezTo>
                    <a:pt x="331169" y="231462"/>
                    <a:pt x="336729" y="234747"/>
                    <a:pt x="342454" y="237738"/>
                  </a:cubicBezTo>
                  <a:cubicBezTo>
                    <a:pt x="359242" y="245458"/>
                    <a:pt x="377285" y="250080"/>
                    <a:pt x="395716" y="251347"/>
                  </a:cubicBezTo>
                  <a:lnTo>
                    <a:pt x="395716" y="251347"/>
                  </a:lnTo>
                  <a:cubicBezTo>
                    <a:pt x="416363" y="253694"/>
                    <a:pt x="437597" y="259676"/>
                    <a:pt x="438653" y="263079"/>
                  </a:cubicBezTo>
                  <a:lnTo>
                    <a:pt x="441234" y="270587"/>
                  </a:lnTo>
                  <a:cubicBezTo>
                    <a:pt x="441234" y="272816"/>
                    <a:pt x="439474" y="281380"/>
                    <a:pt x="439005" y="287128"/>
                  </a:cubicBezTo>
                  <a:cubicBezTo>
                    <a:pt x="439005" y="291000"/>
                    <a:pt x="437949" y="304256"/>
                    <a:pt x="445575" y="309183"/>
                  </a:cubicBezTo>
                  <a:cubicBezTo>
                    <a:pt x="451523" y="312961"/>
                    <a:pt x="456473" y="318111"/>
                    <a:pt x="460004" y="324200"/>
                  </a:cubicBezTo>
                  <a:cubicBezTo>
                    <a:pt x="463770" y="333304"/>
                    <a:pt x="469683" y="341351"/>
                    <a:pt x="477250" y="347663"/>
                  </a:cubicBezTo>
                  <a:cubicBezTo>
                    <a:pt x="480652" y="350244"/>
                    <a:pt x="483702" y="353060"/>
                    <a:pt x="487104" y="356110"/>
                  </a:cubicBezTo>
                  <a:cubicBezTo>
                    <a:pt x="490882" y="359934"/>
                    <a:pt x="495046" y="363360"/>
                    <a:pt x="499540" y="366316"/>
                  </a:cubicBezTo>
                  <a:cubicBezTo>
                    <a:pt x="506520" y="371455"/>
                    <a:pt x="515401" y="373249"/>
                    <a:pt x="523824" y="371243"/>
                  </a:cubicBezTo>
                  <a:lnTo>
                    <a:pt x="524997" y="371243"/>
                  </a:lnTo>
                  <a:cubicBezTo>
                    <a:pt x="530980" y="369718"/>
                    <a:pt x="535907" y="368545"/>
                    <a:pt x="540131" y="371830"/>
                  </a:cubicBezTo>
                  <a:cubicBezTo>
                    <a:pt x="541457" y="372886"/>
                    <a:pt x="542676" y="374059"/>
                    <a:pt x="543768" y="375350"/>
                  </a:cubicBezTo>
                  <a:cubicBezTo>
                    <a:pt x="546841" y="379972"/>
                    <a:pt x="552402" y="382283"/>
                    <a:pt x="557845" y="381215"/>
                  </a:cubicBezTo>
                  <a:cubicBezTo>
                    <a:pt x="561717" y="381215"/>
                    <a:pt x="565705" y="380277"/>
                    <a:pt x="569577" y="379808"/>
                  </a:cubicBezTo>
                  <a:cubicBezTo>
                    <a:pt x="575408" y="378599"/>
                    <a:pt x="581391" y="378353"/>
                    <a:pt x="587292" y="379104"/>
                  </a:cubicBezTo>
                  <a:cubicBezTo>
                    <a:pt x="591515" y="380160"/>
                    <a:pt x="597850" y="382389"/>
                    <a:pt x="603247" y="384383"/>
                  </a:cubicBezTo>
                  <a:cubicBezTo>
                    <a:pt x="607798" y="386565"/>
                    <a:pt x="612667" y="387996"/>
                    <a:pt x="617676" y="388606"/>
                  </a:cubicBezTo>
                  <a:lnTo>
                    <a:pt x="621665" y="388606"/>
                  </a:lnTo>
                  <a:cubicBezTo>
                    <a:pt x="624821" y="387609"/>
                    <a:pt x="626792" y="384488"/>
                    <a:pt x="626358" y="381215"/>
                  </a:cubicBezTo>
                  <a:cubicBezTo>
                    <a:pt x="626358" y="380511"/>
                    <a:pt x="626358" y="378752"/>
                    <a:pt x="626358" y="376757"/>
                  </a:cubicBezTo>
                  <a:cubicBezTo>
                    <a:pt x="626358" y="367372"/>
                    <a:pt x="624598" y="342618"/>
                    <a:pt x="628352" y="336283"/>
                  </a:cubicBezTo>
                  <a:cubicBezTo>
                    <a:pt x="633373" y="330617"/>
                    <a:pt x="640741" y="327579"/>
                    <a:pt x="648296" y="328071"/>
                  </a:cubicBezTo>
                  <a:cubicBezTo>
                    <a:pt x="651029" y="328552"/>
                    <a:pt x="653845" y="327966"/>
                    <a:pt x="656156" y="326429"/>
                  </a:cubicBezTo>
                  <a:lnTo>
                    <a:pt x="659675" y="324669"/>
                  </a:lnTo>
                  <a:cubicBezTo>
                    <a:pt x="667676" y="322686"/>
                    <a:pt x="676146" y="324036"/>
                    <a:pt x="683138" y="328423"/>
                  </a:cubicBezTo>
                  <a:cubicBezTo>
                    <a:pt x="690435" y="334148"/>
                    <a:pt x="695738" y="342032"/>
                    <a:pt x="698272" y="350948"/>
                  </a:cubicBezTo>
                  <a:cubicBezTo>
                    <a:pt x="701088" y="360356"/>
                    <a:pt x="706895" y="368592"/>
                    <a:pt x="714813" y="374411"/>
                  </a:cubicBezTo>
                  <a:cubicBezTo>
                    <a:pt x="725102" y="381860"/>
                    <a:pt x="737326" y="386178"/>
                    <a:pt x="750008" y="386847"/>
                  </a:cubicBezTo>
                  <a:lnTo>
                    <a:pt x="756812" y="384500"/>
                  </a:lnTo>
                  <a:cubicBezTo>
                    <a:pt x="789661" y="372769"/>
                    <a:pt x="827202" y="360099"/>
                    <a:pt x="832715" y="356696"/>
                  </a:cubicBezTo>
                  <a:cubicBezTo>
                    <a:pt x="841291" y="351053"/>
                    <a:pt x="847861" y="342841"/>
                    <a:pt x="851486" y="333233"/>
                  </a:cubicBezTo>
                  <a:cubicBezTo>
                    <a:pt x="854067" y="324435"/>
                    <a:pt x="858173" y="315167"/>
                    <a:pt x="869435" y="314345"/>
                  </a:cubicBezTo>
                  <a:cubicBezTo>
                    <a:pt x="876239" y="313642"/>
                    <a:pt x="914836" y="309418"/>
                    <a:pt x="921758" y="302614"/>
                  </a:cubicBezTo>
                  <a:lnTo>
                    <a:pt x="927389" y="297335"/>
                  </a:lnTo>
                  <a:cubicBezTo>
                    <a:pt x="931143" y="294167"/>
                    <a:pt x="964109" y="264838"/>
                    <a:pt x="965634" y="263196"/>
                  </a:cubicBezTo>
                  <a:cubicBezTo>
                    <a:pt x="977330" y="253095"/>
                    <a:pt x="990399" y="244731"/>
                    <a:pt x="1004465" y="238325"/>
                  </a:cubicBezTo>
                  <a:cubicBezTo>
                    <a:pt x="1015023" y="236448"/>
                    <a:pt x="1018895" y="236096"/>
                    <a:pt x="1019012" y="236096"/>
                  </a:cubicBezTo>
                  <a:cubicBezTo>
                    <a:pt x="1029395" y="234864"/>
                    <a:pt x="1039906" y="235662"/>
                    <a:pt x="1049984" y="238442"/>
                  </a:cubicBezTo>
                  <a:cubicBezTo>
                    <a:pt x="1067452" y="246115"/>
                    <a:pt x="1083923" y="255887"/>
                    <a:pt x="1099021" y="267537"/>
                  </a:cubicBezTo>
                  <a:cubicBezTo>
                    <a:pt x="1108876" y="276687"/>
                    <a:pt x="1118730" y="284313"/>
                    <a:pt x="1125887" y="279268"/>
                  </a:cubicBezTo>
                  <a:lnTo>
                    <a:pt x="1130814" y="275749"/>
                  </a:lnTo>
                  <a:cubicBezTo>
                    <a:pt x="1135859" y="273872"/>
                    <a:pt x="1141841" y="272229"/>
                    <a:pt x="1142545" y="271995"/>
                  </a:cubicBezTo>
                  <a:lnTo>
                    <a:pt x="1144774" y="271995"/>
                  </a:lnTo>
                  <a:cubicBezTo>
                    <a:pt x="1153350" y="270458"/>
                    <a:pt x="1162125" y="270458"/>
                    <a:pt x="1170701" y="271995"/>
                  </a:cubicBezTo>
                  <a:cubicBezTo>
                    <a:pt x="1172695" y="271995"/>
                    <a:pt x="1175276" y="273050"/>
                    <a:pt x="1178092" y="273754"/>
                  </a:cubicBezTo>
                  <a:cubicBezTo>
                    <a:pt x="1192404" y="277274"/>
                    <a:pt x="1211996" y="282084"/>
                    <a:pt x="1220325" y="276453"/>
                  </a:cubicBezTo>
                  <a:lnTo>
                    <a:pt x="1229124" y="270704"/>
                  </a:lnTo>
                  <a:cubicBezTo>
                    <a:pt x="1234286" y="269355"/>
                    <a:pt x="1238016" y="264874"/>
                    <a:pt x="1238392" y="259559"/>
                  </a:cubicBezTo>
                  <a:lnTo>
                    <a:pt x="1239213" y="251230"/>
                  </a:lnTo>
                  <a:cubicBezTo>
                    <a:pt x="1239213" y="251230"/>
                    <a:pt x="1240034" y="247593"/>
                    <a:pt x="1249537" y="243956"/>
                  </a:cubicBezTo>
                  <a:cubicBezTo>
                    <a:pt x="1265363" y="236882"/>
                    <a:pt x="1279429" y="226382"/>
                    <a:pt x="1290715" y="213220"/>
                  </a:cubicBezTo>
                  <a:cubicBezTo>
                    <a:pt x="1293495" y="209465"/>
                    <a:pt x="1296041" y="205547"/>
                    <a:pt x="1298340" y="201488"/>
                  </a:cubicBezTo>
                  <a:cubicBezTo>
                    <a:pt x="1304793" y="191282"/>
                    <a:pt x="1311597" y="180723"/>
                    <a:pt x="1322742" y="179198"/>
                  </a:cubicBezTo>
                  <a:cubicBezTo>
                    <a:pt x="1334344" y="177040"/>
                    <a:pt x="1346146" y="176207"/>
                    <a:pt x="1357936" y="176735"/>
                  </a:cubicBezTo>
                  <a:lnTo>
                    <a:pt x="1359814" y="177673"/>
                  </a:lnTo>
                  <a:cubicBezTo>
                    <a:pt x="1366348" y="179738"/>
                    <a:pt x="1372296" y="183316"/>
                    <a:pt x="1377176" y="188114"/>
                  </a:cubicBezTo>
                  <a:cubicBezTo>
                    <a:pt x="1381810" y="193147"/>
                    <a:pt x="1387441" y="197136"/>
                    <a:pt x="1393718" y="199846"/>
                  </a:cubicBezTo>
                  <a:lnTo>
                    <a:pt x="1396533" y="201019"/>
                  </a:lnTo>
                  <a:cubicBezTo>
                    <a:pt x="1400604" y="204761"/>
                    <a:pt x="1405907" y="206884"/>
                    <a:pt x="1411432" y="207002"/>
                  </a:cubicBezTo>
                  <a:cubicBezTo>
                    <a:pt x="1418823" y="207002"/>
                    <a:pt x="1425862" y="207002"/>
                    <a:pt x="1426566" y="200550"/>
                  </a:cubicBezTo>
                  <a:cubicBezTo>
                    <a:pt x="1426507" y="199763"/>
                    <a:pt x="1426507" y="198989"/>
                    <a:pt x="1426566" y="198203"/>
                  </a:cubicBezTo>
                  <a:lnTo>
                    <a:pt x="1426566" y="196444"/>
                  </a:lnTo>
                  <a:cubicBezTo>
                    <a:pt x="1427516" y="197030"/>
                    <a:pt x="1428384" y="197734"/>
                    <a:pt x="1429147" y="198555"/>
                  </a:cubicBezTo>
                  <a:cubicBezTo>
                    <a:pt x="1436655" y="205360"/>
                    <a:pt x="1449560" y="215683"/>
                    <a:pt x="1452610" y="217678"/>
                  </a:cubicBezTo>
                  <a:cubicBezTo>
                    <a:pt x="1462934" y="225467"/>
                    <a:pt x="1472307" y="234442"/>
                    <a:pt x="1480531" y="244426"/>
                  </a:cubicBezTo>
                  <a:cubicBezTo>
                    <a:pt x="1481305" y="246643"/>
                    <a:pt x="1481939" y="248919"/>
                    <a:pt x="1482408" y="251230"/>
                  </a:cubicBezTo>
                  <a:cubicBezTo>
                    <a:pt x="1483112" y="255946"/>
                    <a:pt x="1485094" y="260369"/>
                    <a:pt x="1488157" y="264017"/>
                  </a:cubicBezTo>
                  <a:cubicBezTo>
                    <a:pt x="1489858" y="265601"/>
                    <a:pt x="1491758" y="266985"/>
                    <a:pt x="1493788" y="268123"/>
                  </a:cubicBezTo>
                  <a:lnTo>
                    <a:pt x="1494374" y="268123"/>
                  </a:lnTo>
                  <a:cubicBezTo>
                    <a:pt x="1505402" y="269296"/>
                    <a:pt x="1523468" y="271173"/>
                    <a:pt x="1524642" y="271525"/>
                  </a:cubicBezTo>
                  <a:cubicBezTo>
                    <a:pt x="1527668" y="276476"/>
                    <a:pt x="1528759" y="282365"/>
                    <a:pt x="1527692" y="288067"/>
                  </a:cubicBezTo>
                  <a:lnTo>
                    <a:pt x="1527105" y="291117"/>
                  </a:lnTo>
                  <a:cubicBezTo>
                    <a:pt x="1524993" y="301324"/>
                    <a:pt x="1522178" y="313993"/>
                    <a:pt x="1529921" y="315519"/>
                  </a:cubicBezTo>
                  <a:lnTo>
                    <a:pt x="1535200" y="316574"/>
                  </a:lnTo>
                  <a:cubicBezTo>
                    <a:pt x="1539071" y="316574"/>
                    <a:pt x="1549278" y="318803"/>
                    <a:pt x="1550099" y="320681"/>
                  </a:cubicBezTo>
                  <a:cubicBezTo>
                    <a:pt x="1550357" y="321724"/>
                    <a:pt x="1550357" y="322804"/>
                    <a:pt x="1550099" y="323848"/>
                  </a:cubicBezTo>
                  <a:cubicBezTo>
                    <a:pt x="1549113" y="325678"/>
                    <a:pt x="1549113" y="327884"/>
                    <a:pt x="1550099" y="329714"/>
                  </a:cubicBezTo>
                  <a:cubicBezTo>
                    <a:pt x="1551519" y="331403"/>
                    <a:pt x="1553654" y="332318"/>
                    <a:pt x="1555847" y="332178"/>
                  </a:cubicBezTo>
                  <a:cubicBezTo>
                    <a:pt x="1558076" y="332178"/>
                    <a:pt x="1560657" y="332178"/>
                    <a:pt x="1562769" y="332178"/>
                  </a:cubicBezTo>
                  <a:cubicBezTo>
                    <a:pt x="1568400" y="332178"/>
                    <a:pt x="1573562" y="332178"/>
                    <a:pt x="1575204" y="334759"/>
                  </a:cubicBezTo>
                  <a:cubicBezTo>
                    <a:pt x="1576847" y="337339"/>
                    <a:pt x="1576378" y="336636"/>
                    <a:pt x="1577082" y="337574"/>
                  </a:cubicBezTo>
                  <a:cubicBezTo>
                    <a:pt x="1580366" y="342736"/>
                    <a:pt x="1584472" y="349306"/>
                    <a:pt x="1589634" y="347311"/>
                  </a:cubicBezTo>
                  <a:cubicBezTo>
                    <a:pt x="1599383" y="342126"/>
                    <a:pt x="1605765" y="332283"/>
                    <a:pt x="1606528" y="321267"/>
                  </a:cubicBezTo>
                  <a:cubicBezTo>
                    <a:pt x="1606481" y="317290"/>
                    <a:pt x="1605882" y="313348"/>
                    <a:pt x="1604768" y="309535"/>
                  </a:cubicBezTo>
                  <a:cubicBezTo>
                    <a:pt x="1604768" y="308245"/>
                    <a:pt x="1603947" y="306485"/>
                    <a:pt x="1603947" y="306134"/>
                  </a:cubicBezTo>
                  <a:cubicBezTo>
                    <a:pt x="1604756" y="305981"/>
                    <a:pt x="1605601" y="305981"/>
                    <a:pt x="1606410" y="306134"/>
                  </a:cubicBezTo>
                  <a:cubicBezTo>
                    <a:pt x="1608369" y="306016"/>
                    <a:pt x="1610317" y="306016"/>
                    <a:pt x="1612276" y="306134"/>
                  </a:cubicBezTo>
                  <a:cubicBezTo>
                    <a:pt x="1618963" y="306837"/>
                    <a:pt x="1624008" y="307189"/>
                    <a:pt x="1625885" y="304608"/>
                  </a:cubicBezTo>
                  <a:cubicBezTo>
                    <a:pt x="1626659" y="303306"/>
                    <a:pt x="1626659" y="301687"/>
                    <a:pt x="1625885" y="300385"/>
                  </a:cubicBezTo>
                  <a:cubicBezTo>
                    <a:pt x="1624911" y="297874"/>
                    <a:pt x="1623609" y="295516"/>
                    <a:pt x="1622013" y="293346"/>
                  </a:cubicBezTo>
                  <a:cubicBezTo>
                    <a:pt x="1619245" y="290261"/>
                    <a:pt x="1617450" y="286424"/>
                    <a:pt x="1616852" y="282319"/>
                  </a:cubicBezTo>
                  <a:cubicBezTo>
                    <a:pt x="1625157" y="271995"/>
                    <a:pt x="1635247" y="263255"/>
                    <a:pt x="1646649" y="256509"/>
                  </a:cubicBezTo>
                  <a:lnTo>
                    <a:pt x="1647353" y="255805"/>
                  </a:lnTo>
                  <a:cubicBezTo>
                    <a:pt x="1647353" y="255805"/>
                    <a:pt x="1658264" y="237738"/>
                    <a:pt x="1661783" y="233515"/>
                  </a:cubicBezTo>
                  <a:cubicBezTo>
                    <a:pt x="1665854" y="229222"/>
                    <a:pt x="1670289" y="225303"/>
                    <a:pt x="1675040" y="221784"/>
                  </a:cubicBezTo>
                  <a:lnTo>
                    <a:pt x="1678442" y="219085"/>
                  </a:lnTo>
                  <a:lnTo>
                    <a:pt x="1679615" y="217326"/>
                  </a:lnTo>
                  <a:lnTo>
                    <a:pt x="1679615" y="216504"/>
                  </a:lnTo>
                  <a:cubicBezTo>
                    <a:pt x="1680296" y="212164"/>
                    <a:pt x="1681762" y="207987"/>
                    <a:pt x="1683956" y="204186"/>
                  </a:cubicBezTo>
                  <a:cubicBezTo>
                    <a:pt x="1685481" y="202661"/>
                    <a:pt x="1686420" y="202075"/>
                    <a:pt x="1686771" y="201723"/>
                  </a:cubicBezTo>
                  <a:cubicBezTo>
                    <a:pt x="1690009" y="200585"/>
                    <a:pt x="1693459" y="200221"/>
                    <a:pt x="1696860" y="200667"/>
                  </a:cubicBezTo>
                  <a:cubicBezTo>
                    <a:pt x="1698151" y="200667"/>
                    <a:pt x="1701318" y="201840"/>
                    <a:pt x="1706480" y="203013"/>
                  </a:cubicBezTo>
                  <a:cubicBezTo>
                    <a:pt x="1720547" y="205770"/>
                    <a:pt x="1734355" y="209688"/>
                    <a:pt x="1747775" y="214745"/>
                  </a:cubicBezTo>
                  <a:cubicBezTo>
                    <a:pt x="1756105" y="219555"/>
                    <a:pt x="1758099" y="220962"/>
                    <a:pt x="1759507" y="225303"/>
                  </a:cubicBezTo>
                  <a:cubicBezTo>
                    <a:pt x="1760164" y="228670"/>
                    <a:pt x="1762264" y="231591"/>
                    <a:pt x="1765255" y="233280"/>
                  </a:cubicBezTo>
                  <a:cubicBezTo>
                    <a:pt x="1768540" y="234794"/>
                    <a:pt x="1772365" y="234571"/>
                    <a:pt x="1775462" y="232694"/>
                  </a:cubicBezTo>
                  <a:cubicBezTo>
                    <a:pt x="1778207" y="231298"/>
                    <a:pt x="1781070" y="230160"/>
                    <a:pt x="1784026" y="229292"/>
                  </a:cubicBezTo>
                  <a:lnTo>
                    <a:pt x="1784847" y="229292"/>
                  </a:lnTo>
                  <a:cubicBezTo>
                    <a:pt x="1787076" y="227884"/>
                    <a:pt x="1798104" y="220962"/>
                    <a:pt x="1799863" y="215801"/>
                  </a:cubicBezTo>
                  <a:lnTo>
                    <a:pt x="1800802" y="212750"/>
                  </a:lnTo>
                  <a:cubicBezTo>
                    <a:pt x="1802890" y="204573"/>
                    <a:pt x="1805999" y="196690"/>
                    <a:pt x="1810070" y="189287"/>
                  </a:cubicBezTo>
                  <a:cubicBezTo>
                    <a:pt x="1811044" y="188314"/>
                    <a:pt x="1811877" y="187211"/>
                    <a:pt x="1812534" y="186002"/>
                  </a:cubicBezTo>
                  <a:cubicBezTo>
                    <a:pt x="1813941" y="184126"/>
                    <a:pt x="1814411" y="183539"/>
                    <a:pt x="1817695" y="183656"/>
                  </a:cubicBezTo>
                  <a:lnTo>
                    <a:pt x="1820863" y="183656"/>
                  </a:lnTo>
                  <a:cubicBezTo>
                    <a:pt x="1828019" y="183656"/>
                    <a:pt x="1844326" y="183656"/>
                    <a:pt x="1848315" y="189991"/>
                  </a:cubicBezTo>
                  <a:cubicBezTo>
                    <a:pt x="1850896" y="193863"/>
                    <a:pt x="1854884" y="201723"/>
                    <a:pt x="1858990" y="210052"/>
                  </a:cubicBezTo>
                  <a:cubicBezTo>
                    <a:pt x="1863096" y="218381"/>
                    <a:pt x="1867203" y="225890"/>
                    <a:pt x="1868727" y="228119"/>
                  </a:cubicBezTo>
                  <a:cubicBezTo>
                    <a:pt x="1870112" y="230184"/>
                    <a:pt x="1870663" y="232706"/>
                    <a:pt x="1870253" y="235157"/>
                  </a:cubicBezTo>
                  <a:cubicBezTo>
                    <a:pt x="1870159" y="235920"/>
                    <a:pt x="1869877" y="236648"/>
                    <a:pt x="1869432" y="237269"/>
                  </a:cubicBezTo>
                  <a:lnTo>
                    <a:pt x="1868727" y="237269"/>
                  </a:lnTo>
                  <a:cubicBezTo>
                    <a:pt x="1865091" y="239498"/>
                    <a:pt x="1856996" y="244777"/>
                    <a:pt x="1856996" y="253107"/>
                  </a:cubicBezTo>
                  <a:cubicBezTo>
                    <a:pt x="1856832" y="255864"/>
                    <a:pt x="1856480" y="258609"/>
                    <a:pt x="1855940" y="261319"/>
                  </a:cubicBezTo>
                  <a:cubicBezTo>
                    <a:pt x="1854532" y="267889"/>
                    <a:pt x="1853359" y="274576"/>
                    <a:pt x="1857465" y="278330"/>
                  </a:cubicBezTo>
                  <a:cubicBezTo>
                    <a:pt x="1858287" y="278940"/>
                    <a:pt x="1859037" y="279655"/>
                    <a:pt x="1859694" y="280441"/>
                  </a:cubicBezTo>
                  <a:cubicBezTo>
                    <a:pt x="1863730" y="284008"/>
                    <a:pt x="1868270" y="286929"/>
                    <a:pt x="1873185" y="289123"/>
                  </a:cubicBezTo>
                  <a:cubicBezTo>
                    <a:pt x="1876893" y="291117"/>
                    <a:pt x="1880834" y="292654"/>
                    <a:pt x="1884917" y="293698"/>
                  </a:cubicBezTo>
                  <a:cubicBezTo>
                    <a:pt x="1891252" y="295810"/>
                    <a:pt x="1892895" y="296279"/>
                    <a:pt x="1892073" y="302262"/>
                  </a:cubicBezTo>
                  <a:cubicBezTo>
                    <a:pt x="1891323" y="306380"/>
                    <a:pt x="1889891" y="310345"/>
                    <a:pt x="1887850" y="313993"/>
                  </a:cubicBezTo>
                  <a:cubicBezTo>
                    <a:pt x="1883674" y="320375"/>
                    <a:pt x="1882477" y="328247"/>
                    <a:pt x="1884565" y="335579"/>
                  </a:cubicBezTo>
                  <a:cubicBezTo>
                    <a:pt x="1891065" y="348144"/>
                    <a:pt x="1898924" y="359946"/>
                    <a:pt x="1908028" y="370774"/>
                  </a:cubicBezTo>
                  <a:cubicBezTo>
                    <a:pt x="1909788" y="372769"/>
                    <a:pt x="1911078" y="374646"/>
                    <a:pt x="1912134" y="376053"/>
                  </a:cubicBezTo>
                  <a:cubicBezTo>
                    <a:pt x="1917918" y="384078"/>
                    <a:pt x="1925203" y="390894"/>
                    <a:pt x="1933603" y="396114"/>
                  </a:cubicBezTo>
                  <a:cubicBezTo>
                    <a:pt x="1943422" y="402719"/>
                    <a:pt x="1952139" y="410837"/>
                    <a:pt x="1959412" y="420164"/>
                  </a:cubicBezTo>
                  <a:cubicBezTo>
                    <a:pt x="1962697" y="425091"/>
                    <a:pt x="1970205" y="436940"/>
                    <a:pt x="1966099" y="442337"/>
                  </a:cubicBezTo>
                  <a:cubicBezTo>
                    <a:pt x="1961641" y="448108"/>
                    <a:pt x="1956691" y="453482"/>
                    <a:pt x="1951318" y="458409"/>
                  </a:cubicBezTo>
                  <a:lnTo>
                    <a:pt x="1949792" y="459582"/>
                  </a:lnTo>
                  <a:cubicBezTo>
                    <a:pt x="1943070" y="463312"/>
                    <a:pt x="1939445" y="470891"/>
                    <a:pt x="1940759" y="478470"/>
                  </a:cubicBezTo>
                  <a:cubicBezTo>
                    <a:pt x="1941932" y="485274"/>
                    <a:pt x="1944513" y="496184"/>
                    <a:pt x="1946156" y="503927"/>
                  </a:cubicBezTo>
                  <a:cubicBezTo>
                    <a:pt x="1947211" y="508385"/>
                    <a:pt x="1948150" y="513195"/>
                    <a:pt x="1948385" y="513664"/>
                  </a:cubicBezTo>
                  <a:cubicBezTo>
                    <a:pt x="1949816" y="520480"/>
                    <a:pt x="1951623" y="527214"/>
                    <a:pt x="1953781" y="533843"/>
                  </a:cubicBezTo>
                  <a:cubicBezTo>
                    <a:pt x="1959412" y="553317"/>
                    <a:pt x="1968563" y="585579"/>
                    <a:pt x="1969267" y="590740"/>
                  </a:cubicBezTo>
                  <a:cubicBezTo>
                    <a:pt x="1969947" y="598589"/>
                    <a:pt x="1966639" y="606261"/>
                    <a:pt x="1960468" y="611154"/>
                  </a:cubicBezTo>
                  <a:cubicBezTo>
                    <a:pt x="1954954" y="613500"/>
                    <a:pt x="1910844" y="643532"/>
                    <a:pt x="1910844" y="654443"/>
                  </a:cubicBezTo>
                  <a:cubicBezTo>
                    <a:pt x="1910844" y="656906"/>
                    <a:pt x="1910844" y="659957"/>
                    <a:pt x="1910844" y="663359"/>
                  </a:cubicBezTo>
                  <a:cubicBezTo>
                    <a:pt x="1911231" y="673647"/>
                    <a:pt x="1910996" y="683948"/>
                    <a:pt x="1910140" y="694213"/>
                  </a:cubicBezTo>
                  <a:cubicBezTo>
                    <a:pt x="1908849" y="704654"/>
                    <a:pt x="1907090" y="708525"/>
                    <a:pt x="1903688" y="708525"/>
                  </a:cubicBezTo>
                  <a:cubicBezTo>
                    <a:pt x="1901365" y="708420"/>
                    <a:pt x="1899054" y="708185"/>
                    <a:pt x="1896766" y="707821"/>
                  </a:cubicBezTo>
                  <a:cubicBezTo>
                    <a:pt x="1892320" y="706883"/>
                    <a:pt x="1887721" y="706883"/>
                    <a:pt x="1883275" y="707821"/>
                  </a:cubicBezTo>
                  <a:cubicBezTo>
                    <a:pt x="1876705" y="710402"/>
                    <a:pt x="1877292" y="727061"/>
                    <a:pt x="1879755" y="734921"/>
                  </a:cubicBezTo>
                  <a:cubicBezTo>
                    <a:pt x="1883392" y="747169"/>
                    <a:pt x="1889281" y="758619"/>
                    <a:pt x="1897118" y="768708"/>
                  </a:cubicBezTo>
                  <a:cubicBezTo>
                    <a:pt x="1904743" y="775864"/>
                    <a:pt x="1923044" y="768708"/>
                    <a:pt x="1930201" y="762138"/>
                  </a:cubicBezTo>
                  <a:cubicBezTo>
                    <a:pt x="1937357" y="755569"/>
                    <a:pt x="1948971" y="747708"/>
                    <a:pt x="1954602" y="743720"/>
                  </a:cubicBezTo>
                  <a:lnTo>
                    <a:pt x="1956127" y="742781"/>
                  </a:lnTo>
                  <a:cubicBezTo>
                    <a:pt x="1958497" y="740881"/>
                    <a:pt x="1960550" y="738628"/>
                    <a:pt x="1962228" y="736094"/>
                  </a:cubicBezTo>
                  <a:lnTo>
                    <a:pt x="1964222" y="739497"/>
                  </a:lnTo>
                  <a:cubicBezTo>
                    <a:pt x="1966639" y="743755"/>
                    <a:pt x="1971062" y="746500"/>
                    <a:pt x="1975954" y="746770"/>
                  </a:cubicBezTo>
                  <a:cubicBezTo>
                    <a:pt x="1979379" y="746770"/>
                    <a:pt x="1982770" y="746090"/>
                    <a:pt x="1985926" y="744776"/>
                  </a:cubicBezTo>
                  <a:cubicBezTo>
                    <a:pt x="1988706" y="743743"/>
                    <a:pt x="1991568" y="742957"/>
                    <a:pt x="1994490" y="742430"/>
                  </a:cubicBezTo>
                  <a:cubicBezTo>
                    <a:pt x="1997751" y="741913"/>
                    <a:pt x="2001048" y="741667"/>
                    <a:pt x="2004344" y="741726"/>
                  </a:cubicBezTo>
                  <a:cubicBezTo>
                    <a:pt x="2008696" y="741878"/>
                    <a:pt x="2013037" y="741198"/>
                    <a:pt x="2017132" y="739731"/>
                  </a:cubicBezTo>
                  <a:cubicBezTo>
                    <a:pt x="2022528" y="736458"/>
                    <a:pt x="2026657" y="731449"/>
                    <a:pt x="2028863" y="725536"/>
                  </a:cubicBezTo>
                  <a:cubicBezTo>
                    <a:pt x="2029203" y="714755"/>
                    <a:pt x="2028617" y="703962"/>
                    <a:pt x="2027103" y="693274"/>
                  </a:cubicBezTo>
                  <a:cubicBezTo>
                    <a:pt x="2027103" y="689990"/>
                    <a:pt x="2030271" y="650219"/>
                    <a:pt x="2031444" y="643767"/>
                  </a:cubicBezTo>
                  <a:cubicBezTo>
                    <a:pt x="2032617" y="637315"/>
                    <a:pt x="2036958" y="619131"/>
                    <a:pt x="2038366" y="613969"/>
                  </a:cubicBezTo>
                  <a:cubicBezTo>
                    <a:pt x="2041181" y="613406"/>
                    <a:pt x="2044067" y="614614"/>
                    <a:pt x="2045639" y="617019"/>
                  </a:cubicBezTo>
                  <a:cubicBezTo>
                    <a:pt x="2051141" y="630991"/>
                    <a:pt x="2054320" y="645773"/>
                    <a:pt x="2055024" y="660778"/>
                  </a:cubicBezTo>
                  <a:cubicBezTo>
                    <a:pt x="2055024" y="662068"/>
                    <a:pt x="2055024" y="663476"/>
                    <a:pt x="2055024" y="665236"/>
                  </a:cubicBezTo>
                  <a:cubicBezTo>
                    <a:pt x="2054320" y="679431"/>
                    <a:pt x="2053851" y="693626"/>
                    <a:pt x="2057723" y="698553"/>
                  </a:cubicBezTo>
                  <a:cubicBezTo>
                    <a:pt x="2058990" y="700501"/>
                    <a:pt x="2059787" y="702706"/>
                    <a:pt x="2060069" y="705006"/>
                  </a:cubicBezTo>
                  <a:cubicBezTo>
                    <a:pt x="2060949" y="709992"/>
                    <a:pt x="2063412" y="714555"/>
                    <a:pt x="2067108" y="718028"/>
                  </a:cubicBezTo>
                  <a:cubicBezTo>
                    <a:pt x="2072856" y="724011"/>
                    <a:pt x="2075203" y="726123"/>
                    <a:pt x="2076024" y="726944"/>
                  </a:cubicBezTo>
                  <a:cubicBezTo>
                    <a:pt x="2078053" y="729982"/>
                    <a:pt x="2079637" y="733302"/>
                    <a:pt x="2080716" y="736798"/>
                  </a:cubicBezTo>
                  <a:cubicBezTo>
                    <a:pt x="2080916" y="739825"/>
                    <a:pt x="2080728" y="742863"/>
                    <a:pt x="2080130" y="745831"/>
                  </a:cubicBezTo>
                  <a:cubicBezTo>
                    <a:pt x="2073677" y="737268"/>
                    <a:pt x="2068398" y="733396"/>
                    <a:pt x="2065348" y="734100"/>
                  </a:cubicBezTo>
                  <a:cubicBezTo>
                    <a:pt x="2064058" y="734100"/>
                    <a:pt x="2062298" y="735625"/>
                    <a:pt x="2062181" y="739027"/>
                  </a:cubicBezTo>
                  <a:cubicBezTo>
                    <a:pt x="2061864" y="742418"/>
                    <a:pt x="2061864" y="745843"/>
                    <a:pt x="2062181" y="749234"/>
                  </a:cubicBezTo>
                  <a:cubicBezTo>
                    <a:pt x="2063013" y="755229"/>
                    <a:pt x="2062615" y="761341"/>
                    <a:pt x="2061007" y="767183"/>
                  </a:cubicBezTo>
                  <a:cubicBezTo>
                    <a:pt x="2059952" y="770116"/>
                    <a:pt x="2059482" y="772462"/>
                    <a:pt x="2058896" y="774339"/>
                  </a:cubicBezTo>
                  <a:cubicBezTo>
                    <a:pt x="2058650" y="777143"/>
                    <a:pt x="2057394" y="779771"/>
                    <a:pt x="2055376" y="781730"/>
                  </a:cubicBezTo>
                  <a:cubicBezTo>
                    <a:pt x="2054320" y="782551"/>
                    <a:pt x="2052913" y="783490"/>
                    <a:pt x="2051270" y="784898"/>
                  </a:cubicBezTo>
                  <a:cubicBezTo>
                    <a:pt x="2043023" y="790458"/>
                    <a:pt x="2036160" y="797849"/>
                    <a:pt x="2031209" y="806484"/>
                  </a:cubicBezTo>
                  <a:cubicBezTo>
                    <a:pt x="2027854" y="817898"/>
                    <a:pt x="2026857" y="829865"/>
                    <a:pt x="2028276" y="841678"/>
                  </a:cubicBezTo>
                  <a:lnTo>
                    <a:pt x="2028276" y="844025"/>
                  </a:lnTo>
                  <a:cubicBezTo>
                    <a:pt x="2028276" y="849186"/>
                    <a:pt x="2028276" y="850125"/>
                    <a:pt x="2028276" y="850477"/>
                  </a:cubicBezTo>
                  <a:cubicBezTo>
                    <a:pt x="2028276" y="850829"/>
                    <a:pt x="2027455" y="850477"/>
                    <a:pt x="2024523" y="848248"/>
                  </a:cubicBezTo>
                  <a:cubicBezTo>
                    <a:pt x="2016545" y="842030"/>
                    <a:pt x="2014316" y="840505"/>
                    <a:pt x="2014081" y="840271"/>
                  </a:cubicBezTo>
                  <a:cubicBezTo>
                    <a:pt x="2003147" y="834569"/>
                    <a:pt x="1992577" y="828222"/>
                    <a:pt x="1982406" y="821265"/>
                  </a:cubicBezTo>
                  <a:lnTo>
                    <a:pt x="1982406" y="821265"/>
                  </a:lnTo>
                  <a:cubicBezTo>
                    <a:pt x="1972435" y="813640"/>
                    <a:pt x="1965396" y="808243"/>
                    <a:pt x="1950731" y="817746"/>
                  </a:cubicBezTo>
                  <a:cubicBezTo>
                    <a:pt x="1944630" y="821852"/>
                    <a:pt x="1937826" y="827483"/>
                    <a:pt x="1931726" y="832528"/>
                  </a:cubicBezTo>
                  <a:cubicBezTo>
                    <a:pt x="1927010" y="836997"/>
                    <a:pt x="1921813" y="840927"/>
                    <a:pt x="1916240" y="844259"/>
                  </a:cubicBezTo>
                  <a:cubicBezTo>
                    <a:pt x="1911430" y="845315"/>
                    <a:pt x="1908146" y="844259"/>
                    <a:pt x="1898995" y="837690"/>
                  </a:cubicBezTo>
                  <a:cubicBezTo>
                    <a:pt x="1895288" y="834886"/>
                    <a:pt x="1891358" y="832375"/>
                    <a:pt x="1887263" y="830181"/>
                  </a:cubicBezTo>
                  <a:cubicBezTo>
                    <a:pt x="1884459" y="824890"/>
                    <a:pt x="1880436" y="820350"/>
                    <a:pt x="1875532" y="816925"/>
                  </a:cubicBezTo>
                  <a:cubicBezTo>
                    <a:pt x="1864856" y="808009"/>
                    <a:pt x="1861806" y="805193"/>
                    <a:pt x="1861454" y="805193"/>
                  </a:cubicBezTo>
                  <a:cubicBezTo>
                    <a:pt x="1854509" y="801545"/>
                    <a:pt x="1847083" y="798905"/>
                    <a:pt x="1839399" y="797333"/>
                  </a:cubicBezTo>
                  <a:cubicBezTo>
                    <a:pt x="1837921" y="797321"/>
                    <a:pt x="1836466" y="797087"/>
                    <a:pt x="1835058" y="796629"/>
                  </a:cubicBezTo>
                  <a:cubicBezTo>
                    <a:pt x="1833064" y="796629"/>
                    <a:pt x="1830952" y="795808"/>
                    <a:pt x="1829427" y="797216"/>
                  </a:cubicBezTo>
                  <a:cubicBezTo>
                    <a:pt x="1827902" y="798623"/>
                    <a:pt x="1827433" y="800852"/>
                    <a:pt x="1827433" y="804489"/>
                  </a:cubicBezTo>
                  <a:cubicBezTo>
                    <a:pt x="1827233" y="807786"/>
                    <a:pt x="1826682" y="811047"/>
                    <a:pt x="1825790" y="814226"/>
                  </a:cubicBezTo>
                  <a:cubicBezTo>
                    <a:pt x="1822529" y="821406"/>
                    <a:pt x="1822834" y="829712"/>
                    <a:pt x="1826611" y="836634"/>
                  </a:cubicBezTo>
                  <a:cubicBezTo>
                    <a:pt x="1829368" y="840259"/>
                    <a:pt x="1831691" y="844200"/>
                    <a:pt x="1833533" y="848365"/>
                  </a:cubicBezTo>
                  <a:cubicBezTo>
                    <a:pt x="1836290" y="854829"/>
                    <a:pt x="1837193" y="861950"/>
                    <a:pt x="1836114" y="868895"/>
                  </a:cubicBezTo>
                  <a:cubicBezTo>
                    <a:pt x="1831339" y="882375"/>
                    <a:pt x="1824441" y="895010"/>
                    <a:pt x="1815701" y="906319"/>
                  </a:cubicBezTo>
                  <a:cubicBezTo>
                    <a:pt x="1807689" y="911880"/>
                    <a:pt x="1798491" y="915493"/>
                    <a:pt x="1788836" y="916877"/>
                  </a:cubicBezTo>
                  <a:cubicBezTo>
                    <a:pt x="1785445" y="916502"/>
                    <a:pt x="1782078" y="915951"/>
                    <a:pt x="1778747" y="915235"/>
                  </a:cubicBezTo>
                  <a:cubicBezTo>
                    <a:pt x="1771731" y="913111"/>
                    <a:pt x="1765056" y="909991"/>
                    <a:pt x="1758920" y="905967"/>
                  </a:cubicBezTo>
                  <a:cubicBezTo>
                    <a:pt x="1754826" y="902999"/>
                    <a:pt x="1750556" y="900301"/>
                    <a:pt x="1746133" y="897872"/>
                  </a:cubicBezTo>
                  <a:cubicBezTo>
                    <a:pt x="1738308" y="895338"/>
                    <a:pt x="1730014" y="894576"/>
                    <a:pt x="1721849" y="895643"/>
                  </a:cubicBezTo>
                  <a:cubicBezTo>
                    <a:pt x="1718224" y="896065"/>
                    <a:pt x="1714563" y="896065"/>
                    <a:pt x="1710938" y="895643"/>
                  </a:cubicBezTo>
                  <a:cubicBezTo>
                    <a:pt x="1703571" y="894060"/>
                    <a:pt x="1695887" y="895913"/>
                    <a:pt x="1690056" y="900688"/>
                  </a:cubicBezTo>
                  <a:cubicBezTo>
                    <a:pt x="1683604" y="908548"/>
                    <a:pt x="1676096" y="912419"/>
                    <a:pt x="1670816" y="910073"/>
                  </a:cubicBezTo>
                  <a:cubicBezTo>
                    <a:pt x="1663707" y="906859"/>
                    <a:pt x="1659132" y="899808"/>
                    <a:pt x="1659085" y="892007"/>
                  </a:cubicBezTo>
                  <a:cubicBezTo>
                    <a:pt x="1655683" y="880205"/>
                    <a:pt x="1647025" y="870632"/>
                    <a:pt x="1635622" y="866080"/>
                  </a:cubicBezTo>
                  <a:cubicBezTo>
                    <a:pt x="1633604" y="865235"/>
                    <a:pt x="1632009" y="863640"/>
                    <a:pt x="1631164" y="861622"/>
                  </a:cubicBezTo>
                  <a:cubicBezTo>
                    <a:pt x="1630214" y="859499"/>
                    <a:pt x="1628290" y="857962"/>
                    <a:pt x="1626002" y="857516"/>
                  </a:cubicBezTo>
                  <a:cubicBezTo>
                    <a:pt x="1623304" y="857516"/>
                    <a:pt x="1620488" y="859276"/>
                    <a:pt x="1615678" y="864555"/>
                  </a:cubicBezTo>
                  <a:cubicBezTo>
                    <a:pt x="1607525" y="872802"/>
                    <a:pt x="1598773" y="880451"/>
                    <a:pt x="1589517" y="887431"/>
                  </a:cubicBezTo>
                  <a:cubicBezTo>
                    <a:pt x="1577785" y="896699"/>
                    <a:pt x="1576260" y="898341"/>
                    <a:pt x="1576260" y="900570"/>
                  </a:cubicBezTo>
                  <a:cubicBezTo>
                    <a:pt x="1576260" y="900570"/>
                    <a:pt x="1576260" y="901392"/>
                    <a:pt x="1576260" y="902213"/>
                  </a:cubicBezTo>
                  <a:cubicBezTo>
                    <a:pt x="1578055" y="912584"/>
                    <a:pt x="1574536" y="923154"/>
                    <a:pt x="1566875" y="930369"/>
                  </a:cubicBezTo>
                  <a:cubicBezTo>
                    <a:pt x="1561748" y="935589"/>
                    <a:pt x="1556000" y="940164"/>
                    <a:pt x="1549747" y="943977"/>
                  </a:cubicBezTo>
                  <a:cubicBezTo>
                    <a:pt x="1535435" y="952659"/>
                    <a:pt x="1506927" y="969669"/>
                    <a:pt x="1500944" y="971664"/>
                  </a:cubicBezTo>
                  <a:cubicBezTo>
                    <a:pt x="1498152" y="972379"/>
                    <a:pt x="1495254" y="972626"/>
                    <a:pt x="1492380" y="972367"/>
                  </a:cubicBezTo>
                  <a:cubicBezTo>
                    <a:pt x="1486526" y="971453"/>
                    <a:pt x="1480590" y="973424"/>
                    <a:pt x="1476425" y="977647"/>
                  </a:cubicBezTo>
                  <a:lnTo>
                    <a:pt x="1474079" y="980110"/>
                  </a:lnTo>
                  <a:cubicBezTo>
                    <a:pt x="1468447" y="986797"/>
                    <a:pt x="1463168" y="992898"/>
                    <a:pt x="1454956" y="992898"/>
                  </a:cubicBezTo>
                  <a:lnTo>
                    <a:pt x="1444632" y="992898"/>
                  </a:lnTo>
                  <a:cubicBezTo>
                    <a:pt x="1441699" y="992898"/>
                    <a:pt x="1437124" y="991373"/>
                    <a:pt x="1436303" y="989848"/>
                  </a:cubicBezTo>
                  <a:cubicBezTo>
                    <a:pt x="1435482" y="988322"/>
                    <a:pt x="1436303" y="989848"/>
                    <a:pt x="1436303" y="988322"/>
                  </a:cubicBezTo>
                  <a:cubicBezTo>
                    <a:pt x="1439236" y="982926"/>
                    <a:pt x="1440996" y="979524"/>
                    <a:pt x="1441465" y="978585"/>
                  </a:cubicBezTo>
                  <a:cubicBezTo>
                    <a:pt x="1441934" y="977647"/>
                    <a:pt x="1449560" y="969083"/>
                    <a:pt x="1448035" y="963100"/>
                  </a:cubicBezTo>
                  <a:cubicBezTo>
                    <a:pt x="1447166" y="960507"/>
                    <a:pt x="1444973" y="958583"/>
                    <a:pt x="1442286" y="958055"/>
                  </a:cubicBezTo>
                  <a:cubicBezTo>
                    <a:pt x="1430555" y="955005"/>
                    <a:pt x="1416477" y="946323"/>
                    <a:pt x="1416477" y="941514"/>
                  </a:cubicBezTo>
                  <a:cubicBezTo>
                    <a:pt x="1416500" y="939144"/>
                    <a:pt x="1415245" y="936950"/>
                    <a:pt x="1413192" y="935765"/>
                  </a:cubicBezTo>
                  <a:cubicBezTo>
                    <a:pt x="1405179" y="932950"/>
                    <a:pt x="1396357" y="933677"/>
                    <a:pt x="1388908" y="937760"/>
                  </a:cubicBezTo>
                  <a:lnTo>
                    <a:pt x="1384449" y="939989"/>
                  </a:lnTo>
                  <a:cubicBezTo>
                    <a:pt x="1374255" y="946699"/>
                    <a:pt x="1362125" y="949831"/>
                    <a:pt x="1349959" y="948904"/>
                  </a:cubicBezTo>
                  <a:lnTo>
                    <a:pt x="1333066" y="945854"/>
                  </a:lnTo>
                  <a:cubicBezTo>
                    <a:pt x="1330015" y="945268"/>
                    <a:pt x="1323798" y="943273"/>
                    <a:pt x="1323798" y="939989"/>
                  </a:cubicBezTo>
                  <a:cubicBezTo>
                    <a:pt x="1323798" y="934123"/>
                    <a:pt x="1322038" y="921101"/>
                    <a:pt x="1314178" y="919927"/>
                  </a:cubicBezTo>
                  <a:lnTo>
                    <a:pt x="1312066" y="919927"/>
                  </a:lnTo>
                  <a:cubicBezTo>
                    <a:pt x="1307901" y="918919"/>
                    <a:pt x="1303526" y="919329"/>
                    <a:pt x="1299631" y="921101"/>
                  </a:cubicBezTo>
                  <a:cubicBezTo>
                    <a:pt x="1298106" y="921101"/>
                    <a:pt x="1296580" y="922626"/>
                    <a:pt x="1294703" y="923447"/>
                  </a:cubicBezTo>
                  <a:cubicBezTo>
                    <a:pt x="1287664" y="927201"/>
                    <a:pt x="1284145" y="928374"/>
                    <a:pt x="1281564" y="923447"/>
                  </a:cubicBezTo>
                  <a:cubicBezTo>
                    <a:pt x="1279957" y="920537"/>
                    <a:pt x="1278655" y="917476"/>
                    <a:pt x="1277693" y="914296"/>
                  </a:cubicBezTo>
                  <a:cubicBezTo>
                    <a:pt x="1276848" y="910472"/>
                    <a:pt x="1274584" y="907117"/>
                    <a:pt x="1271358" y="904911"/>
                  </a:cubicBezTo>
                  <a:cubicBezTo>
                    <a:pt x="1265609" y="901861"/>
                    <a:pt x="1261151" y="903973"/>
                    <a:pt x="1254699" y="909135"/>
                  </a:cubicBezTo>
                  <a:lnTo>
                    <a:pt x="1248598" y="913945"/>
                  </a:lnTo>
                  <a:cubicBezTo>
                    <a:pt x="1245196" y="916291"/>
                    <a:pt x="1240973" y="919575"/>
                    <a:pt x="1240386" y="921922"/>
                  </a:cubicBezTo>
                  <a:cubicBezTo>
                    <a:pt x="1240257" y="923248"/>
                    <a:pt x="1240257" y="924585"/>
                    <a:pt x="1240386" y="925911"/>
                  </a:cubicBezTo>
                  <a:lnTo>
                    <a:pt x="1240386" y="927201"/>
                  </a:lnTo>
                  <a:cubicBezTo>
                    <a:pt x="1242263" y="929899"/>
                    <a:pt x="1245783" y="935531"/>
                    <a:pt x="1246604" y="937056"/>
                  </a:cubicBezTo>
                  <a:cubicBezTo>
                    <a:pt x="1247108" y="937795"/>
                    <a:pt x="1247472" y="938639"/>
                    <a:pt x="1247660" y="939519"/>
                  </a:cubicBezTo>
                  <a:lnTo>
                    <a:pt x="1248364" y="939519"/>
                  </a:lnTo>
                  <a:lnTo>
                    <a:pt x="1246369" y="939519"/>
                  </a:lnTo>
                  <a:lnTo>
                    <a:pt x="1211175" y="939519"/>
                  </a:lnTo>
                  <a:lnTo>
                    <a:pt x="1210002" y="939519"/>
                  </a:lnTo>
                  <a:cubicBezTo>
                    <a:pt x="1203514" y="943227"/>
                    <a:pt x="1197777" y="948118"/>
                    <a:pt x="1193108" y="953949"/>
                  </a:cubicBezTo>
                  <a:cubicBezTo>
                    <a:pt x="1189389" y="958536"/>
                    <a:pt x="1185271" y="962783"/>
                    <a:pt x="1180790" y="966619"/>
                  </a:cubicBezTo>
                  <a:cubicBezTo>
                    <a:pt x="1176309" y="970420"/>
                    <a:pt x="1172191" y="974620"/>
                    <a:pt x="1168472" y="979172"/>
                  </a:cubicBezTo>
                  <a:cubicBezTo>
                    <a:pt x="1156201" y="973541"/>
                    <a:pt x="1143155" y="969822"/>
                    <a:pt x="1129758" y="968144"/>
                  </a:cubicBezTo>
                  <a:cubicBezTo>
                    <a:pt x="1123892" y="968144"/>
                    <a:pt x="1123892" y="968144"/>
                    <a:pt x="1123071" y="964390"/>
                  </a:cubicBezTo>
                  <a:cubicBezTo>
                    <a:pt x="1122437" y="959956"/>
                    <a:pt x="1121135" y="955638"/>
                    <a:pt x="1119200" y="951603"/>
                  </a:cubicBezTo>
                  <a:cubicBezTo>
                    <a:pt x="1112747" y="937877"/>
                    <a:pt x="1103127" y="935296"/>
                    <a:pt x="1087524" y="931073"/>
                  </a:cubicBezTo>
                  <a:lnTo>
                    <a:pt x="1080251" y="928961"/>
                  </a:lnTo>
                  <a:cubicBezTo>
                    <a:pt x="1069516" y="924843"/>
                    <a:pt x="1057421" y="926439"/>
                    <a:pt x="1048106" y="933184"/>
                  </a:cubicBezTo>
                  <a:cubicBezTo>
                    <a:pt x="1047133" y="934064"/>
                    <a:pt x="1046030" y="934780"/>
                    <a:pt x="1044822" y="935296"/>
                  </a:cubicBezTo>
                  <a:cubicBezTo>
                    <a:pt x="1042006" y="937009"/>
                    <a:pt x="1039308" y="938886"/>
                    <a:pt x="1036727" y="940927"/>
                  </a:cubicBezTo>
                  <a:cubicBezTo>
                    <a:pt x="1032410" y="944881"/>
                    <a:pt x="1027224" y="947767"/>
                    <a:pt x="1021593" y="949374"/>
                  </a:cubicBezTo>
                  <a:cubicBezTo>
                    <a:pt x="1018778" y="949374"/>
                    <a:pt x="1009862" y="936938"/>
                    <a:pt x="1005052" y="929782"/>
                  </a:cubicBezTo>
                  <a:cubicBezTo>
                    <a:pt x="1001438" y="923740"/>
                    <a:pt x="996980" y="918238"/>
                    <a:pt x="991795" y="913475"/>
                  </a:cubicBezTo>
                  <a:cubicBezTo>
                    <a:pt x="987220" y="911012"/>
                    <a:pt x="983583" y="888839"/>
                    <a:pt x="984170" y="877577"/>
                  </a:cubicBezTo>
                  <a:cubicBezTo>
                    <a:pt x="984170" y="869130"/>
                    <a:pt x="971500" y="860566"/>
                    <a:pt x="954489" y="850242"/>
                  </a:cubicBezTo>
                  <a:cubicBezTo>
                    <a:pt x="951462" y="848529"/>
                    <a:pt x="948517" y="846641"/>
                    <a:pt x="945690" y="844611"/>
                  </a:cubicBezTo>
                  <a:cubicBezTo>
                    <a:pt x="942405" y="842617"/>
                    <a:pt x="938416" y="840388"/>
                    <a:pt x="933958" y="838159"/>
                  </a:cubicBezTo>
                  <a:cubicBezTo>
                    <a:pt x="921770" y="833513"/>
                    <a:pt x="911235" y="825348"/>
                    <a:pt x="903691" y="814696"/>
                  </a:cubicBezTo>
                  <a:cubicBezTo>
                    <a:pt x="899468" y="806014"/>
                    <a:pt x="893367" y="794870"/>
                    <a:pt x="887736" y="785015"/>
                  </a:cubicBezTo>
                  <a:cubicBezTo>
                    <a:pt x="882105" y="775160"/>
                    <a:pt x="878468" y="768591"/>
                    <a:pt x="876591" y="764485"/>
                  </a:cubicBezTo>
                  <a:cubicBezTo>
                    <a:pt x="873318" y="758384"/>
                    <a:pt x="866842" y="754701"/>
                    <a:pt x="859932" y="754982"/>
                  </a:cubicBezTo>
                  <a:cubicBezTo>
                    <a:pt x="854266" y="754173"/>
                    <a:pt x="848529" y="753903"/>
                    <a:pt x="842805" y="754161"/>
                  </a:cubicBezTo>
                  <a:cubicBezTo>
                    <a:pt x="830698" y="753715"/>
                    <a:pt x="818684" y="751826"/>
                    <a:pt x="807023" y="748530"/>
                  </a:cubicBezTo>
                  <a:cubicBezTo>
                    <a:pt x="804208" y="747591"/>
                    <a:pt x="800806" y="746418"/>
                    <a:pt x="797169" y="745479"/>
                  </a:cubicBezTo>
                  <a:cubicBezTo>
                    <a:pt x="791667" y="743168"/>
                    <a:pt x="785860" y="741667"/>
                    <a:pt x="779923" y="741021"/>
                  </a:cubicBezTo>
                  <a:cubicBezTo>
                    <a:pt x="772884" y="741021"/>
                    <a:pt x="744729" y="764485"/>
                    <a:pt x="738511" y="771993"/>
                  </a:cubicBezTo>
                  <a:cubicBezTo>
                    <a:pt x="734288" y="777389"/>
                    <a:pt x="723260" y="776216"/>
                    <a:pt x="717394" y="775747"/>
                  </a:cubicBezTo>
                  <a:lnTo>
                    <a:pt x="713992" y="775747"/>
                  </a:lnTo>
                  <a:cubicBezTo>
                    <a:pt x="708678" y="777225"/>
                    <a:pt x="703668" y="779654"/>
                    <a:pt x="699210" y="782903"/>
                  </a:cubicBezTo>
                  <a:cubicBezTo>
                    <a:pt x="693755" y="786411"/>
                    <a:pt x="687936" y="789332"/>
                    <a:pt x="681848" y="791585"/>
                  </a:cubicBezTo>
                  <a:cubicBezTo>
                    <a:pt x="673554" y="789461"/>
                    <a:pt x="665635" y="786059"/>
                    <a:pt x="658385" y="781495"/>
                  </a:cubicBezTo>
                  <a:cubicBezTo>
                    <a:pt x="653457" y="778797"/>
                    <a:pt x="648296" y="776099"/>
                    <a:pt x="644072" y="774222"/>
                  </a:cubicBezTo>
                  <a:cubicBezTo>
                    <a:pt x="638101" y="770902"/>
                    <a:pt x="630886" y="770691"/>
                    <a:pt x="624715" y="773635"/>
                  </a:cubicBezTo>
                  <a:cubicBezTo>
                    <a:pt x="622568" y="774679"/>
                    <a:pt x="620269" y="775395"/>
                    <a:pt x="617911" y="775747"/>
                  </a:cubicBezTo>
                  <a:cubicBezTo>
                    <a:pt x="603563" y="775853"/>
                    <a:pt x="589239" y="774715"/>
                    <a:pt x="575091" y="772345"/>
                  </a:cubicBezTo>
                  <a:lnTo>
                    <a:pt x="571806" y="770233"/>
                  </a:lnTo>
                  <a:cubicBezTo>
                    <a:pt x="569788" y="767734"/>
                    <a:pt x="568052" y="765024"/>
                    <a:pt x="566644" y="762138"/>
                  </a:cubicBezTo>
                  <a:cubicBezTo>
                    <a:pt x="564732" y="757446"/>
                    <a:pt x="561846" y="753211"/>
                    <a:pt x="558197" y="749703"/>
                  </a:cubicBezTo>
                  <a:cubicBezTo>
                    <a:pt x="554185" y="747650"/>
                    <a:pt x="549868" y="746266"/>
                    <a:pt x="545410" y="745597"/>
                  </a:cubicBezTo>
                  <a:cubicBezTo>
                    <a:pt x="537233" y="743861"/>
                    <a:pt x="529173" y="741678"/>
                    <a:pt x="521243" y="739027"/>
                  </a:cubicBezTo>
                  <a:cubicBezTo>
                    <a:pt x="497170" y="727284"/>
                    <a:pt x="474727" y="712455"/>
                    <a:pt x="454491" y="694917"/>
                  </a:cubicBezTo>
                  <a:cubicBezTo>
                    <a:pt x="448918" y="688417"/>
                    <a:pt x="439908" y="686036"/>
                    <a:pt x="431849" y="688934"/>
                  </a:cubicBezTo>
                  <a:cubicBezTo>
                    <a:pt x="430089" y="688934"/>
                    <a:pt x="425748" y="688934"/>
                    <a:pt x="421760" y="688934"/>
                  </a:cubicBezTo>
                  <a:cubicBezTo>
                    <a:pt x="414838" y="688934"/>
                    <a:pt x="414369" y="697967"/>
                    <a:pt x="414017" y="706062"/>
                  </a:cubicBezTo>
                  <a:cubicBezTo>
                    <a:pt x="414017" y="710754"/>
                    <a:pt x="406978" y="715447"/>
                    <a:pt x="403928" y="717793"/>
                  </a:cubicBezTo>
                  <a:lnTo>
                    <a:pt x="396654" y="717793"/>
                  </a:lnTo>
                  <a:cubicBezTo>
                    <a:pt x="390319" y="717465"/>
                    <a:pt x="384031" y="716514"/>
                    <a:pt x="377884" y="714978"/>
                  </a:cubicBezTo>
                  <a:cubicBezTo>
                    <a:pt x="377285" y="714743"/>
                    <a:pt x="376605" y="714743"/>
                    <a:pt x="376006" y="714978"/>
                  </a:cubicBezTo>
                  <a:cubicBezTo>
                    <a:pt x="374482" y="716034"/>
                    <a:pt x="360052" y="725536"/>
                    <a:pt x="362398" y="734452"/>
                  </a:cubicBezTo>
                  <a:cubicBezTo>
                    <a:pt x="362938" y="736810"/>
                    <a:pt x="363641" y="739121"/>
                    <a:pt x="364510" y="741374"/>
                  </a:cubicBezTo>
                  <a:cubicBezTo>
                    <a:pt x="365870" y="745186"/>
                    <a:pt x="366891" y="749116"/>
                    <a:pt x="367560" y="753105"/>
                  </a:cubicBezTo>
                  <a:cubicBezTo>
                    <a:pt x="368733" y="759557"/>
                    <a:pt x="359700" y="768356"/>
                    <a:pt x="355007" y="773283"/>
                  </a:cubicBezTo>
                  <a:cubicBezTo>
                    <a:pt x="353459" y="774503"/>
                    <a:pt x="352109" y="775970"/>
                    <a:pt x="351018" y="777624"/>
                  </a:cubicBezTo>
                  <a:cubicBezTo>
                    <a:pt x="349728" y="780088"/>
                    <a:pt x="342689" y="822086"/>
                    <a:pt x="340108" y="836986"/>
                  </a:cubicBezTo>
                  <a:cubicBezTo>
                    <a:pt x="334700" y="839543"/>
                    <a:pt x="328975" y="841396"/>
                    <a:pt x="323097" y="842500"/>
                  </a:cubicBezTo>
                  <a:cubicBezTo>
                    <a:pt x="322030" y="840071"/>
                    <a:pt x="322030" y="837302"/>
                    <a:pt x="323097" y="834874"/>
                  </a:cubicBezTo>
                  <a:cubicBezTo>
                    <a:pt x="325326" y="827366"/>
                    <a:pt x="318874" y="821617"/>
                    <a:pt x="311366" y="816221"/>
                  </a:cubicBezTo>
                  <a:cubicBezTo>
                    <a:pt x="301558" y="808349"/>
                    <a:pt x="290589" y="802014"/>
                    <a:pt x="278869" y="797450"/>
                  </a:cubicBezTo>
                  <a:cubicBezTo>
                    <a:pt x="270305" y="796394"/>
                    <a:pt x="255406" y="818919"/>
                    <a:pt x="254116" y="824902"/>
                  </a:cubicBezTo>
                  <a:cubicBezTo>
                    <a:pt x="251077" y="832504"/>
                    <a:pt x="245470" y="838816"/>
                    <a:pt x="238278" y="842734"/>
                  </a:cubicBezTo>
                  <a:cubicBezTo>
                    <a:pt x="232718" y="846793"/>
                    <a:pt x="229128" y="853011"/>
                    <a:pt x="228424" y="859862"/>
                  </a:cubicBezTo>
                  <a:cubicBezTo>
                    <a:pt x="228072" y="862220"/>
                    <a:pt x="227356" y="864519"/>
                    <a:pt x="226312" y="866666"/>
                  </a:cubicBezTo>
                  <a:cubicBezTo>
                    <a:pt x="226171" y="867288"/>
                    <a:pt x="225655" y="867757"/>
                    <a:pt x="225022" y="867840"/>
                  </a:cubicBezTo>
                  <a:cubicBezTo>
                    <a:pt x="220634" y="867429"/>
                    <a:pt x="216505" y="865575"/>
                    <a:pt x="213290" y="862560"/>
                  </a:cubicBezTo>
                  <a:cubicBezTo>
                    <a:pt x="210381" y="860671"/>
                    <a:pt x="207319" y="859029"/>
                    <a:pt x="204140" y="857633"/>
                  </a:cubicBezTo>
                  <a:cubicBezTo>
                    <a:pt x="196490" y="854935"/>
                    <a:pt x="189358" y="850970"/>
                    <a:pt x="183023" y="845901"/>
                  </a:cubicBezTo>
                  <a:cubicBezTo>
                    <a:pt x="183023" y="845198"/>
                    <a:pt x="184078" y="843672"/>
                    <a:pt x="188771" y="841678"/>
                  </a:cubicBezTo>
                  <a:cubicBezTo>
                    <a:pt x="193464" y="839684"/>
                    <a:pt x="198274" y="838980"/>
                    <a:pt x="201324" y="838041"/>
                  </a:cubicBezTo>
                  <a:cubicBezTo>
                    <a:pt x="204867" y="837502"/>
                    <a:pt x="207413" y="834346"/>
                    <a:pt x="207190" y="830768"/>
                  </a:cubicBezTo>
                  <a:cubicBezTo>
                    <a:pt x="207342" y="828128"/>
                    <a:pt x="205629" y="825735"/>
                    <a:pt x="203084" y="825019"/>
                  </a:cubicBezTo>
                  <a:cubicBezTo>
                    <a:pt x="196655" y="823823"/>
                    <a:pt x="190683" y="820855"/>
                    <a:pt x="185838" y="816456"/>
                  </a:cubicBezTo>
                  <a:cubicBezTo>
                    <a:pt x="183269" y="812608"/>
                    <a:pt x="178670" y="810625"/>
                    <a:pt x="174107" y="811411"/>
                  </a:cubicBezTo>
                  <a:lnTo>
                    <a:pt x="168593" y="811411"/>
                  </a:lnTo>
                  <a:cubicBezTo>
                    <a:pt x="162610" y="811411"/>
                    <a:pt x="155454" y="814696"/>
                    <a:pt x="154280" y="819623"/>
                  </a:cubicBezTo>
                  <a:cubicBezTo>
                    <a:pt x="154128" y="823999"/>
                    <a:pt x="155360" y="828304"/>
                    <a:pt x="157800" y="831941"/>
                  </a:cubicBezTo>
                  <a:cubicBezTo>
                    <a:pt x="158492" y="833220"/>
                    <a:pt x="159079" y="834557"/>
                    <a:pt x="159560" y="835930"/>
                  </a:cubicBezTo>
                  <a:cubicBezTo>
                    <a:pt x="160381" y="837807"/>
                    <a:pt x="155923" y="844963"/>
                    <a:pt x="153929" y="848365"/>
                  </a:cubicBezTo>
                  <a:cubicBezTo>
                    <a:pt x="152650" y="850184"/>
                    <a:pt x="151512" y="852108"/>
                    <a:pt x="150526" y="854114"/>
                  </a:cubicBezTo>
                  <a:cubicBezTo>
                    <a:pt x="149787" y="855709"/>
                    <a:pt x="148180" y="856718"/>
                    <a:pt x="146420" y="856695"/>
                  </a:cubicBezTo>
                  <a:cubicBezTo>
                    <a:pt x="144778" y="856859"/>
                    <a:pt x="143182" y="856143"/>
                    <a:pt x="142197" y="854818"/>
                  </a:cubicBezTo>
                  <a:cubicBezTo>
                    <a:pt x="141071" y="852495"/>
                    <a:pt x="140085" y="850113"/>
                    <a:pt x="139264" y="847661"/>
                  </a:cubicBezTo>
                  <a:cubicBezTo>
                    <a:pt x="136683" y="838722"/>
                    <a:pt x="132425" y="830357"/>
                    <a:pt x="126711" y="823025"/>
                  </a:cubicBezTo>
                  <a:cubicBezTo>
                    <a:pt x="118851" y="815165"/>
                    <a:pt x="110522" y="802964"/>
                    <a:pt x="112399" y="794048"/>
                  </a:cubicBezTo>
                  <a:cubicBezTo>
                    <a:pt x="113455" y="784898"/>
                    <a:pt x="111695" y="775653"/>
                    <a:pt x="107354" y="767535"/>
                  </a:cubicBezTo>
                  <a:cubicBezTo>
                    <a:pt x="106650" y="765658"/>
                    <a:pt x="105829" y="763664"/>
                    <a:pt x="104891" y="761435"/>
                  </a:cubicBezTo>
                  <a:cubicBezTo>
                    <a:pt x="101641" y="753739"/>
                    <a:pt x="102486" y="744916"/>
                    <a:pt x="107120" y="737971"/>
                  </a:cubicBezTo>
                  <a:cubicBezTo>
                    <a:pt x="107120" y="736798"/>
                    <a:pt x="108175" y="735391"/>
                    <a:pt x="108879" y="734100"/>
                  </a:cubicBezTo>
                  <a:cubicBezTo>
                    <a:pt x="110874" y="729525"/>
                    <a:pt x="114980" y="729642"/>
                    <a:pt x="121549" y="730815"/>
                  </a:cubicBezTo>
                  <a:cubicBezTo>
                    <a:pt x="124365" y="731507"/>
                    <a:pt x="127298" y="731507"/>
                    <a:pt x="130114" y="730815"/>
                  </a:cubicBezTo>
                  <a:cubicBezTo>
                    <a:pt x="135862" y="729055"/>
                    <a:pt x="135510" y="722603"/>
                    <a:pt x="135158" y="716385"/>
                  </a:cubicBezTo>
                  <a:cubicBezTo>
                    <a:pt x="135158" y="714156"/>
                    <a:pt x="135158" y="711576"/>
                    <a:pt x="135158" y="709229"/>
                  </a:cubicBezTo>
                  <a:cubicBezTo>
                    <a:pt x="136707" y="698600"/>
                    <a:pt x="139874" y="688277"/>
                    <a:pt x="144543" y="678610"/>
                  </a:cubicBezTo>
                  <a:cubicBezTo>
                    <a:pt x="148802" y="664579"/>
                    <a:pt x="151864" y="650219"/>
                    <a:pt x="153694" y="635672"/>
                  </a:cubicBezTo>
                  <a:lnTo>
                    <a:pt x="153694" y="634851"/>
                  </a:lnTo>
                  <a:cubicBezTo>
                    <a:pt x="154750" y="628282"/>
                    <a:pt x="145482" y="618075"/>
                    <a:pt x="137739" y="610567"/>
                  </a:cubicBezTo>
                  <a:cubicBezTo>
                    <a:pt x="136730" y="609840"/>
                    <a:pt x="136061" y="608737"/>
                    <a:pt x="135862" y="607517"/>
                  </a:cubicBezTo>
                  <a:cubicBezTo>
                    <a:pt x="135862" y="605405"/>
                    <a:pt x="139616" y="603059"/>
                    <a:pt x="142784" y="600830"/>
                  </a:cubicBezTo>
                  <a:cubicBezTo>
                    <a:pt x="144684" y="599657"/>
                    <a:pt x="146455" y="598284"/>
                    <a:pt x="148063" y="596724"/>
                  </a:cubicBezTo>
                  <a:cubicBezTo>
                    <a:pt x="154304" y="589568"/>
                    <a:pt x="157542" y="580276"/>
                    <a:pt x="157096" y="570797"/>
                  </a:cubicBezTo>
                  <a:cubicBezTo>
                    <a:pt x="156580" y="563359"/>
                    <a:pt x="154961" y="556050"/>
                    <a:pt x="152286" y="549094"/>
                  </a:cubicBezTo>
                  <a:cubicBezTo>
                    <a:pt x="151700" y="546982"/>
                    <a:pt x="150996" y="544870"/>
                    <a:pt x="150644" y="543228"/>
                  </a:cubicBezTo>
                  <a:cubicBezTo>
                    <a:pt x="147406" y="534464"/>
                    <a:pt x="140695" y="527426"/>
                    <a:pt x="132108" y="523753"/>
                  </a:cubicBezTo>
                  <a:cubicBezTo>
                    <a:pt x="126007" y="521642"/>
                    <a:pt x="125304" y="510497"/>
                    <a:pt x="125304" y="505804"/>
                  </a:cubicBezTo>
                  <a:cubicBezTo>
                    <a:pt x="125304" y="501112"/>
                    <a:pt x="126594" y="487386"/>
                    <a:pt x="126594" y="487269"/>
                  </a:cubicBezTo>
                  <a:lnTo>
                    <a:pt x="126594" y="485860"/>
                  </a:lnTo>
                  <a:lnTo>
                    <a:pt x="121901" y="478235"/>
                  </a:lnTo>
                  <a:cubicBezTo>
                    <a:pt x="118405" y="471360"/>
                    <a:pt x="113760" y="465131"/>
                    <a:pt x="108175" y="459817"/>
                  </a:cubicBezTo>
                  <a:cubicBezTo>
                    <a:pt x="104891" y="458597"/>
                    <a:pt x="101524" y="457658"/>
                    <a:pt x="98086" y="457001"/>
                  </a:cubicBezTo>
                  <a:cubicBezTo>
                    <a:pt x="85909" y="454596"/>
                    <a:pt x="74072" y="450654"/>
                    <a:pt x="62892" y="445269"/>
                  </a:cubicBezTo>
                  <a:cubicBezTo>
                    <a:pt x="53859" y="439756"/>
                    <a:pt x="46233" y="418052"/>
                    <a:pt x="42010" y="385673"/>
                  </a:cubicBezTo>
                  <a:cubicBezTo>
                    <a:pt x="40602" y="373942"/>
                    <a:pt x="34267" y="373942"/>
                    <a:pt x="29340" y="372769"/>
                  </a:cubicBezTo>
                  <a:cubicBezTo>
                    <a:pt x="26899" y="372722"/>
                    <a:pt x="24506" y="372030"/>
                    <a:pt x="22418" y="370774"/>
                  </a:cubicBezTo>
                  <a:cubicBezTo>
                    <a:pt x="21362" y="369953"/>
                    <a:pt x="21245" y="369366"/>
                    <a:pt x="21362" y="368897"/>
                  </a:cubicBezTo>
                  <a:cubicBezTo>
                    <a:pt x="21362" y="365964"/>
                    <a:pt x="25820" y="361623"/>
                    <a:pt x="28988" y="359160"/>
                  </a:cubicBezTo>
                  <a:lnTo>
                    <a:pt x="35323" y="354467"/>
                  </a:lnTo>
                  <a:cubicBezTo>
                    <a:pt x="41271" y="348590"/>
                    <a:pt x="44755" y="340659"/>
                    <a:pt x="45060" y="332295"/>
                  </a:cubicBezTo>
                  <a:cubicBezTo>
                    <a:pt x="44978" y="330981"/>
                    <a:pt x="45541" y="329702"/>
                    <a:pt x="46585" y="328893"/>
                  </a:cubicBezTo>
                  <a:cubicBezTo>
                    <a:pt x="48110" y="328189"/>
                    <a:pt x="51981" y="330770"/>
                    <a:pt x="55032" y="332647"/>
                  </a:cubicBezTo>
                  <a:cubicBezTo>
                    <a:pt x="57167" y="334125"/>
                    <a:pt x="59454" y="335380"/>
                    <a:pt x="61836" y="336401"/>
                  </a:cubicBezTo>
                  <a:cubicBezTo>
                    <a:pt x="70752" y="339803"/>
                    <a:pt x="80020" y="331004"/>
                    <a:pt x="82601" y="327368"/>
                  </a:cubicBezTo>
                  <a:cubicBezTo>
                    <a:pt x="85182" y="323731"/>
                    <a:pt x="86003" y="306603"/>
                    <a:pt x="91986" y="244426"/>
                  </a:cubicBezTo>
                  <a:cubicBezTo>
                    <a:pt x="93159" y="232694"/>
                    <a:pt x="93980" y="224013"/>
                    <a:pt x="94332" y="220962"/>
                  </a:cubicBezTo>
                  <a:cubicBezTo>
                    <a:pt x="94673" y="218827"/>
                    <a:pt x="94074" y="216645"/>
                    <a:pt x="92690" y="214979"/>
                  </a:cubicBezTo>
                  <a:cubicBezTo>
                    <a:pt x="88701" y="210756"/>
                    <a:pt x="79551" y="210756"/>
                    <a:pt x="70752" y="210991"/>
                  </a:cubicBezTo>
                  <a:cubicBezTo>
                    <a:pt x="66845" y="211342"/>
                    <a:pt x="62927" y="211342"/>
                    <a:pt x="59020" y="210991"/>
                  </a:cubicBezTo>
                  <a:cubicBezTo>
                    <a:pt x="53389" y="209700"/>
                    <a:pt x="78025" y="174506"/>
                    <a:pt x="74975" y="166059"/>
                  </a:cubicBezTo>
                  <a:cubicBezTo>
                    <a:pt x="73802" y="163126"/>
                    <a:pt x="72629" y="159958"/>
                    <a:pt x="71104" y="156204"/>
                  </a:cubicBezTo>
                  <a:cubicBezTo>
                    <a:pt x="68124" y="145928"/>
                    <a:pt x="70552" y="134841"/>
                    <a:pt x="77556" y="126758"/>
                  </a:cubicBezTo>
                  <a:cubicBezTo>
                    <a:pt x="78612" y="125116"/>
                    <a:pt x="79551" y="123239"/>
                    <a:pt x="80489" y="121714"/>
                  </a:cubicBezTo>
                  <a:cubicBezTo>
                    <a:pt x="81850" y="119309"/>
                    <a:pt x="81850" y="116376"/>
                    <a:pt x="80489" y="113971"/>
                  </a:cubicBezTo>
                  <a:cubicBezTo>
                    <a:pt x="77439" y="108574"/>
                    <a:pt x="67232" y="107049"/>
                    <a:pt x="64769" y="106814"/>
                  </a:cubicBezTo>
                  <a:cubicBezTo>
                    <a:pt x="62305" y="106580"/>
                    <a:pt x="58082" y="103764"/>
                    <a:pt x="50574" y="99541"/>
                  </a:cubicBezTo>
                  <a:cubicBezTo>
                    <a:pt x="41599" y="94391"/>
                    <a:pt x="34337" y="86718"/>
                    <a:pt x="29692" y="77486"/>
                  </a:cubicBezTo>
                  <a:cubicBezTo>
                    <a:pt x="22359" y="62434"/>
                    <a:pt x="12247" y="48908"/>
                    <a:pt x="-107" y="37598"/>
                  </a:cubicBezTo>
                  <a:close/>
                </a:path>
              </a:pathLst>
            </a:custGeom>
            <a:solidFill>
              <a:srgbClr val="3F5E74"/>
            </a:solidFill>
            <a:ln w="1171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0A425BD-4440-4BCF-BDEC-AB01435EDAA3}"/>
                </a:ext>
              </a:extLst>
            </p:cNvPr>
            <p:cNvSpPr/>
            <p:nvPr/>
          </p:nvSpPr>
          <p:spPr>
            <a:xfrm>
              <a:off x="6391082" y="2975766"/>
              <a:ext cx="1143296" cy="1465973"/>
            </a:xfrm>
            <a:custGeom>
              <a:avLst/>
              <a:gdLst>
                <a:gd name="connsiteX0" fmla="*/ 39194 w 1143296"/>
                <a:gd name="connsiteY0" fmla="*/ 149529 h 1465973"/>
                <a:gd name="connsiteX1" fmla="*/ 54562 w 1143296"/>
                <a:gd name="connsiteY1" fmla="*/ 130876 h 1465973"/>
                <a:gd name="connsiteX2" fmla="*/ 65355 w 1143296"/>
                <a:gd name="connsiteY2" fmla="*/ 131814 h 1465973"/>
                <a:gd name="connsiteX3" fmla="*/ 80841 w 1143296"/>
                <a:gd name="connsiteY3" fmla="*/ 160908 h 1465973"/>
                <a:gd name="connsiteX4" fmla="*/ 105477 w 1143296"/>
                <a:gd name="connsiteY4" fmla="*/ 198215 h 1465973"/>
                <a:gd name="connsiteX5" fmla="*/ 128236 w 1143296"/>
                <a:gd name="connsiteY5" fmla="*/ 222382 h 1465973"/>
                <a:gd name="connsiteX6" fmla="*/ 155102 w 1143296"/>
                <a:gd name="connsiteY6" fmla="*/ 237633 h 1465973"/>
                <a:gd name="connsiteX7" fmla="*/ 190296 w 1143296"/>
                <a:gd name="connsiteY7" fmla="*/ 291011 h 1465973"/>
                <a:gd name="connsiteX8" fmla="*/ 264088 w 1143296"/>
                <a:gd name="connsiteY8" fmla="*/ 323508 h 1465973"/>
                <a:gd name="connsiteX9" fmla="*/ 350314 w 1143296"/>
                <a:gd name="connsiteY9" fmla="*/ 327262 h 1465973"/>
                <a:gd name="connsiteX10" fmla="*/ 426452 w 1143296"/>
                <a:gd name="connsiteY10" fmla="*/ 299927 h 1465973"/>
                <a:gd name="connsiteX11" fmla="*/ 517958 w 1143296"/>
                <a:gd name="connsiteY11" fmla="*/ 225197 h 1465973"/>
                <a:gd name="connsiteX12" fmla="*/ 525466 w 1143296"/>
                <a:gd name="connsiteY12" fmla="*/ 216047 h 1465973"/>
                <a:gd name="connsiteX13" fmla="*/ 581778 w 1143296"/>
                <a:gd name="connsiteY13" fmla="*/ 114804 h 1465973"/>
                <a:gd name="connsiteX14" fmla="*/ 608291 w 1143296"/>
                <a:gd name="connsiteY14" fmla="*/ 76559 h 1465973"/>
                <a:gd name="connsiteX15" fmla="*/ 618849 w 1143296"/>
                <a:gd name="connsiteY15" fmla="*/ 70458 h 1465973"/>
                <a:gd name="connsiteX16" fmla="*/ 664016 w 1143296"/>
                <a:gd name="connsiteY16" fmla="*/ 48520 h 1465973"/>
                <a:gd name="connsiteX17" fmla="*/ 668474 w 1143296"/>
                <a:gd name="connsiteY17" fmla="*/ 37610 h 1465973"/>
                <a:gd name="connsiteX18" fmla="*/ 671055 w 1143296"/>
                <a:gd name="connsiteY18" fmla="*/ 3237 h 1465973"/>
                <a:gd name="connsiteX19" fmla="*/ 676334 w 1143296"/>
                <a:gd name="connsiteY19" fmla="*/ -283 h 1465973"/>
                <a:gd name="connsiteX20" fmla="*/ 689356 w 1143296"/>
                <a:gd name="connsiteY20" fmla="*/ 4996 h 1465973"/>
                <a:gd name="connsiteX21" fmla="*/ 693814 w 1143296"/>
                <a:gd name="connsiteY21" fmla="*/ 9454 h 1465973"/>
                <a:gd name="connsiteX22" fmla="*/ 720914 w 1143296"/>
                <a:gd name="connsiteY22" fmla="*/ 16728 h 1465973"/>
                <a:gd name="connsiteX23" fmla="*/ 756108 w 1143296"/>
                <a:gd name="connsiteY23" fmla="*/ 6521 h 1465973"/>
                <a:gd name="connsiteX24" fmla="*/ 758572 w 1143296"/>
                <a:gd name="connsiteY24" fmla="*/ 8750 h 1465973"/>
                <a:gd name="connsiteX25" fmla="*/ 786962 w 1143296"/>
                <a:gd name="connsiteY25" fmla="*/ 46643 h 1465973"/>
                <a:gd name="connsiteX26" fmla="*/ 809839 w 1143296"/>
                <a:gd name="connsiteY26" fmla="*/ 70928 h 1465973"/>
                <a:gd name="connsiteX27" fmla="*/ 824855 w 1143296"/>
                <a:gd name="connsiteY27" fmla="*/ 78670 h 1465973"/>
                <a:gd name="connsiteX28" fmla="*/ 825559 w 1143296"/>
                <a:gd name="connsiteY28" fmla="*/ 78670 h 1465973"/>
                <a:gd name="connsiteX29" fmla="*/ 838112 w 1143296"/>
                <a:gd name="connsiteY29" fmla="*/ 83598 h 1465973"/>
                <a:gd name="connsiteX30" fmla="*/ 838112 w 1143296"/>
                <a:gd name="connsiteY30" fmla="*/ 86882 h 1465973"/>
                <a:gd name="connsiteX31" fmla="*/ 835296 w 1143296"/>
                <a:gd name="connsiteY31" fmla="*/ 91927 h 1465973"/>
                <a:gd name="connsiteX32" fmla="*/ 828609 w 1143296"/>
                <a:gd name="connsiteY32" fmla="*/ 125479 h 1465973"/>
                <a:gd name="connsiteX33" fmla="*/ 832363 w 1143296"/>
                <a:gd name="connsiteY33" fmla="*/ 134982 h 1465973"/>
                <a:gd name="connsiteX34" fmla="*/ 819811 w 1143296"/>
                <a:gd name="connsiteY34" fmla="*/ 182729 h 1465973"/>
                <a:gd name="connsiteX35" fmla="*/ 831542 w 1143296"/>
                <a:gd name="connsiteY35" fmla="*/ 183316 h 1465973"/>
                <a:gd name="connsiteX36" fmla="*/ 849961 w 1143296"/>
                <a:gd name="connsiteY36" fmla="*/ 185779 h 1465973"/>
                <a:gd name="connsiteX37" fmla="*/ 849961 w 1143296"/>
                <a:gd name="connsiteY37" fmla="*/ 188008 h 1465973"/>
                <a:gd name="connsiteX38" fmla="*/ 847614 w 1143296"/>
                <a:gd name="connsiteY38" fmla="*/ 211471 h 1465973"/>
                <a:gd name="connsiteX39" fmla="*/ 838933 w 1143296"/>
                <a:gd name="connsiteY39" fmla="*/ 292184 h 1465973"/>
                <a:gd name="connsiteX40" fmla="*/ 823682 w 1143296"/>
                <a:gd name="connsiteY40" fmla="*/ 299575 h 1465973"/>
                <a:gd name="connsiteX41" fmla="*/ 817464 w 1143296"/>
                <a:gd name="connsiteY41" fmla="*/ 296173 h 1465973"/>
                <a:gd name="connsiteX42" fmla="*/ 804794 w 1143296"/>
                <a:gd name="connsiteY42" fmla="*/ 292184 h 1465973"/>
                <a:gd name="connsiteX43" fmla="*/ 800454 w 1143296"/>
                <a:gd name="connsiteY43" fmla="*/ 298989 h 1465973"/>
                <a:gd name="connsiteX44" fmla="*/ 792476 w 1143296"/>
                <a:gd name="connsiteY44" fmla="*/ 318228 h 1465973"/>
                <a:gd name="connsiteX45" fmla="*/ 786376 w 1143296"/>
                <a:gd name="connsiteY45" fmla="*/ 323038 h 1465973"/>
                <a:gd name="connsiteX46" fmla="*/ 776873 w 1143296"/>
                <a:gd name="connsiteY46" fmla="*/ 336060 h 1465973"/>
                <a:gd name="connsiteX47" fmla="*/ 779923 w 1143296"/>
                <a:gd name="connsiteY47" fmla="*/ 341692 h 1465973"/>
                <a:gd name="connsiteX48" fmla="*/ 788957 w 1143296"/>
                <a:gd name="connsiteY48" fmla="*/ 344624 h 1465973"/>
                <a:gd name="connsiteX49" fmla="*/ 797638 w 1143296"/>
                <a:gd name="connsiteY49" fmla="*/ 353658 h 1465973"/>
                <a:gd name="connsiteX50" fmla="*/ 821101 w 1143296"/>
                <a:gd name="connsiteY50" fmla="*/ 416421 h 1465973"/>
                <a:gd name="connsiteX51" fmla="*/ 857821 w 1143296"/>
                <a:gd name="connsiteY51" fmla="*/ 429092 h 1465973"/>
                <a:gd name="connsiteX52" fmla="*/ 866620 w 1143296"/>
                <a:gd name="connsiteY52" fmla="*/ 431555 h 1465973"/>
                <a:gd name="connsiteX53" fmla="*/ 878351 w 1143296"/>
                <a:gd name="connsiteY53" fmla="*/ 448331 h 1465973"/>
                <a:gd name="connsiteX54" fmla="*/ 882574 w 1143296"/>
                <a:gd name="connsiteY54" fmla="*/ 455370 h 1465973"/>
                <a:gd name="connsiteX55" fmla="*/ 881401 w 1143296"/>
                <a:gd name="connsiteY55" fmla="*/ 473554 h 1465973"/>
                <a:gd name="connsiteX56" fmla="*/ 891138 w 1143296"/>
                <a:gd name="connsiteY56" fmla="*/ 495609 h 1465973"/>
                <a:gd name="connsiteX57" fmla="*/ 906741 w 1143296"/>
                <a:gd name="connsiteY57" fmla="*/ 512151 h 1465973"/>
                <a:gd name="connsiteX58" fmla="*/ 908618 w 1143296"/>
                <a:gd name="connsiteY58" fmla="*/ 518251 h 1465973"/>
                <a:gd name="connsiteX59" fmla="*/ 913194 w 1143296"/>
                <a:gd name="connsiteY59" fmla="*/ 538547 h 1465973"/>
                <a:gd name="connsiteX60" fmla="*/ 905685 w 1143296"/>
                <a:gd name="connsiteY60" fmla="*/ 561306 h 1465973"/>
                <a:gd name="connsiteX61" fmla="*/ 900758 w 1143296"/>
                <a:gd name="connsiteY61" fmla="*/ 564825 h 1465973"/>
                <a:gd name="connsiteX62" fmla="*/ 891960 w 1143296"/>
                <a:gd name="connsiteY62" fmla="*/ 574915 h 1465973"/>
                <a:gd name="connsiteX63" fmla="*/ 895244 w 1143296"/>
                <a:gd name="connsiteY63" fmla="*/ 581484 h 1465973"/>
                <a:gd name="connsiteX64" fmla="*/ 909792 w 1143296"/>
                <a:gd name="connsiteY64" fmla="*/ 601780 h 1465973"/>
                <a:gd name="connsiteX65" fmla="*/ 909792 w 1143296"/>
                <a:gd name="connsiteY65" fmla="*/ 602601 h 1465973"/>
                <a:gd name="connsiteX66" fmla="*/ 900876 w 1143296"/>
                <a:gd name="connsiteY66" fmla="*/ 644483 h 1465973"/>
                <a:gd name="connsiteX67" fmla="*/ 891021 w 1143296"/>
                <a:gd name="connsiteY67" fmla="*/ 676744 h 1465973"/>
                <a:gd name="connsiteX68" fmla="*/ 891021 w 1143296"/>
                <a:gd name="connsiteY68" fmla="*/ 684253 h 1465973"/>
                <a:gd name="connsiteX69" fmla="*/ 888909 w 1143296"/>
                <a:gd name="connsiteY69" fmla="*/ 694342 h 1465973"/>
                <a:gd name="connsiteX70" fmla="*/ 882457 w 1143296"/>
                <a:gd name="connsiteY70" fmla="*/ 694342 h 1465973"/>
                <a:gd name="connsiteX71" fmla="*/ 864742 w 1143296"/>
                <a:gd name="connsiteY71" fmla="*/ 700207 h 1465973"/>
                <a:gd name="connsiteX72" fmla="*/ 863217 w 1143296"/>
                <a:gd name="connsiteY72" fmla="*/ 703962 h 1465973"/>
                <a:gd name="connsiteX73" fmla="*/ 860871 w 1143296"/>
                <a:gd name="connsiteY73" fmla="*/ 730709 h 1465973"/>
                <a:gd name="connsiteX74" fmla="*/ 863452 w 1143296"/>
                <a:gd name="connsiteY74" fmla="*/ 737045 h 1465973"/>
                <a:gd name="connsiteX75" fmla="*/ 868145 w 1143296"/>
                <a:gd name="connsiteY75" fmla="*/ 760508 h 1465973"/>
                <a:gd name="connsiteX76" fmla="*/ 883630 w 1143296"/>
                <a:gd name="connsiteY76" fmla="*/ 793708 h 1465973"/>
                <a:gd name="connsiteX77" fmla="*/ 895362 w 1143296"/>
                <a:gd name="connsiteY77" fmla="*/ 817171 h 1465973"/>
                <a:gd name="connsiteX78" fmla="*/ 898764 w 1143296"/>
                <a:gd name="connsiteY78" fmla="*/ 825148 h 1465973"/>
                <a:gd name="connsiteX79" fmla="*/ 906976 w 1143296"/>
                <a:gd name="connsiteY79" fmla="*/ 829254 h 1465973"/>
                <a:gd name="connsiteX80" fmla="*/ 914953 w 1143296"/>
                <a:gd name="connsiteY80" fmla="*/ 823975 h 1465973"/>
                <a:gd name="connsiteX81" fmla="*/ 918004 w 1143296"/>
                <a:gd name="connsiteY81" fmla="*/ 818696 h 1465973"/>
                <a:gd name="connsiteX82" fmla="*/ 924104 w 1143296"/>
                <a:gd name="connsiteY82" fmla="*/ 802154 h 1465973"/>
                <a:gd name="connsiteX83" fmla="*/ 922227 w 1143296"/>
                <a:gd name="connsiteY83" fmla="*/ 797931 h 1465973"/>
                <a:gd name="connsiteX84" fmla="*/ 918942 w 1143296"/>
                <a:gd name="connsiteY84" fmla="*/ 788781 h 1465973"/>
                <a:gd name="connsiteX85" fmla="*/ 929148 w 1143296"/>
                <a:gd name="connsiteY85" fmla="*/ 783853 h 1465973"/>
                <a:gd name="connsiteX86" fmla="*/ 935132 w 1143296"/>
                <a:gd name="connsiteY86" fmla="*/ 783853 h 1465973"/>
                <a:gd name="connsiteX87" fmla="*/ 942288 w 1143296"/>
                <a:gd name="connsiteY87" fmla="*/ 786552 h 1465973"/>
                <a:gd name="connsiteX88" fmla="*/ 962349 w 1143296"/>
                <a:gd name="connsiteY88" fmla="*/ 797227 h 1465973"/>
                <a:gd name="connsiteX89" fmla="*/ 962349 w 1143296"/>
                <a:gd name="connsiteY89" fmla="*/ 799691 h 1465973"/>
                <a:gd name="connsiteX90" fmla="*/ 959768 w 1143296"/>
                <a:gd name="connsiteY90" fmla="*/ 801685 h 1465973"/>
                <a:gd name="connsiteX91" fmla="*/ 946980 w 1143296"/>
                <a:gd name="connsiteY91" fmla="*/ 805439 h 1465973"/>
                <a:gd name="connsiteX92" fmla="*/ 938534 w 1143296"/>
                <a:gd name="connsiteY92" fmla="*/ 814824 h 1465973"/>
                <a:gd name="connsiteX93" fmla="*/ 961997 w 1143296"/>
                <a:gd name="connsiteY93" fmla="*/ 830076 h 1465973"/>
                <a:gd name="connsiteX94" fmla="*/ 970326 w 1143296"/>
                <a:gd name="connsiteY94" fmla="*/ 834299 h 1465973"/>
                <a:gd name="connsiteX95" fmla="*/ 985812 w 1143296"/>
                <a:gd name="connsiteY95" fmla="*/ 840634 h 1465973"/>
                <a:gd name="connsiteX96" fmla="*/ 990387 w 1143296"/>
                <a:gd name="connsiteY96" fmla="*/ 837115 h 1465973"/>
                <a:gd name="connsiteX97" fmla="*/ 992851 w 1143296"/>
                <a:gd name="connsiteY97" fmla="*/ 829254 h 1465973"/>
                <a:gd name="connsiteX98" fmla="*/ 1000242 w 1143296"/>
                <a:gd name="connsiteY98" fmla="*/ 814942 h 1465973"/>
                <a:gd name="connsiteX99" fmla="*/ 1018425 w 1143296"/>
                <a:gd name="connsiteY99" fmla="*/ 794177 h 1465973"/>
                <a:gd name="connsiteX100" fmla="*/ 1038252 w 1143296"/>
                <a:gd name="connsiteY100" fmla="*/ 770714 h 1465973"/>
                <a:gd name="connsiteX101" fmla="*/ 1068637 w 1143296"/>
                <a:gd name="connsiteY101" fmla="*/ 788546 h 1465973"/>
                <a:gd name="connsiteX102" fmla="*/ 1078374 w 1143296"/>
                <a:gd name="connsiteY102" fmla="*/ 802389 h 1465973"/>
                <a:gd name="connsiteX103" fmla="*/ 1079078 w 1143296"/>
                <a:gd name="connsiteY103" fmla="*/ 814121 h 1465973"/>
                <a:gd name="connsiteX104" fmla="*/ 1083066 w 1143296"/>
                <a:gd name="connsiteY104" fmla="*/ 816115 h 1465973"/>
                <a:gd name="connsiteX105" fmla="*/ 1099256 w 1143296"/>
                <a:gd name="connsiteY105" fmla="*/ 810836 h 1465973"/>
                <a:gd name="connsiteX106" fmla="*/ 1096558 w 1143296"/>
                <a:gd name="connsiteY106" fmla="*/ 841807 h 1465973"/>
                <a:gd name="connsiteX107" fmla="*/ 1096558 w 1143296"/>
                <a:gd name="connsiteY107" fmla="*/ 844857 h 1465973"/>
                <a:gd name="connsiteX108" fmla="*/ 1096558 w 1143296"/>
                <a:gd name="connsiteY108" fmla="*/ 846030 h 1465973"/>
                <a:gd name="connsiteX109" fmla="*/ 1109932 w 1143296"/>
                <a:gd name="connsiteY109" fmla="*/ 855416 h 1465973"/>
                <a:gd name="connsiteX110" fmla="*/ 1137383 w 1143296"/>
                <a:gd name="connsiteY110" fmla="*/ 863041 h 1465973"/>
                <a:gd name="connsiteX111" fmla="*/ 1142076 w 1143296"/>
                <a:gd name="connsiteY111" fmla="*/ 884275 h 1465973"/>
                <a:gd name="connsiteX112" fmla="*/ 1124244 w 1143296"/>
                <a:gd name="connsiteY112" fmla="*/ 902694 h 1465973"/>
                <a:gd name="connsiteX113" fmla="*/ 1110518 w 1143296"/>
                <a:gd name="connsiteY113" fmla="*/ 912666 h 1465973"/>
                <a:gd name="connsiteX114" fmla="*/ 1109814 w 1143296"/>
                <a:gd name="connsiteY114" fmla="*/ 914191 h 1465973"/>
                <a:gd name="connsiteX115" fmla="*/ 1098083 w 1143296"/>
                <a:gd name="connsiteY115" fmla="*/ 928503 h 1465973"/>
                <a:gd name="connsiteX116" fmla="*/ 1070631 w 1143296"/>
                <a:gd name="connsiteY116" fmla="*/ 940235 h 1465973"/>
                <a:gd name="connsiteX117" fmla="*/ 1035436 w 1143296"/>
                <a:gd name="connsiteY117" fmla="*/ 972379 h 1465973"/>
                <a:gd name="connsiteX118" fmla="*/ 1019833 w 1143296"/>
                <a:gd name="connsiteY118" fmla="*/ 1014026 h 1465973"/>
                <a:gd name="connsiteX119" fmla="*/ 1019012 w 1143296"/>
                <a:gd name="connsiteY119" fmla="*/ 1018015 h 1465973"/>
                <a:gd name="connsiteX120" fmla="*/ 1013733 w 1143296"/>
                <a:gd name="connsiteY120" fmla="*/ 1026696 h 1465973"/>
                <a:gd name="connsiteX121" fmla="*/ 1002001 w 1143296"/>
                <a:gd name="connsiteY121" fmla="*/ 1028808 h 1465973"/>
                <a:gd name="connsiteX122" fmla="*/ 978538 w 1143296"/>
                <a:gd name="connsiteY122" fmla="*/ 1034087 h 1465973"/>
                <a:gd name="connsiteX123" fmla="*/ 952846 w 1143296"/>
                <a:gd name="connsiteY123" fmla="*/ 1058841 h 1465973"/>
                <a:gd name="connsiteX124" fmla="*/ 947684 w 1143296"/>
                <a:gd name="connsiteY124" fmla="*/ 1074795 h 1465973"/>
                <a:gd name="connsiteX125" fmla="*/ 943109 w 1143296"/>
                <a:gd name="connsiteY125" fmla="*/ 1088404 h 1465973"/>
                <a:gd name="connsiteX126" fmla="*/ 943109 w 1143296"/>
                <a:gd name="connsiteY126" fmla="*/ 1088404 h 1465973"/>
                <a:gd name="connsiteX127" fmla="*/ 936305 w 1143296"/>
                <a:gd name="connsiteY127" fmla="*/ 1089108 h 1465973"/>
                <a:gd name="connsiteX128" fmla="*/ 932903 w 1143296"/>
                <a:gd name="connsiteY128" fmla="*/ 1085589 h 1465973"/>
                <a:gd name="connsiteX129" fmla="*/ 921171 w 1143296"/>
                <a:gd name="connsiteY129" fmla="*/ 1085589 h 1465973"/>
                <a:gd name="connsiteX130" fmla="*/ 919060 w 1143296"/>
                <a:gd name="connsiteY130" fmla="*/ 1087114 h 1465973"/>
                <a:gd name="connsiteX131" fmla="*/ 901931 w 1143296"/>
                <a:gd name="connsiteY131" fmla="*/ 1105063 h 1465973"/>
                <a:gd name="connsiteX132" fmla="*/ 907093 w 1143296"/>
                <a:gd name="connsiteY132" fmla="*/ 1117498 h 1465973"/>
                <a:gd name="connsiteX133" fmla="*/ 910965 w 1143296"/>
                <a:gd name="connsiteY133" fmla="*/ 1125241 h 1465973"/>
                <a:gd name="connsiteX134" fmla="*/ 909440 w 1143296"/>
                <a:gd name="connsiteY134" fmla="*/ 1129464 h 1465973"/>
                <a:gd name="connsiteX135" fmla="*/ 907680 w 1143296"/>
                <a:gd name="connsiteY135" fmla="*/ 1142369 h 1465973"/>
                <a:gd name="connsiteX136" fmla="*/ 912490 w 1143296"/>
                <a:gd name="connsiteY136" fmla="*/ 1144364 h 1465973"/>
                <a:gd name="connsiteX137" fmla="*/ 915423 w 1143296"/>
                <a:gd name="connsiteY137" fmla="*/ 1144364 h 1465973"/>
                <a:gd name="connsiteX138" fmla="*/ 932668 w 1143296"/>
                <a:gd name="connsiteY138" fmla="*/ 1148469 h 1465973"/>
                <a:gd name="connsiteX139" fmla="*/ 937947 w 1143296"/>
                <a:gd name="connsiteY139" fmla="*/ 1153983 h 1465973"/>
                <a:gd name="connsiteX140" fmla="*/ 948388 w 1143296"/>
                <a:gd name="connsiteY140" fmla="*/ 1162899 h 1465973"/>
                <a:gd name="connsiteX141" fmla="*/ 954606 w 1143296"/>
                <a:gd name="connsiteY141" fmla="*/ 1166184 h 1465973"/>
                <a:gd name="connsiteX142" fmla="*/ 957891 w 1143296"/>
                <a:gd name="connsiteY142" fmla="*/ 1167709 h 1465973"/>
                <a:gd name="connsiteX143" fmla="*/ 953081 w 1143296"/>
                <a:gd name="connsiteY143" fmla="*/ 1170408 h 1465973"/>
                <a:gd name="connsiteX144" fmla="*/ 942405 w 1143296"/>
                <a:gd name="connsiteY144" fmla="*/ 1177212 h 1465973"/>
                <a:gd name="connsiteX145" fmla="*/ 931847 w 1143296"/>
                <a:gd name="connsiteY145" fmla="*/ 1203256 h 1465973"/>
                <a:gd name="connsiteX146" fmla="*/ 921523 w 1143296"/>
                <a:gd name="connsiteY146" fmla="*/ 1228948 h 1465973"/>
                <a:gd name="connsiteX147" fmla="*/ 912490 w 1143296"/>
                <a:gd name="connsiteY147" fmla="*/ 1235752 h 1465973"/>
                <a:gd name="connsiteX148" fmla="*/ 908384 w 1143296"/>
                <a:gd name="connsiteY148" fmla="*/ 1235752 h 1465973"/>
                <a:gd name="connsiteX149" fmla="*/ 895948 w 1143296"/>
                <a:gd name="connsiteY149" fmla="*/ 1237747 h 1465973"/>
                <a:gd name="connsiteX150" fmla="*/ 887971 w 1143296"/>
                <a:gd name="connsiteY150" fmla="*/ 1240914 h 1465973"/>
                <a:gd name="connsiteX151" fmla="*/ 874714 w 1143296"/>
                <a:gd name="connsiteY151" fmla="*/ 1247718 h 1465973"/>
                <a:gd name="connsiteX152" fmla="*/ 873189 w 1143296"/>
                <a:gd name="connsiteY152" fmla="*/ 1252177 h 1465973"/>
                <a:gd name="connsiteX153" fmla="*/ 868379 w 1143296"/>
                <a:gd name="connsiteY153" fmla="*/ 1260388 h 1465973"/>
                <a:gd name="connsiteX154" fmla="*/ 862631 w 1143296"/>
                <a:gd name="connsiteY154" fmla="*/ 1261562 h 1465973"/>
                <a:gd name="connsiteX155" fmla="*/ 853949 w 1143296"/>
                <a:gd name="connsiteY155" fmla="*/ 1264495 h 1465973"/>
                <a:gd name="connsiteX156" fmla="*/ 832363 w 1143296"/>
                <a:gd name="connsiteY156" fmla="*/ 1281740 h 1465973"/>
                <a:gd name="connsiteX157" fmla="*/ 825442 w 1143296"/>
                <a:gd name="connsiteY157" fmla="*/ 1286667 h 1465973"/>
                <a:gd name="connsiteX158" fmla="*/ 813124 w 1143296"/>
                <a:gd name="connsiteY158" fmla="*/ 1290069 h 1465973"/>
                <a:gd name="connsiteX159" fmla="*/ 801392 w 1143296"/>
                <a:gd name="connsiteY159" fmla="*/ 1287371 h 1465973"/>
                <a:gd name="connsiteX160" fmla="*/ 791303 w 1143296"/>
                <a:gd name="connsiteY160" fmla="*/ 1284203 h 1465973"/>
                <a:gd name="connsiteX161" fmla="*/ 784029 w 1143296"/>
                <a:gd name="connsiteY161" fmla="*/ 1287606 h 1465973"/>
                <a:gd name="connsiteX162" fmla="*/ 781097 w 1143296"/>
                <a:gd name="connsiteY162" fmla="*/ 1295935 h 1465973"/>
                <a:gd name="connsiteX163" fmla="*/ 781097 w 1143296"/>
                <a:gd name="connsiteY163" fmla="*/ 1316935 h 1465973"/>
                <a:gd name="connsiteX164" fmla="*/ 781097 w 1143296"/>
                <a:gd name="connsiteY164" fmla="*/ 1322213 h 1465973"/>
                <a:gd name="connsiteX165" fmla="*/ 776638 w 1143296"/>
                <a:gd name="connsiteY165" fmla="*/ 1327493 h 1465973"/>
                <a:gd name="connsiteX166" fmla="*/ 768544 w 1143296"/>
                <a:gd name="connsiteY166" fmla="*/ 1331130 h 1465973"/>
                <a:gd name="connsiteX167" fmla="*/ 758103 w 1143296"/>
                <a:gd name="connsiteY167" fmla="*/ 1336761 h 1465973"/>
                <a:gd name="connsiteX168" fmla="*/ 748600 w 1143296"/>
                <a:gd name="connsiteY168" fmla="*/ 1341336 h 1465973"/>
                <a:gd name="connsiteX169" fmla="*/ 739919 w 1143296"/>
                <a:gd name="connsiteY169" fmla="*/ 1343213 h 1465973"/>
                <a:gd name="connsiteX170" fmla="*/ 738042 w 1143296"/>
                <a:gd name="connsiteY170" fmla="*/ 1347437 h 1465973"/>
                <a:gd name="connsiteX171" fmla="*/ 738042 w 1143296"/>
                <a:gd name="connsiteY171" fmla="*/ 1349666 h 1465973"/>
                <a:gd name="connsiteX172" fmla="*/ 740857 w 1143296"/>
                <a:gd name="connsiteY172" fmla="*/ 1364799 h 1465973"/>
                <a:gd name="connsiteX173" fmla="*/ 746840 w 1143296"/>
                <a:gd name="connsiteY173" fmla="*/ 1371252 h 1465973"/>
                <a:gd name="connsiteX174" fmla="*/ 728774 w 1143296"/>
                <a:gd name="connsiteY174" fmla="*/ 1465690 h 1465973"/>
                <a:gd name="connsiteX175" fmla="*/ 728774 w 1143296"/>
                <a:gd name="connsiteY175" fmla="*/ 1465690 h 1465973"/>
                <a:gd name="connsiteX176" fmla="*/ 693579 w 1143296"/>
                <a:gd name="connsiteY176" fmla="*/ 1450674 h 1465973"/>
                <a:gd name="connsiteX177" fmla="*/ 681848 w 1143296"/>
                <a:gd name="connsiteY177" fmla="*/ 1450674 h 1465973"/>
                <a:gd name="connsiteX178" fmla="*/ 658385 w 1143296"/>
                <a:gd name="connsiteY178" fmla="*/ 1443635 h 1465973"/>
                <a:gd name="connsiteX179" fmla="*/ 616503 w 1143296"/>
                <a:gd name="connsiteY179" fmla="*/ 1391899 h 1465973"/>
                <a:gd name="connsiteX180" fmla="*/ 596794 w 1143296"/>
                <a:gd name="connsiteY180" fmla="*/ 1384156 h 1465973"/>
                <a:gd name="connsiteX181" fmla="*/ 547404 w 1143296"/>
                <a:gd name="connsiteY181" fmla="*/ 1356352 h 1465973"/>
                <a:gd name="connsiteX182" fmla="*/ 540013 w 1143296"/>
                <a:gd name="connsiteY182" fmla="*/ 1337699 h 1465973"/>
                <a:gd name="connsiteX183" fmla="*/ 512562 w 1143296"/>
                <a:gd name="connsiteY183" fmla="*/ 1336643 h 1465973"/>
                <a:gd name="connsiteX184" fmla="*/ 457306 w 1143296"/>
                <a:gd name="connsiteY184" fmla="*/ 1308605 h 1465973"/>
                <a:gd name="connsiteX185" fmla="*/ 425631 w 1143296"/>
                <a:gd name="connsiteY185" fmla="*/ 1304382 h 1465973"/>
                <a:gd name="connsiteX186" fmla="*/ 392196 w 1143296"/>
                <a:gd name="connsiteY186" fmla="*/ 1305907 h 1465973"/>
                <a:gd name="connsiteX187" fmla="*/ 374012 w 1143296"/>
                <a:gd name="connsiteY187" fmla="*/ 1288192 h 1465973"/>
                <a:gd name="connsiteX188" fmla="*/ 366973 w 1143296"/>
                <a:gd name="connsiteY188" fmla="*/ 1284790 h 1465973"/>
                <a:gd name="connsiteX189" fmla="*/ 362867 w 1143296"/>
                <a:gd name="connsiteY189" fmla="*/ 1274818 h 1465973"/>
                <a:gd name="connsiteX190" fmla="*/ 354772 w 1143296"/>
                <a:gd name="connsiteY190" fmla="*/ 1259098 h 1465973"/>
                <a:gd name="connsiteX191" fmla="*/ 343041 w 1143296"/>
                <a:gd name="connsiteY191" fmla="*/ 1254875 h 1465973"/>
                <a:gd name="connsiteX192" fmla="*/ 333186 w 1143296"/>
                <a:gd name="connsiteY192" fmla="*/ 1247015 h 1465973"/>
                <a:gd name="connsiteX193" fmla="*/ 316410 w 1143296"/>
                <a:gd name="connsiteY193" fmla="*/ 1220853 h 1465973"/>
                <a:gd name="connsiteX194" fmla="*/ 281216 w 1143296"/>
                <a:gd name="connsiteY194" fmla="*/ 1206189 h 1465973"/>
                <a:gd name="connsiteX195" fmla="*/ 257753 w 1143296"/>
                <a:gd name="connsiteY195" fmla="*/ 1182726 h 1465973"/>
                <a:gd name="connsiteX196" fmla="*/ 229832 w 1143296"/>
                <a:gd name="connsiteY196" fmla="*/ 1144598 h 1465973"/>
                <a:gd name="connsiteX197" fmla="*/ 219860 w 1143296"/>
                <a:gd name="connsiteY197" fmla="*/ 1146123 h 1465973"/>
                <a:gd name="connsiteX198" fmla="*/ 210826 w 1143296"/>
                <a:gd name="connsiteY198" fmla="*/ 1147883 h 1465973"/>
                <a:gd name="connsiteX199" fmla="*/ 197335 w 1143296"/>
                <a:gd name="connsiteY199" fmla="*/ 1137677 h 1465973"/>
                <a:gd name="connsiteX200" fmla="*/ 211178 w 1143296"/>
                <a:gd name="connsiteY200" fmla="*/ 1121018 h 1465973"/>
                <a:gd name="connsiteX201" fmla="*/ 212000 w 1143296"/>
                <a:gd name="connsiteY201" fmla="*/ 1115035 h 1465973"/>
                <a:gd name="connsiteX202" fmla="*/ 206603 w 1143296"/>
                <a:gd name="connsiteY202" fmla="*/ 1088404 h 1465973"/>
                <a:gd name="connsiteX203" fmla="*/ 206603 w 1143296"/>
                <a:gd name="connsiteY203" fmla="*/ 1064941 h 1465973"/>
                <a:gd name="connsiteX204" fmla="*/ 205430 w 1143296"/>
                <a:gd name="connsiteY204" fmla="*/ 1048986 h 1465973"/>
                <a:gd name="connsiteX205" fmla="*/ 198156 w 1143296"/>
                <a:gd name="connsiteY205" fmla="*/ 1042768 h 1465973"/>
                <a:gd name="connsiteX206" fmla="*/ 192525 w 1143296"/>
                <a:gd name="connsiteY206" fmla="*/ 1024350 h 1465973"/>
                <a:gd name="connsiteX207" fmla="*/ 190648 w 1143296"/>
                <a:gd name="connsiteY207" fmla="*/ 923810 h 1465973"/>
                <a:gd name="connsiteX208" fmla="*/ 197101 w 1143296"/>
                <a:gd name="connsiteY208" fmla="*/ 915129 h 1465973"/>
                <a:gd name="connsiteX209" fmla="*/ 197101 w 1143296"/>
                <a:gd name="connsiteY209" fmla="*/ 905275 h 1465973"/>
                <a:gd name="connsiteX210" fmla="*/ 184313 w 1143296"/>
                <a:gd name="connsiteY210" fmla="*/ 878761 h 1465973"/>
                <a:gd name="connsiteX211" fmla="*/ 164956 w 1143296"/>
                <a:gd name="connsiteY211" fmla="*/ 871253 h 1465973"/>
                <a:gd name="connsiteX212" fmla="*/ 138795 w 1143296"/>
                <a:gd name="connsiteY212" fmla="*/ 843097 h 1465973"/>
                <a:gd name="connsiteX213" fmla="*/ 117795 w 1143296"/>
                <a:gd name="connsiteY213" fmla="*/ 851896 h 1465973"/>
                <a:gd name="connsiteX214" fmla="*/ 113572 w 1143296"/>
                <a:gd name="connsiteY214" fmla="*/ 845092 h 1465973"/>
                <a:gd name="connsiteX215" fmla="*/ 72394 w 1143296"/>
                <a:gd name="connsiteY215" fmla="*/ 751240 h 1465973"/>
                <a:gd name="connsiteX216" fmla="*/ 68992 w 1143296"/>
                <a:gd name="connsiteY216" fmla="*/ 743379 h 1465973"/>
                <a:gd name="connsiteX217" fmla="*/ 48110 w 1143296"/>
                <a:gd name="connsiteY217" fmla="*/ 720620 h 1465973"/>
                <a:gd name="connsiteX218" fmla="*/ 46233 w 1143296"/>
                <a:gd name="connsiteY218" fmla="*/ 710531 h 1465973"/>
                <a:gd name="connsiteX219" fmla="*/ 81428 w 1143296"/>
                <a:gd name="connsiteY219" fmla="*/ 680147 h 1465973"/>
                <a:gd name="connsiteX220" fmla="*/ 78964 w 1143296"/>
                <a:gd name="connsiteY220" fmla="*/ 642488 h 1465973"/>
                <a:gd name="connsiteX221" fmla="*/ 64182 w 1143296"/>
                <a:gd name="connsiteY221" fmla="*/ 576674 h 1465973"/>
                <a:gd name="connsiteX222" fmla="*/ 39663 w 1143296"/>
                <a:gd name="connsiteY222" fmla="*/ 562244 h 1465973"/>
                <a:gd name="connsiteX223" fmla="*/ 37434 w 1143296"/>
                <a:gd name="connsiteY223" fmla="*/ 544882 h 1465973"/>
                <a:gd name="connsiteX224" fmla="*/ 45294 w 1143296"/>
                <a:gd name="connsiteY224" fmla="*/ 544882 h 1465973"/>
                <a:gd name="connsiteX225" fmla="*/ 57026 w 1143296"/>
                <a:gd name="connsiteY225" fmla="*/ 543826 h 1465973"/>
                <a:gd name="connsiteX226" fmla="*/ 57026 w 1143296"/>
                <a:gd name="connsiteY226" fmla="*/ 499833 h 1465973"/>
                <a:gd name="connsiteX227" fmla="*/ 59138 w 1143296"/>
                <a:gd name="connsiteY227" fmla="*/ 496665 h 1465973"/>
                <a:gd name="connsiteX228" fmla="*/ 72981 w 1143296"/>
                <a:gd name="connsiteY228" fmla="*/ 483174 h 1465973"/>
                <a:gd name="connsiteX229" fmla="*/ 55736 w 1143296"/>
                <a:gd name="connsiteY229" fmla="*/ 404690 h 1465973"/>
                <a:gd name="connsiteX230" fmla="*/ 19485 w 1143296"/>
                <a:gd name="connsiteY230" fmla="*/ 334301 h 1465973"/>
                <a:gd name="connsiteX231" fmla="*/ -107 w 1143296"/>
                <a:gd name="connsiteY231" fmla="*/ 279397 h 1465973"/>
                <a:gd name="connsiteX232" fmla="*/ 8927 w 1143296"/>
                <a:gd name="connsiteY232" fmla="*/ 194695 h 1465973"/>
                <a:gd name="connsiteX233" fmla="*/ 13385 w 1143296"/>
                <a:gd name="connsiteY233" fmla="*/ 186835 h 14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1143296" h="1465973">
                  <a:moveTo>
                    <a:pt x="39194" y="149529"/>
                  </a:moveTo>
                  <a:cubicBezTo>
                    <a:pt x="39194" y="149529"/>
                    <a:pt x="45060" y="129937"/>
                    <a:pt x="54562" y="130876"/>
                  </a:cubicBezTo>
                  <a:lnTo>
                    <a:pt x="65355" y="131814"/>
                  </a:lnTo>
                  <a:cubicBezTo>
                    <a:pt x="65355" y="131814"/>
                    <a:pt x="74506" y="147887"/>
                    <a:pt x="80841" y="160908"/>
                  </a:cubicBezTo>
                  <a:cubicBezTo>
                    <a:pt x="87176" y="173931"/>
                    <a:pt x="96327" y="196103"/>
                    <a:pt x="105477" y="198215"/>
                  </a:cubicBezTo>
                  <a:cubicBezTo>
                    <a:pt x="114628" y="200327"/>
                    <a:pt x="120611" y="215343"/>
                    <a:pt x="128236" y="222382"/>
                  </a:cubicBezTo>
                  <a:cubicBezTo>
                    <a:pt x="135862" y="229421"/>
                    <a:pt x="151700" y="226605"/>
                    <a:pt x="155102" y="237633"/>
                  </a:cubicBezTo>
                  <a:cubicBezTo>
                    <a:pt x="158504" y="248660"/>
                    <a:pt x="167772" y="281392"/>
                    <a:pt x="190296" y="291011"/>
                  </a:cubicBezTo>
                  <a:cubicBezTo>
                    <a:pt x="212821" y="300631"/>
                    <a:pt x="243440" y="321513"/>
                    <a:pt x="264088" y="323508"/>
                  </a:cubicBezTo>
                  <a:cubicBezTo>
                    <a:pt x="284735" y="325502"/>
                    <a:pt x="350314" y="327262"/>
                    <a:pt x="350314" y="327262"/>
                  </a:cubicBezTo>
                  <a:cubicBezTo>
                    <a:pt x="376358" y="320117"/>
                    <a:pt x="401816" y="310990"/>
                    <a:pt x="426452" y="299927"/>
                  </a:cubicBezTo>
                  <a:cubicBezTo>
                    <a:pt x="459430" y="278201"/>
                    <a:pt x="490084" y="253165"/>
                    <a:pt x="517958" y="225197"/>
                  </a:cubicBezTo>
                  <a:cubicBezTo>
                    <a:pt x="520258" y="221995"/>
                    <a:pt x="522768" y="218933"/>
                    <a:pt x="525466" y="216047"/>
                  </a:cubicBezTo>
                  <a:cubicBezTo>
                    <a:pt x="525466" y="216047"/>
                    <a:pt x="578727" y="118440"/>
                    <a:pt x="581778" y="114804"/>
                  </a:cubicBezTo>
                  <a:cubicBezTo>
                    <a:pt x="584828" y="111167"/>
                    <a:pt x="599610" y="81721"/>
                    <a:pt x="608291" y="76559"/>
                  </a:cubicBezTo>
                  <a:cubicBezTo>
                    <a:pt x="616972" y="71397"/>
                    <a:pt x="618849" y="70458"/>
                    <a:pt x="618849" y="70458"/>
                  </a:cubicBezTo>
                  <a:cubicBezTo>
                    <a:pt x="618849" y="70458"/>
                    <a:pt x="659792" y="57319"/>
                    <a:pt x="664016" y="48520"/>
                  </a:cubicBezTo>
                  <a:cubicBezTo>
                    <a:pt x="666116" y="45165"/>
                    <a:pt x="667629" y="41481"/>
                    <a:pt x="668474" y="37610"/>
                  </a:cubicBezTo>
                  <a:cubicBezTo>
                    <a:pt x="668474" y="37610"/>
                    <a:pt x="665893" y="6639"/>
                    <a:pt x="671055" y="3237"/>
                  </a:cubicBezTo>
                  <a:lnTo>
                    <a:pt x="676334" y="-283"/>
                  </a:lnTo>
                  <a:cubicBezTo>
                    <a:pt x="681097" y="163"/>
                    <a:pt x="685625" y="1993"/>
                    <a:pt x="689356" y="4996"/>
                  </a:cubicBezTo>
                  <a:lnTo>
                    <a:pt x="693814" y="9454"/>
                  </a:lnTo>
                  <a:cubicBezTo>
                    <a:pt x="693814" y="9454"/>
                    <a:pt x="710825" y="20247"/>
                    <a:pt x="720914" y="16728"/>
                  </a:cubicBezTo>
                  <a:cubicBezTo>
                    <a:pt x="725137" y="15203"/>
                    <a:pt x="740036" y="10979"/>
                    <a:pt x="756108" y="6521"/>
                  </a:cubicBezTo>
                  <a:cubicBezTo>
                    <a:pt x="757047" y="7343"/>
                    <a:pt x="757633" y="8047"/>
                    <a:pt x="758572" y="8750"/>
                  </a:cubicBezTo>
                  <a:cubicBezTo>
                    <a:pt x="770362" y="19450"/>
                    <a:pt x="780005" y="32319"/>
                    <a:pt x="786962" y="46643"/>
                  </a:cubicBezTo>
                  <a:cubicBezTo>
                    <a:pt x="792019" y="56826"/>
                    <a:pt x="799973" y="65273"/>
                    <a:pt x="809839" y="70928"/>
                  </a:cubicBezTo>
                  <a:cubicBezTo>
                    <a:pt x="818755" y="75855"/>
                    <a:pt x="824503" y="78436"/>
                    <a:pt x="824855" y="78670"/>
                  </a:cubicBezTo>
                  <a:lnTo>
                    <a:pt x="825559" y="78670"/>
                  </a:lnTo>
                  <a:cubicBezTo>
                    <a:pt x="829665" y="78670"/>
                    <a:pt x="836587" y="80782"/>
                    <a:pt x="838112" y="83598"/>
                  </a:cubicBezTo>
                  <a:cubicBezTo>
                    <a:pt x="838112" y="83598"/>
                    <a:pt x="838112" y="85123"/>
                    <a:pt x="838112" y="86882"/>
                  </a:cubicBezTo>
                  <a:cubicBezTo>
                    <a:pt x="838112" y="88642"/>
                    <a:pt x="836235" y="90050"/>
                    <a:pt x="835296" y="91927"/>
                  </a:cubicBezTo>
                  <a:cubicBezTo>
                    <a:pt x="827413" y="101207"/>
                    <a:pt x="824890" y="113888"/>
                    <a:pt x="828609" y="125479"/>
                  </a:cubicBezTo>
                  <a:cubicBezTo>
                    <a:pt x="830134" y="128999"/>
                    <a:pt x="831307" y="132283"/>
                    <a:pt x="832363" y="134982"/>
                  </a:cubicBezTo>
                  <a:cubicBezTo>
                    <a:pt x="835414" y="143311"/>
                    <a:pt x="811481" y="181087"/>
                    <a:pt x="819811" y="182729"/>
                  </a:cubicBezTo>
                  <a:cubicBezTo>
                    <a:pt x="823694" y="183292"/>
                    <a:pt x="827624" y="183492"/>
                    <a:pt x="831542" y="183316"/>
                  </a:cubicBezTo>
                  <a:cubicBezTo>
                    <a:pt x="838698" y="183316"/>
                    <a:pt x="847497" y="183316"/>
                    <a:pt x="849961" y="185779"/>
                  </a:cubicBezTo>
                  <a:cubicBezTo>
                    <a:pt x="850277" y="186483"/>
                    <a:pt x="850277" y="187304"/>
                    <a:pt x="849961" y="188008"/>
                  </a:cubicBezTo>
                  <a:cubicBezTo>
                    <a:pt x="849961" y="191059"/>
                    <a:pt x="848788" y="199740"/>
                    <a:pt x="847614" y="211471"/>
                  </a:cubicBezTo>
                  <a:cubicBezTo>
                    <a:pt x="845033" y="238337"/>
                    <a:pt x="840106" y="288665"/>
                    <a:pt x="838933" y="292184"/>
                  </a:cubicBezTo>
                  <a:cubicBezTo>
                    <a:pt x="837760" y="295704"/>
                    <a:pt x="829783" y="302039"/>
                    <a:pt x="823682" y="299575"/>
                  </a:cubicBezTo>
                  <a:cubicBezTo>
                    <a:pt x="821512" y="298625"/>
                    <a:pt x="819435" y="297487"/>
                    <a:pt x="817464" y="296173"/>
                  </a:cubicBezTo>
                  <a:cubicBezTo>
                    <a:pt x="812889" y="293240"/>
                    <a:pt x="808548" y="290542"/>
                    <a:pt x="804794" y="292184"/>
                  </a:cubicBezTo>
                  <a:cubicBezTo>
                    <a:pt x="802319" y="293604"/>
                    <a:pt x="800688" y="296150"/>
                    <a:pt x="800454" y="298989"/>
                  </a:cubicBezTo>
                  <a:cubicBezTo>
                    <a:pt x="798694" y="311424"/>
                    <a:pt x="796230" y="315413"/>
                    <a:pt x="792476" y="318228"/>
                  </a:cubicBezTo>
                  <a:lnTo>
                    <a:pt x="786376" y="323038"/>
                  </a:lnTo>
                  <a:cubicBezTo>
                    <a:pt x="785555" y="323742"/>
                    <a:pt x="776873" y="329960"/>
                    <a:pt x="776873" y="336060"/>
                  </a:cubicBezTo>
                  <a:cubicBezTo>
                    <a:pt x="776768" y="338360"/>
                    <a:pt x="777941" y="340518"/>
                    <a:pt x="779923" y="341692"/>
                  </a:cubicBezTo>
                  <a:cubicBezTo>
                    <a:pt x="782598" y="343498"/>
                    <a:pt x="785731" y="344519"/>
                    <a:pt x="788957" y="344624"/>
                  </a:cubicBezTo>
                  <a:cubicBezTo>
                    <a:pt x="793767" y="345328"/>
                    <a:pt x="796582" y="345680"/>
                    <a:pt x="797638" y="353658"/>
                  </a:cubicBezTo>
                  <a:cubicBezTo>
                    <a:pt x="800806" y="377942"/>
                    <a:pt x="807258" y="408444"/>
                    <a:pt x="821101" y="416421"/>
                  </a:cubicBezTo>
                  <a:cubicBezTo>
                    <a:pt x="832715" y="422275"/>
                    <a:pt x="845069" y="426534"/>
                    <a:pt x="857821" y="429092"/>
                  </a:cubicBezTo>
                  <a:cubicBezTo>
                    <a:pt x="860812" y="429666"/>
                    <a:pt x="863757" y="430488"/>
                    <a:pt x="866620" y="431555"/>
                  </a:cubicBezTo>
                  <a:cubicBezTo>
                    <a:pt x="871206" y="436647"/>
                    <a:pt x="875148" y="442278"/>
                    <a:pt x="878351" y="448331"/>
                  </a:cubicBezTo>
                  <a:lnTo>
                    <a:pt x="882574" y="455370"/>
                  </a:lnTo>
                  <a:cubicBezTo>
                    <a:pt x="882574" y="458186"/>
                    <a:pt x="881401" y="468627"/>
                    <a:pt x="881401" y="473554"/>
                  </a:cubicBezTo>
                  <a:cubicBezTo>
                    <a:pt x="881401" y="480475"/>
                    <a:pt x="882574" y="492794"/>
                    <a:pt x="891138" y="495609"/>
                  </a:cubicBezTo>
                  <a:cubicBezTo>
                    <a:pt x="898330" y="498835"/>
                    <a:pt x="903938" y="504783"/>
                    <a:pt x="906741" y="512151"/>
                  </a:cubicBezTo>
                  <a:cubicBezTo>
                    <a:pt x="906741" y="513793"/>
                    <a:pt x="907914" y="515905"/>
                    <a:pt x="908618" y="518251"/>
                  </a:cubicBezTo>
                  <a:cubicBezTo>
                    <a:pt x="911070" y="524774"/>
                    <a:pt x="912619" y="531602"/>
                    <a:pt x="913194" y="538547"/>
                  </a:cubicBezTo>
                  <a:cubicBezTo>
                    <a:pt x="913546" y="546794"/>
                    <a:pt x="910871" y="554889"/>
                    <a:pt x="905685" y="561306"/>
                  </a:cubicBezTo>
                  <a:cubicBezTo>
                    <a:pt x="904149" y="562620"/>
                    <a:pt x="902495" y="563793"/>
                    <a:pt x="900758" y="564825"/>
                  </a:cubicBezTo>
                  <a:cubicBezTo>
                    <a:pt x="896769" y="567758"/>
                    <a:pt x="892311" y="570691"/>
                    <a:pt x="891960" y="574915"/>
                  </a:cubicBezTo>
                  <a:cubicBezTo>
                    <a:pt x="891901" y="577507"/>
                    <a:pt x="893133" y="579971"/>
                    <a:pt x="895244" y="581484"/>
                  </a:cubicBezTo>
                  <a:cubicBezTo>
                    <a:pt x="906976" y="592394"/>
                    <a:pt x="910143" y="599199"/>
                    <a:pt x="909792" y="601780"/>
                  </a:cubicBezTo>
                  <a:lnTo>
                    <a:pt x="909792" y="602601"/>
                  </a:lnTo>
                  <a:cubicBezTo>
                    <a:pt x="907950" y="616773"/>
                    <a:pt x="904958" y="630780"/>
                    <a:pt x="900876" y="644483"/>
                  </a:cubicBezTo>
                  <a:cubicBezTo>
                    <a:pt x="896066" y="654713"/>
                    <a:pt x="892746" y="665576"/>
                    <a:pt x="891021" y="676744"/>
                  </a:cubicBezTo>
                  <a:cubicBezTo>
                    <a:pt x="890845" y="679243"/>
                    <a:pt x="890845" y="681754"/>
                    <a:pt x="891021" y="684253"/>
                  </a:cubicBezTo>
                  <a:cubicBezTo>
                    <a:pt x="891021" y="690705"/>
                    <a:pt x="891021" y="693638"/>
                    <a:pt x="888909" y="694342"/>
                  </a:cubicBezTo>
                  <a:cubicBezTo>
                    <a:pt x="886763" y="694600"/>
                    <a:pt x="884604" y="694600"/>
                    <a:pt x="882457" y="694342"/>
                  </a:cubicBezTo>
                  <a:cubicBezTo>
                    <a:pt x="876591" y="693286"/>
                    <a:pt x="868496" y="691878"/>
                    <a:pt x="864742" y="700207"/>
                  </a:cubicBezTo>
                  <a:cubicBezTo>
                    <a:pt x="864308" y="701486"/>
                    <a:pt x="863792" y="702741"/>
                    <a:pt x="863217" y="703962"/>
                  </a:cubicBezTo>
                  <a:cubicBezTo>
                    <a:pt x="858255" y="712009"/>
                    <a:pt x="857387" y="721923"/>
                    <a:pt x="860871" y="730709"/>
                  </a:cubicBezTo>
                  <a:cubicBezTo>
                    <a:pt x="861692" y="732938"/>
                    <a:pt x="862631" y="734933"/>
                    <a:pt x="863452" y="737045"/>
                  </a:cubicBezTo>
                  <a:cubicBezTo>
                    <a:pt x="867406" y="744189"/>
                    <a:pt x="869036" y="752389"/>
                    <a:pt x="868145" y="760508"/>
                  </a:cubicBezTo>
                  <a:cubicBezTo>
                    <a:pt x="865798" y="771300"/>
                    <a:pt x="874714" y="784675"/>
                    <a:pt x="883630" y="793708"/>
                  </a:cubicBezTo>
                  <a:cubicBezTo>
                    <a:pt x="889038" y="800688"/>
                    <a:pt x="893027" y="808654"/>
                    <a:pt x="895362" y="817171"/>
                  </a:cubicBezTo>
                  <a:cubicBezTo>
                    <a:pt x="896277" y="819916"/>
                    <a:pt x="897415" y="822591"/>
                    <a:pt x="898764" y="825148"/>
                  </a:cubicBezTo>
                  <a:cubicBezTo>
                    <a:pt x="900547" y="827905"/>
                    <a:pt x="903691" y="829477"/>
                    <a:pt x="906976" y="829254"/>
                  </a:cubicBezTo>
                  <a:cubicBezTo>
                    <a:pt x="910402" y="829079"/>
                    <a:pt x="913464" y="827061"/>
                    <a:pt x="914953" y="823975"/>
                  </a:cubicBezTo>
                  <a:cubicBezTo>
                    <a:pt x="914953" y="822802"/>
                    <a:pt x="916831" y="820690"/>
                    <a:pt x="918004" y="818696"/>
                  </a:cubicBezTo>
                  <a:cubicBezTo>
                    <a:pt x="922579" y="811422"/>
                    <a:pt x="925629" y="805909"/>
                    <a:pt x="924104" y="802154"/>
                  </a:cubicBezTo>
                  <a:lnTo>
                    <a:pt x="922227" y="797931"/>
                  </a:lnTo>
                  <a:cubicBezTo>
                    <a:pt x="920455" y="795174"/>
                    <a:pt x="919329" y="792042"/>
                    <a:pt x="918942" y="788781"/>
                  </a:cubicBezTo>
                  <a:cubicBezTo>
                    <a:pt x="919529" y="786669"/>
                    <a:pt x="923752" y="784323"/>
                    <a:pt x="929148" y="783853"/>
                  </a:cubicBezTo>
                  <a:lnTo>
                    <a:pt x="935132" y="783853"/>
                  </a:lnTo>
                  <a:cubicBezTo>
                    <a:pt x="937853" y="783091"/>
                    <a:pt x="940751" y="784182"/>
                    <a:pt x="942288" y="786552"/>
                  </a:cubicBezTo>
                  <a:cubicBezTo>
                    <a:pt x="946042" y="793004"/>
                    <a:pt x="960706" y="796875"/>
                    <a:pt x="962349" y="797227"/>
                  </a:cubicBezTo>
                  <a:cubicBezTo>
                    <a:pt x="962748" y="798001"/>
                    <a:pt x="962748" y="798917"/>
                    <a:pt x="962349" y="799691"/>
                  </a:cubicBezTo>
                  <a:cubicBezTo>
                    <a:pt x="962349" y="800629"/>
                    <a:pt x="961410" y="801333"/>
                    <a:pt x="959768" y="801685"/>
                  </a:cubicBezTo>
                  <a:cubicBezTo>
                    <a:pt x="955416" y="802600"/>
                    <a:pt x="951133" y="803855"/>
                    <a:pt x="946980" y="805439"/>
                  </a:cubicBezTo>
                  <a:cubicBezTo>
                    <a:pt x="940528" y="808020"/>
                    <a:pt x="937595" y="811188"/>
                    <a:pt x="938534" y="814824"/>
                  </a:cubicBezTo>
                  <a:cubicBezTo>
                    <a:pt x="939472" y="818461"/>
                    <a:pt x="948858" y="823975"/>
                    <a:pt x="961997" y="830076"/>
                  </a:cubicBezTo>
                  <a:cubicBezTo>
                    <a:pt x="965634" y="831835"/>
                    <a:pt x="969622" y="833712"/>
                    <a:pt x="970326" y="834299"/>
                  </a:cubicBezTo>
                  <a:cubicBezTo>
                    <a:pt x="971030" y="834886"/>
                    <a:pt x="979360" y="841807"/>
                    <a:pt x="985812" y="840634"/>
                  </a:cubicBezTo>
                  <a:cubicBezTo>
                    <a:pt x="987806" y="840247"/>
                    <a:pt x="989496" y="838944"/>
                    <a:pt x="990387" y="837115"/>
                  </a:cubicBezTo>
                  <a:cubicBezTo>
                    <a:pt x="991467" y="834581"/>
                    <a:pt x="992288" y="831953"/>
                    <a:pt x="992851" y="829254"/>
                  </a:cubicBezTo>
                  <a:cubicBezTo>
                    <a:pt x="993261" y="823670"/>
                    <a:pt x="995936" y="818508"/>
                    <a:pt x="1000242" y="814942"/>
                  </a:cubicBezTo>
                  <a:cubicBezTo>
                    <a:pt x="1008724" y="810578"/>
                    <a:pt x="1015223" y="803152"/>
                    <a:pt x="1018425" y="794177"/>
                  </a:cubicBezTo>
                  <a:cubicBezTo>
                    <a:pt x="1019833" y="788311"/>
                    <a:pt x="1033911" y="769541"/>
                    <a:pt x="1038252" y="770714"/>
                  </a:cubicBezTo>
                  <a:cubicBezTo>
                    <a:pt x="1049209" y="775125"/>
                    <a:pt x="1059439" y="781132"/>
                    <a:pt x="1068637" y="788546"/>
                  </a:cubicBezTo>
                  <a:cubicBezTo>
                    <a:pt x="1076849" y="794881"/>
                    <a:pt x="1079312" y="798635"/>
                    <a:pt x="1078374" y="802389"/>
                  </a:cubicBezTo>
                  <a:cubicBezTo>
                    <a:pt x="1076825" y="806202"/>
                    <a:pt x="1077083" y="810519"/>
                    <a:pt x="1079078" y="814121"/>
                  </a:cubicBezTo>
                  <a:cubicBezTo>
                    <a:pt x="1080004" y="815399"/>
                    <a:pt x="1081494" y="816138"/>
                    <a:pt x="1083066" y="816115"/>
                  </a:cubicBezTo>
                  <a:cubicBezTo>
                    <a:pt x="1088615" y="814872"/>
                    <a:pt x="1094035" y="813100"/>
                    <a:pt x="1099256" y="810836"/>
                  </a:cubicBezTo>
                  <a:cubicBezTo>
                    <a:pt x="1098435" y="819517"/>
                    <a:pt x="1096558" y="839226"/>
                    <a:pt x="1096558" y="841807"/>
                  </a:cubicBezTo>
                  <a:lnTo>
                    <a:pt x="1096558" y="844857"/>
                  </a:lnTo>
                  <a:lnTo>
                    <a:pt x="1096558" y="846030"/>
                  </a:lnTo>
                  <a:cubicBezTo>
                    <a:pt x="1099455" y="850934"/>
                    <a:pt x="1104336" y="854360"/>
                    <a:pt x="1109932" y="855416"/>
                  </a:cubicBezTo>
                  <a:cubicBezTo>
                    <a:pt x="1119481" y="856202"/>
                    <a:pt x="1128796" y="858794"/>
                    <a:pt x="1137383" y="863041"/>
                  </a:cubicBezTo>
                  <a:cubicBezTo>
                    <a:pt x="1142780" y="868696"/>
                    <a:pt x="1144587" y="876873"/>
                    <a:pt x="1142076" y="884275"/>
                  </a:cubicBezTo>
                  <a:cubicBezTo>
                    <a:pt x="1138439" y="892288"/>
                    <a:pt x="1132139" y="898799"/>
                    <a:pt x="1124244" y="902694"/>
                  </a:cubicBezTo>
                  <a:cubicBezTo>
                    <a:pt x="1118437" y="903855"/>
                    <a:pt x="1113416" y="907492"/>
                    <a:pt x="1110518" y="912666"/>
                  </a:cubicBezTo>
                  <a:lnTo>
                    <a:pt x="1109814" y="914191"/>
                  </a:lnTo>
                  <a:cubicBezTo>
                    <a:pt x="1106529" y="919822"/>
                    <a:pt x="1102658" y="926861"/>
                    <a:pt x="1098083" y="928503"/>
                  </a:cubicBezTo>
                  <a:cubicBezTo>
                    <a:pt x="1093507" y="930146"/>
                    <a:pt x="1071687" y="940235"/>
                    <a:pt x="1070631" y="940235"/>
                  </a:cubicBezTo>
                  <a:cubicBezTo>
                    <a:pt x="1056588" y="948107"/>
                    <a:pt x="1044540" y="959099"/>
                    <a:pt x="1035436" y="972379"/>
                  </a:cubicBezTo>
                  <a:cubicBezTo>
                    <a:pt x="1028691" y="985636"/>
                    <a:pt x="1023458" y="999608"/>
                    <a:pt x="1019833" y="1014026"/>
                  </a:cubicBezTo>
                  <a:cubicBezTo>
                    <a:pt x="1019833" y="1015434"/>
                    <a:pt x="1019833" y="1016607"/>
                    <a:pt x="1019012" y="1018015"/>
                  </a:cubicBezTo>
                  <a:cubicBezTo>
                    <a:pt x="1018074" y="1022707"/>
                    <a:pt x="1017604" y="1025406"/>
                    <a:pt x="1013733" y="1026696"/>
                  </a:cubicBezTo>
                  <a:cubicBezTo>
                    <a:pt x="1009885" y="1027717"/>
                    <a:pt x="1005967" y="1028421"/>
                    <a:pt x="1002001" y="1028808"/>
                  </a:cubicBezTo>
                  <a:cubicBezTo>
                    <a:pt x="993977" y="1029512"/>
                    <a:pt x="986093" y="1031283"/>
                    <a:pt x="978538" y="1034087"/>
                  </a:cubicBezTo>
                  <a:cubicBezTo>
                    <a:pt x="967217" y="1038897"/>
                    <a:pt x="958078" y="1047707"/>
                    <a:pt x="952846" y="1058841"/>
                  </a:cubicBezTo>
                  <a:cubicBezTo>
                    <a:pt x="950969" y="1063768"/>
                    <a:pt x="949209" y="1069633"/>
                    <a:pt x="947684" y="1074795"/>
                  </a:cubicBezTo>
                  <a:cubicBezTo>
                    <a:pt x="946617" y="1079476"/>
                    <a:pt x="945080" y="1084028"/>
                    <a:pt x="943109" y="1088404"/>
                  </a:cubicBezTo>
                  <a:lnTo>
                    <a:pt x="943109" y="1088404"/>
                  </a:lnTo>
                  <a:cubicBezTo>
                    <a:pt x="939942" y="1089577"/>
                    <a:pt x="937478" y="1090516"/>
                    <a:pt x="936305" y="1089108"/>
                  </a:cubicBezTo>
                  <a:lnTo>
                    <a:pt x="932903" y="1085589"/>
                  </a:lnTo>
                  <a:cubicBezTo>
                    <a:pt x="929583" y="1082550"/>
                    <a:pt x="924491" y="1082550"/>
                    <a:pt x="921171" y="1085589"/>
                  </a:cubicBezTo>
                  <a:lnTo>
                    <a:pt x="919060" y="1087114"/>
                  </a:lnTo>
                  <a:cubicBezTo>
                    <a:pt x="911669" y="1092862"/>
                    <a:pt x="903457" y="1099549"/>
                    <a:pt x="901931" y="1105063"/>
                  </a:cubicBezTo>
                  <a:cubicBezTo>
                    <a:pt x="900406" y="1110577"/>
                    <a:pt x="900406" y="1114800"/>
                    <a:pt x="907093" y="1117498"/>
                  </a:cubicBezTo>
                  <a:cubicBezTo>
                    <a:pt x="911434" y="1119375"/>
                    <a:pt x="912607" y="1119962"/>
                    <a:pt x="910965" y="1125241"/>
                  </a:cubicBezTo>
                  <a:lnTo>
                    <a:pt x="909440" y="1129464"/>
                  </a:lnTo>
                  <a:cubicBezTo>
                    <a:pt x="907328" y="1134861"/>
                    <a:pt x="905685" y="1139319"/>
                    <a:pt x="907680" y="1142369"/>
                  </a:cubicBezTo>
                  <a:cubicBezTo>
                    <a:pt x="908818" y="1143836"/>
                    <a:pt x="910648" y="1144586"/>
                    <a:pt x="912490" y="1144364"/>
                  </a:cubicBezTo>
                  <a:lnTo>
                    <a:pt x="915423" y="1144364"/>
                  </a:lnTo>
                  <a:cubicBezTo>
                    <a:pt x="921488" y="1143425"/>
                    <a:pt x="927682" y="1144903"/>
                    <a:pt x="932668" y="1148469"/>
                  </a:cubicBezTo>
                  <a:lnTo>
                    <a:pt x="937947" y="1153983"/>
                  </a:lnTo>
                  <a:cubicBezTo>
                    <a:pt x="940810" y="1157609"/>
                    <a:pt x="944353" y="1160647"/>
                    <a:pt x="948388" y="1162899"/>
                  </a:cubicBezTo>
                  <a:cubicBezTo>
                    <a:pt x="950535" y="1163850"/>
                    <a:pt x="952612" y="1164941"/>
                    <a:pt x="954606" y="1166184"/>
                  </a:cubicBezTo>
                  <a:cubicBezTo>
                    <a:pt x="955767" y="1166524"/>
                    <a:pt x="956882" y="1167029"/>
                    <a:pt x="957891" y="1167709"/>
                  </a:cubicBezTo>
                  <a:cubicBezTo>
                    <a:pt x="956342" y="1168706"/>
                    <a:pt x="954735" y="1169610"/>
                    <a:pt x="953081" y="1170408"/>
                  </a:cubicBezTo>
                  <a:cubicBezTo>
                    <a:pt x="948412" y="1170056"/>
                    <a:pt x="944059" y="1172824"/>
                    <a:pt x="942405" y="1177212"/>
                  </a:cubicBezTo>
                  <a:cubicBezTo>
                    <a:pt x="940528" y="1180849"/>
                    <a:pt x="936422" y="1191642"/>
                    <a:pt x="931847" y="1203256"/>
                  </a:cubicBezTo>
                  <a:cubicBezTo>
                    <a:pt x="927272" y="1214870"/>
                    <a:pt x="923165" y="1226719"/>
                    <a:pt x="921523" y="1228948"/>
                  </a:cubicBezTo>
                  <a:cubicBezTo>
                    <a:pt x="920010" y="1232725"/>
                    <a:pt x="916537" y="1235341"/>
                    <a:pt x="912490" y="1235752"/>
                  </a:cubicBezTo>
                  <a:lnTo>
                    <a:pt x="908384" y="1235752"/>
                  </a:lnTo>
                  <a:cubicBezTo>
                    <a:pt x="904137" y="1235224"/>
                    <a:pt x="899820" y="1235916"/>
                    <a:pt x="895948" y="1237747"/>
                  </a:cubicBezTo>
                  <a:cubicBezTo>
                    <a:pt x="893403" y="1239061"/>
                    <a:pt x="890728" y="1240116"/>
                    <a:pt x="887971" y="1240914"/>
                  </a:cubicBezTo>
                  <a:cubicBezTo>
                    <a:pt x="880697" y="1243495"/>
                    <a:pt x="876239" y="1245255"/>
                    <a:pt x="874714" y="1247718"/>
                  </a:cubicBezTo>
                  <a:cubicBezTo>
                    <a:pt x="874010" y="1249126"/>
                    <a:pt x="873506" y="1250628"/>
                    <a:pt x="873189" y="1252177"/>
                  </a:cubicBezTo>
                  <a:cubicBezTo>
                    <a:pt x="872368" y="1255461"/>
                    <a:pt x="871547" y="1258863"/>
                    <a:pt x="868379" y="1260388"/>
                  </a:cubicBezTo>
                  <a:cubicBezTo>
                    <a:pt x="866608" y="1261315"/>
                    <a:pt x="864625" y="1261726"/>
                    <a:pt x="862631" y="1261562"/>
                  </a:cubicBezTo>
                  <a:cubicBezTo>
                    <a:pt x="859463" y="1261327"/>
                    <a:pt x="856331" y="1262383"/>
                    <a:pt x="853949" y="1264495"/>
                  </a:cubicBezTo>
                  <a:cubicBezTo>
                    <a:pt x="849022" y="1268483"/>
                    <a:pt x="837525" y="1277868"/>
                    <a:pt x="832363" y="1281740"/>
                  </a:cubicBezTo>
                  <a:cubicBezTo>
                    <a:pt x="830146" y="1283500"/>
                    <a:pt x="827835" y="1285142"/>
                    <a:pt x="825442" y="1286667"/>
                  </a:cubicBezTo>
                  <a:cubicBezTo>
                    <a:pt x="822028" y="1289541"/>
                    <a:pt x="817523" y="1290773"/>
                    <a:pt x="813124" y="1290069"/>
                  </a:cubicBezTo>
                  <a:lnTo>
                    <a:pt x="801392" y="1287371"/>
                  </a:lnTo>
                  <a:cubicBezTo>
                    <a:pt x="798377" y="1285412"/>
                    <a:pt x="794893" y="1284321"/>
                    <a:pt x="791303" y="1284203"/>
                  </a:cubicBezTo>
                  <a:cubicBezTo>
                    <a:pt x="788487" y="1284192"/>
                    <a:pt x="785824" y="1285435"/>
                    <a:pt x="784029" y="1287606"/>
                  </a:cubicBezTo>
                  <a:cubicBezTo>
                    <a:pt x="782000" y="1289893"/>
                    <a:pt x="780956" y="1292885"/>
                    <a:pt x="781097" y="1295935"/>
                  </a:cubicBezTo>
                  <a:cubicBezTo>
                    <a:pt x="781097" y="1298398"/>
                    <a:pt x="781097" y="1310482"/>
                    <a:pt x="781097" y="1316935"/>
                  </a:cubicBezTo>
                  <a:lnTo>
                    <a:pt x="781097" y="1322213"/>
                  </a:lnTo>
                  <a:cubicBezTo>
                    <a:pt x="781097" y="1325029"/>
                    <a:pt x="781097" y="1325381"/>
                    <a:pt x="776638" y="1327493"/>
                  </a:cubicBezTo>
                  <a:cubicBezTo>
                    <a:pt x="774140" y="1329100"/>
                    <a:pt x="771406" y="1330332"/>
                    <a:pt x="768544" y="1331130"/>
                  </a:cubicBezTo>
                  <a:cubicBezTo>
                    <a:pt x="764719" y="1332291"/>
                    <a:pt x="761165" y="1334203"/>
                    <a:pt x="758103" y="1336761"/>
                  </a:cubicBezTo>
                  <a:cubicBezTo>
                    <a:pt x="755627" y="1339436"/>
                    <a:pt x="752237" y="1341078"/>
                    <a:pt x="748600" y="1341336"/>
                  </a:cubicBezTo>
                  <a:cubicBezTo>
                    <a:pt x="745573" y="1340796"/>
                    <a:pt x="742453" y="1341477"/>
                    <a:pt x="739919" y="1343213"/>
                  </a:cubicBezTo>
                  <a:cubicBezTo>
                    <a:pt x="738722" y="1344292"/>
                    <a:pt x="738030" y="1345829"/>
                    <a:pt x="738042" y="1347437"/>
                  </a:cubicBezTo>
                  <a:cubicBezTo>
                    <a:pt x="738112" y="1348176"/>
                    <a:pt x="738112" y="1348926"/>
                    <a:pt x="738042" y="1349666"/>
                  </a:cubicBezTo>
                  <a:cubicBezTo>
                    <a:pt x="735660" y="1354792"/>
                    <a:pt x="736787" y="1360869"/>
                    <a:pt x="740857" y="1364799"/>
                  </a:cubicBezTo>
                  <a:cubicBezTo>
                    <a:pt x="742734" y="1367052"/>
                    <a:pt x="744729" y="1369210"/>
                    <a:pt x="746840" y="1371252"/>
                  </a:cubicBezTo>
                  <a:cubicBezTo>
                    <a:pt x="752120" y="1376296"/>
                    <a:pt x="731003" y="1462054"/>
                    <a:pt x="728774" y="1465690"/>
                  </a:cubicBezTo>
                  <a:lnTo>
                    <a:pt x="728774" y="1465690"/>
                  </a:lnTo>
                  <a:cubicBezTo>
                    <a:pt x="717922" y="1458827"/>
                    <a:pt x="706038" y="1453759"/>
                    <a:pt x="693579" y="1450674"/>
                  </a:cubicBezTo>
                  <a:cubicBezTo>
                    <a:pt x="689473" y="1450674"/>
                    <a:pt x="685602" y="1450674"/>
                    <a:pt x="681848" y="1450674"/>
                  </a:cubicBezTo>
                  <a:cubicBezTo>
                    <a:pt x="672345" y="1450674"/>
                    <a:pt x="664133" y="1450674"/>
                    <a:pt x="658385" y="1443635"/>
                  </a:cubicBezTo>
                  <a:cubicBezTo>
                    <a:pt x="650173" y="1433429"/>
                    <a:pt x="631167" y="1396709"/>
                    <a:pt x="616503" y="1391899"/>
                  </a:cubicBezTo>
                  <a:cubicBezTo>
                    <a:pt x="609734" y="1389870"/>
                    <a:pt x="603141" y="1387277"/>
                    <a:pt x="596794" y="1384156"/>
                  </a:cubicBezTo>
                  <a:cubicBezTo>
                    <a:pt x="596794" y="1384156"/>
                    <a:pt x="550689" y="1362218"/>
                    <a:pt x="547404" y="1356352"/>
                  </a:cubicBezTo>
                  <a:cubicBezTo>
                    <a:pt x="544119" y="1350487"/>
                    <a:pt x="545058" y="1336995"/>
                    <a:pt x="540013" y="1337699"/>
                  </a:cubicBezTo>
                  <a:cubicBezTo>
                    <a:pt x="530863" y="1338720"/>
                    <a:pt x="521607" y="1338368"/>
                    <a:pt x="512562" y="1336643"/>
                  </a:cubicBezTo>
                  <a:cubicBezTo>
                    <a:pt x="497897" y="1334414"/>
                    <a:pt x="464814" y="1313180"/>
                    <a:pt x="457306" y="1308605"/>
                  </a:cubicBezTo>
                  <a:cubicBezTo>
                    <a:pt x="447346" y="1304288"/>
                    <a:pt x="436377" y="1302833"/>
                    <a:pt x="425631" y="1304382"/>
                  </a:cubicBezTo>
                  <a:cubicBezTo>
                    <a:pt x="413899" y="1305555"/>
                    <a:pt x="395363" y="1311186"/>
                    <a:pt x="392196" y="1305907"/>
                  </a:cubicBezTo>
                  <a:cubicBezTo>
                    <a:pt x="387386" y="1298845"/>
                    <a:pt x="381204" y="1292814"/>
                    <a:pt x="374012" y="1288192"/>
                  </a:cubicBezTo>
                  <a:cubicBezTo>
                    <a:pt x="368146" y="1285494"/>
                    <a:pt x="366973" y="1284790"/>
                    <a:pt x="366973" y="1284790"/>
                  </a:cubicBezTo>
                  <a:cubicBezTo>
                    <a:pt x="364932" y="1281787"/>
                    <a:pt x="363524" y="1278396"/>
                    <a:pt x="362867" y="1274818"/>
                  </a:cubicBezTo>
                  <a:cubicBezTo>
                    <a:pt x="362281" y="1269539"/>
                    <a:pt x="364392" y="1262500"/>
                    <a:pt x="354772" y="1259098"/>
                  </a:cubicBezTo>
                  <a:lnTo>
                    <a:pt x="343041" y="1254875"/>
                  </a:lnTo>
                  <a:cubicBezTo>
                    <a:pt x="339099" y="1253197"/>
                    <a:pt x="335697" y="1250487"/>
                    <a:pt x="333186" y="1247015"/>
                  </a:cubicBezTo>
                  <a:cubicBezTo>
                    <a:pt x="329315" y="1241383"/>
                    <a:pt x="325209" y="1225428"/>
                    <a:pt x="316410" y="1220853"/>
                  </a:cubicBezTo>
                  <a:cubicBezTo>
                    <a:pt x="307612" y="1216278"/>
                    <a:pt x="281216" y="1206423"/>
                    <a:pt x="281216" y="1206189"/>
                  </a:cubicBezTo>
                  <a:cubicBezTo>
                    <a:pt x="272910" y="1198868"/>
                    <a:pt x="265073" y="1191032"/>
                    <a:pt x="257753" y="1182726"/>
                  </a:cubicBezTo>
                  <a:cubicBezTo>
                    <a:pt x="249189" y="1172989"/>
                    <a:pt x="236636" y="1146475"/>
                    <a:pt x="229832" y="1144598"/>
                  </a:cubicBezTo>
                  <a:cubicBezTo>
                    <a:pt x="226429" y="1143976"/>
                    <a:pt x="222922" y="1144516"/>
                    <a:pt x="219860" y="1146123"/>
                  </a:cubicBezTo>
                  <a:cubicBezTo>
                    <a:pt x="217115" y="1147660"/>
                    <a:pt x="213947" y="1148270"/>
                    <a:pt x="210826" y="1147883"/>
                  </a:cubicBezTo>
                  <a:cubicBezTo>
                    <a:pt x="204491" y="1146475"/>
                    <a:pt x="195693" y="1141783"/>
                    <a:pt x="197335" y="1137677"/>
                  </a:cubicBezTo>
                  <a:cubicBezTo>
                    <a:pt x="198978" y="1133570"/>
                    <a:pt x="210240" y="1124772"/>
                    <a:pt x="211178" y="1121018"/>
                  </a:cubicBezTo>
                  <a:cubicBezTo>
                    <a:pt x="211648" y="1119059"/>
                    <a:pt x="211929" y="1117053"/>
                    <a:pt x="212000" y="1115035"/>
                  </a:cubicBezTo>
                  <a:cubicBezTo>
                    <a:pt x="212000" y="1115035"/>
                    <a:pt x="207190" y="1093448"/>
                    <a:pt x="206603" y="1088404"/>
                  </a:cubicBezTo>
                  <a:cubicBezTo>
                    <a:pt x="205453" y="1080626"/>
                    <a:pt x="205453" y="1072719"/>
                    <a:pt x="206603" y="1064941"/>
                  </a:cubicBezTo>
                  <a:cubicBezTo>
                    <a:pt x="208480" y="1059075"/>
                    <a:pt x="210592" y="1053796"/>
                    <a:pt x="205430" y="1048986"/>
                  </a:cubicBezTo>
                  <a:cubicBezTo>
                    <a:pt x="200268" y="1044176"/>
                    <a:pt x="198156" y="1042768"/>
                    <a:pt x="198156" y="1042768"/>
                  </a:cubicBezTo>
                  <a:cubicBezTo>
                    <a:pt x="195869" y="1036762"/>
                    <a:pt x="193992" y="1030603"/>
                    <a:pt x="192525" y="1024350"/>
                  </a:cubicBezTo>
                  <a:cubicBezTo>
                    <a:pt x="192525" y="1021065"/>
                    <a:pt x="184196" y="932727"/>
                    <a:pt x="190648" y="923810"/>
                  </a:cubicBezTo>
                  <a:lnTo>
                    <a:pt x="197101" y="915129"/>
                  </a:lnTo>
                  <a:cubicBezTo>
                    <a:pt x="198027" y="911915"/>
                    <a:pt x="198027" y="908489"/>
                    <a:pt x="197101" y="905275"/>
                  </a:cubicBezTo>
                  <a:cubicBezTo>
                    <a:pt x="194989" y="901403"/>
                    <a:pt x="190062" y="881812"/>
                    <a:pt x="184313" y="878761"/>
                  </a:cubicBezTo>
                  <a:cubicBezTo>
                    <a:pt x="178565" y="875711"/>
                    <a:pt x="164956" y="871253"/>
                    <a:pt x="164956" y="871253"/>
                  </a:cubicBezTo>
                  <a:cubicBezTo>
                    <a:pt x="164956" y="871253"/>
                    <a:pt x="145364" y="841573"/>
                    <a:pt x="138795" y="843097"/>
                  </a:cubicBezTo>
                  <a:cubicBezTo>
                    <a:pt x="132225" y="844623"/>
                    <a:pt x="120728" y="856823"/>
                    <a:pt x="117795" y="851896"/>
                  </a:cubicBezTo>
                  <a:cubicBezTo>
                    <a:pt x="116505" y="849550"/>
                    <a:pt x="115097" y="847286"/>
                    <a:pt x="113572" y="845092"/>
                  </a:cubicBezTo>
                  <a:cubicBezTo>
                    <a:pt x="113572" y="845092"/>
                    <a:pt x="74623" y="756167"/>
                    <a:pt x="72394" y="751240"/>
                  </a:cubicBezTo>
                  <a:cubicBezTo>
                    <a:pt x="71421" y="748553"/>
                    <a:pt x="70283" y="745925"/>
                    <a:pt x="68992" y="743379"/>
                  </a:cubicBezTo>
                  <a:cubicBezTo>
                    <a:pt x="68992" y="743379"/>
                    <a:pt x="53389" y="725548"/>
                    <a:pt x="48110" y="720620"/>
                  </a:cubicBezTo>
                  <a:cubicBezTo>
                    <a:pt x="42831" y="715693"/>
                    <a:pt x="37552" y="714168"/>
                    <a:pt x="46233" y="710531"/>
                  </a:cubicBezTo>
                  <a:cubicBezTo>
                    <a:pt x="54914" y="706894"/>
                    <a:pt x="78143" y="697509"/>
                    <a:pt x="81428" y="680147"/>
                  </a:cubicBezTo>
                  <a:cubicBezTo>
                    <a:pt x="83938" y="667594"/>
                    <a:pt x="83082" y="654607"/>
                    <a:pt x="78964" y="642488"/>
                  </a:cubicBezTo>
                  <a:cubicBezTo>
                    <a:pt x="77204" y="639086"/>
                    <a:pt x="74975" y="582892"/>
                    <a:pt x="64182" y="576674"/>
                  </a:cubicBezTo>
                  <a:cubicBezTo>
                    <a:pt x="55595" y="572604"/>
                    <a:pt x="47394" y="567770"/>
                    <a:pt x="39663" y="562244"/>
                  </a:cubicBezTo>
                  <a:cubicBezTo>
                    <a:pt x="37082" y="559194"/>
                    <a:pt x="31803" y="545234"/>
                    <a:pt x="37434" y="544882"/>
                  </a:cubicBezTo>
                  <a:cubicBezTo>
                    <a:pt x="40050" y="544718"/>
                    <a:pt x="42678" y="544718"/>
                    <a:pt x="45294" y="544882"/>
                  </a:cubicBezTo>
                  <a:cubicBezTo>
                    <a:pt x="50574" y="544882"/>
                    <a:pt x="56087" y="545703"/>
                    <a:pt x="57026" y="543826"/>
                  </a:cubicBezTo>
                  <a:cubicBezTo>
                    <a:pt x="57964" y="541949"/>
                    <a:pt x="57026" y="501006"/>
                    <a:pt x="57026" y="499833"/>
                  </a:cubicBezTo>
                  <a:cubicBezTo>
                    <a:pt x="57026" y="498660"/>
                    <a:pt x="59138" y="496665"/>
                    <a:pt x="59138" y="496665"/>
                  </a:cubicBezTo>
                  <a:cubicBezTo>
                    <a:pt x="59138" y="496665"/>
                    <a:pt x="75796" y="492794"/>
                    <a:pt x="72981" y="483174"/>
                  </a:cubicBezTo>
                  <a:cubicBezTo>
                    <a:pt x="70165" y="473554"/>
                    <a:pt x="55736" y="404690"/>
                    <a:pt x="55736" y="404690"/>
                  </a:cubicBezTo>
                  <a:lnTo>
                    <a:pt x="19485" y="334301"/>
                  </a:lnTo>
                  <a:cubicBezTo>
                    <a:pt x="19485" y="334301"/>
                    <a:pt x="715" y="295587"/>
                    <a:pt x="-107" y="279397"/>
                  </a:cubicBezTo>
                  <a:cubicBezTo>
                    <a:pt x="-95" y="250925"/>
                    <a:pt x="2932" y="222534"/>
                    <a:pt x="8927" y="194695"/>
                  </a:cubicBezTo>
                  <a:cubicBezTo>
                    <a:pt x="10827" y="192326"/>
                    <a:pt x="12329" y="189674"/>
                    <a:pt x="13385" y="186835"/>
                  </a:cubicBezTo>
                  <a:close/>
                </a:path>
              </a:pathLst>
            </a:custGeom>
            <a:solidFill>
              <a:srgbClr val="3F5E74"/>
            </a:solidFill>
            <a:ln w="1171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B2ED291-E796-4674-ACF4-6BB4DB9627BC}"/>
                </a:ext>
              </a:extLst>
            </p:cNvPr>
            <p:cNvSpPr/>
            <p:nvPr/>
          </p:nvSpPr>
          <p:spPr>
            <a:xfrm>
              <a:off x="6850138" y="4091084"/>
              <a:ext cx="39887" cy="39887"/>
            </a:xfrm>
            <a:custGeom>
              <a:avLst/>
              <a:gdLst>
                <a:gd name="connsiteX0" fmla="*/ 39781 w 39887"/>
                <a:gd name="connsiteY0" fmla="*/ 19661 h 39887"/>
                <a:gd name="connsiteX1" fmla="*/ 19837 w 39887"/>
                <a:gd name="connsiteY1" fmla="*/ 39604 h 39887"/>
                <a:gd name="connsiteX2" fmla="*/ -107 w 39887"/>
                <a:gd name="connsiteY2" fmla="*/ 19661 h 39887"/>
                <a:gd name="connsiteX3" fmla="*/ 19837 w 39887"/>
                <a:gd name="connsiteY3" fmla="*/ -283 h 39887"/>
                <a:gd name="connsiteX4" fmla="*/ 39781 w 39887"/>
                <a:gd name="connsiteY4" fmla="*/ 19661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39887">
                  <a:moveTo>
                    <a:pt x="39781" y="19661"/>
                  </a:moveTo>
                  <a:cubicBezTo>
                    <a:pt x="39781" y="30676"/>
                    <a:pt x="30853" y="39604"/>
                    <a:pt x="19837" y="39604"/>
                  </a:cubicBezTo>
                  <a:cubicBezTo>
                    <a:pt x="8821" y="39604"/>
                    <a:pt x="-107" y="30676"/>
                    <a:pt x="-107" y="19661"/>
                  </a:cubicBezTo>
                  <a:cubicBezTo>
                    <a:pt x="-107" y="8645"/>
                    <a:pt x="8821" y="-283"/>
                    <a:pt x="19837" y="-283"/>
                  </a:cubicBezTo>
                  <a:cubicBezTo>
                    <a:pt x="30853" y="-283"/>
                    <a:pt x="39781" y="8645"/>
                    <a:pt x="39781" y="19661"/>
                  </a:cubicBezTo>
                  <a:close/>
                </a:path>
              </a:pathLst>
            </a:custGeom>
            <a:solidFill>
              <a:srgbClr val="FFFFFF"/>
            </a:solidFill>
            <a:ln w="1171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E5CEFA6-0E1E-40E3-9342-023CA76C34A7}"/>
                </a:ext>
              </a:extLst>
            </p:cNvPr>
            <p:cNvSpPr/>
            <p:nvPr/>
          </p:nvSpPr>
          <p:spPr>
            <a:xfrm>
              <a:off x="9579245" y="3084752"/>
              <a:ext cx="32496" cy="51149"/>
            </a:xfrm>
            <a:custGeom>
              <a:avLst/>
              <a:gdLst>
                <a:gd name="connsiteX0" fmla="*/ 29446 w 32496"/>
                <a:gd name="connsiteY0" fmla="*/ 29564 h 51149"/>
                <a:gd name="connsiteX1" fmla="*/ 8916 w 32496"/>
                <a:gd name="connsiteY1" fmla="*/ 29564 h 51149"/>
                <a:gd name="connsiteX2" fmla="*/ 8916 w 32496"/>
                <a:gd name="connsiteY2" fmla="*/ 51150 h 51149"/>
                <a:gd name="connsiteX3" fmla="*/ 0 w 32496"/>
                <a:gd name="connsiteY3" fmla="*/ 51150 h 51149"/>
                <a:gd name="connsiteX4" fmla="*/ 0 w 32496"/>
                <a:gd name="connsiteY4" fmla="*/ 0 h 51149"/>
                <a:gd name="connsiteX5" fmla="*/ 32496 w 32496"/>
                <a:gd name="connsiteY5" fmla="*/ 0 h 51149"/>
                <a:gd name="connsiteX6" fmla="*/ 32496 w 32496"/>
                <a:gd name="connsiteY6" fmla="*/ 7156 h 51149"/>
                <a:gd name="connsiteX7" fmla="*/ 8916 w 32496"/>
                <a:gd name="connsiteY7" fmla="*/ 7156 h 51149"/>
                <a:gd name="connsiteX8" fmla="*/ 8916 w 32496"/>
                <a:gd name="connsiteY8" fmla="*/ 22407 h 51149"/>
                <a:gd name="connsiteX9" fmla="*/ 29446 w 32496"/>
                <a:gd name="connsiteY9" fmla="*/ 22407 h 51149"/>
                <a:gd name="connsiteX10" fmla="*/ 29446 w 32496"/>
                <a:gd name="connsiteY10" fmla="*/ 29564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6" h="51149">
                  <a:moveTo>
                    <a:pt x="29446" y="29564"/>
                  </a:moveTo>
                  <a:lnTo>
                    <a:pt x="8916" y="29564"/>
                  </a:lnTo>
                  <a:lnTo>
                    <a:pt x="8916" y="51150"/>
                  </a:lnTo>
                  <a:lnTo>
                    <a:pt x="0" y="51150"/>
                  </a:lnTo>
                  <a:lnTo>
                    <a:pt x="0" y="0"/>
                  </a:lnTo>
                  <a:lnTo>
                    <a:pt x="32496" y="0"/>
                  </a:lnTo>
                  <a:lnTo>
                    <a:pt x="32496" y="7156"/>
                  </a:lnTo>
                  <a:lnTo>
                    <a:pt x="8916" y="7156"/>
                  </a:lnTo>
                  <a:lnTo>
                    <a:pt x="8916" y="22407"/>
                  </a:lnTo>
                  <a:lnTo>
                    <a:pt x="29446" y="22407"/>
                  </a:lnTo>
                  <a:lnTo>
                    <a:pt x="29446" y="29564"/>
                  </a:lnTo>
                  <a:close/>
                </a:path>
              </a:pathLst>
            </a:custGeom>
            <a:solidFill>
              <a:srgbClr val="FFFFFF"/>
            </a:solidFill>
            <a:ln w="1171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36EB2A2-AAC0-42CA-A283-E73AD1AA0D33}"/>
                </a:ext>
              </a:extLst>
            </p:cNvPr>
            <p:cNvSpPr/>
            <p:nvPr/>
          </p:nvSpPr>
          <p:spPr>
            <a:xfrm>
              <a:off x="9607636" y="3084517"/>
              <a:ext cx="46926" cy="51266"/>
            </a:xfrm>
            <a:custGeom>
              <a:avLst/>
              <a:gdLst>
                <a:gd name="connsiteX0" fmla="*/ 15731 w 46926"/>
                <a:gd name="connsiteY0" fmla="*/ 32096 h 51266"/>
                <a:gd name="connsiteX1" fmla="*/ 30513 w 46926"/>
                <a:gd name="connsiteY1" fmla="*/ 32096 h 51266"/>
                <a:gd name="connsiteX2" fmla="*/ 23122 w 46926"/>
                <a:gd name="connsiteY2" fmla="*/ 10862 h 51266"/>
                <a:gd name="connsiteX3" fmla="*/ 33094 w 46926"/>
                <a:gd name="connsiteY3" fmla="*/ 39252 h 51266"/>
                <a:gd name="connsiteX4" fmla="*/ 13150 w 46926"/>
                <a:gd name="connsiteY4" fmla="*/ 39252 h 51266"/>
                <a:gd name="connsiteX5" fmla="*/ 9044 w 46926"/>
                <a:gd name="connsiteY5" fmla="*/ 50984 h 51266"/>
                <a:gd name="connsiteX6" fmla="*/ -107 w 46926"/>
                <a:gd name="connsiteY6" fmla="*/ 50984 h 51266"/>
                <a:gd name="connsiteX7" fmla="*/ 19133 w 46926"/>
                <a:gd name="connsiteY7" fmla="*/ -283 h 51266"/>
                <a:gd name="connsiteX8" fmla="*/ 27463 w 46926"/>
                <a:gd name="connsiteY8" fmla="*/ -283 h 51266"/>
                <a:gd name="connsiteX9" fmla="*/ 46820 w 46926"/>
                <a:gd name="connsiteY9" fmla="*/ 50984 h 51266"/>
                <a:gd name="connsiteX10" fmla="*/ 37434 w 46926"/>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26" h="51266">
                  <a:moveTo>
                    <a:pt x="15731" y="32096"/>
                  </a:moveTo>
                  <a:lnTo>
                    <a:pt x="30513" y="32096"/>
                  </a:lnTo>
                  <a:lnTo>
                    <a:pt x="23122" y="10862"/>
                  </a:lnTo>
                  <a:close/>
                  <a:moveTo>
                    <a:pt x="33094" y="39252"/>
                  </a:moveTo>
                  <a:lnTo>
                    <a:pt x="13150" y="39252"/>
                  </a:lnTo>
                  <a:lnTo>
                    <a:pt x="9044" y="50984"/>
                  </a:lnTo>
                  <a:lnTo>
                    <a:pt x="-107" y="50984"/>
                  </a:lnTo>
                  <a:lnTo>
                    <a:pt x="19133" y="-283"/>
                  </a:lnTo>
                  <a:lnTo>
                    <a:pt x="27463" y="-283"/>
                  </a:lnTo>
                  <a:lnTo>
                    <a:pt x="46820" y="50984"/>
                  </a:lnTo>
                  <a:lnTo>
                    <a:pt x="37434" y="50984"/>
                  </a:lnTo>
                  <a:close/>
                </a:path>
              </a:pathLst>
            </a:custGeom>
            <a:solidFill>
              <a:srgbClr val="FFFFFF"/>
            </a:solidFill>
            <a:ln w="1171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CA72046-6AE3-4C2B-8946-B7B300C60C50}"/>
                </a:ext>
              </a:extLst>
            </p:cNvPr>
            <p:cNvSpPr/>
            <p:nvPr/>
          </p:nvSpPr>
          <p:spPr>
            <a:xfrm>
              <a:off x="9659841" y="3084752"/>
              <a:ext cx="52557" cy="51149"/>
            </a:xfrm>
            <a:custGeom>
              <a:avLst/>
              <a:gdLst>
                <a:gd name="connsiteX0" fmla="*/ 11614 w 52557"/>
                <a:gd name="connsiteY0" fmla="*/ 0 h 51149"/>
                <a:gd name="connsiteX1" fmla="*/ 26396 w 52557"/>
                <a:gd name="connsiteY1" fmla="*/ 39301 h 51149"/>
                <a:gd name="connsiteX2" fmla="*/ 41060 w 52557"/>
                <a:gd name="connsiteY2" fmla="*/ 0 h 51149"/>
                <a:gd name="connsiteX3" fmla="*/ 52557 w 52557"/>
                <a:gd name="connsiteY3" fmla="*/ 0 h 51149"/>
                <a:gd name="connsiteX4" fmla="*/ 52557 w 52557"/>
                <a:gd name="connsiteY4" fmla="*/ 51150 h 51149"/>
                <a:gd name="connsiteX5" fmla="*/ 43759 w 52557"/>
                <a:gd name="connsiteY5" fmla="*/ 51150 h 51149"/>
                <a:gd name="connsiteX6" fmla="*/ 43759 w 52557"/>
                <a:gd name="connsiteY6" fmla="*/ 34373 h 51149"/>
                <a:gd name="connsiteX7" fmla="*/ 44580 w 52557"/>
                <a:gd name="connsiteY7" fmla="*/ 11732 h 51149"/>
                <a:gd name="connsiteX8" fmla="*/ 29446 w 52557"/>
                <a:gd name="connsiteY8" fmla="*/ 51150 h 51149"/>
                <a:gd name="connsiteX9" fmla="*/ 23111 w 52557"/>
                <a:gd name="connsiteY9" fmla="*/ 51150 h 51149"/>
                <a:gd name="connsiteX10" fmla="*/ 7977 w 52557"/>
                <a:gd name="connsiteY10" fmla="*/ 11732 h 51149"/>
                <a:gd name="connsiteX11" fmla="*/ 8916 w 52557"/>
                <a:gd name="connsiteY11" fmla="*/ 34373 h 51149"/>
                <a:gd name="connsiteX12" fmla="*/ 8916 w 52557"/>
                <a:gd name="connsiteY12" fmla="*/ 51150 h 51149"/>
                <a:gd name="connsiteX13" fmla="*/ 0 w 52557"/>
                <a:gd name="connsiteY13" fmla="*/ 51150 h 51149"/>
                <a:gd name="connsiteX14" fmla="*/ 0 w 52557"/>
                <a:gd name="connsiteY14" fmla="*/ 0 h 51149"/>
                <a:gd name="connsiteX15" fmla="*/ 11614 w 52557"/>
                <a:gd name="connsiteY15" fmla="*/ 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57" h="51149">
                  <a:moveTo>
                    <a:pt x="11614" y="0"/>
                  </a:moveTo>
                  <a:lnTo>
                    <a:pt x="26396" y="39301"/>
                  </a:lnTo>
                  <a:lnTo>
                    <a:pt x="41060" y="0"/>
                  </a:lnTo>
                  <a:lnTo>
                    <a:pt x="52557" y="0"/>
                  </a:lnTo>
                  <a:lnTo>
                    <a:pt x="52557" y="51150"/>
                  </a:lnTo>
                  <a:lnTo>
                    <a:pt x="43759" y="51150"/>
                  </a:lnTo>
                  <a:lnTo>
                    <a:pt x="43759" y="34373"/>
                  </a:lnTo>
                  <a:lnTo>
                    <a:pt x="44580" y="11732"/>
                  </a:lnTo>
                  <a:lnTo>
                    <a:pt x="29446" y="51150"/>
                  </a:lnTo>
                  <a:lnTo>
                    <a:pt x="23111" y="51150"/>
                  </a:lnTo>
                  <a:lnTo>
                    <a:pt x="7977" y="11732"/>
                  </a:lnTo>
                  <a:lnTo>
                    <a:pt x="8916" y="34373"/>
                  </a:lnTo>
                  <a:lnTo>
                    <a:pt x="8916" y="51150"/>
                  </a:lnTo>
                  <a:lnTo>
                    <a:pt x="0" y="51150"/>
                  </a:lnTo>
                  <a:lnTo>
                    <a:pt x="0" y="0"/>
                  </a:lnTo>
                  <a:lnTo>
                    <a:pt x="11614" y="0"/>
                  </a:lnTo>
                  <a:close/>
                </a:path>
              </a:pathLst>
            </a:custGeom>
            <a:solidFill>
              <a:srgbClr val="FFFFFF"/>
            </a:solidFill>
            <a:ln w="1171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FF77940A-0B4D-45B7-97DF-6A4A4A93D390}"/>
                </a:ext>
              </a:extLst>
            </p:cNvPr>
            <p:cNvSpPr/>
            <p:nvPr/>
          </p:nvSpPr>
          <p:spPr>
            <a:xfrm>
              <a:off x="9719085" y="3084517"/>
              <a:ext cx="46574" cy="51266"/>
            </a:xfrm>
            <a:custGeom>
              <a:avLst/>
              <a:gdLst>
                <a:gd name="connsiteX0" fmla="*/ 15731 w 46574"/>
                <a:gd name="connsiteY0" fmla="*/ 32096 h 51266"/>
                <a:gd name="connsiteX1" fmla="*/ 30513 w 46574"/>
                <a:gd name="connsiteY1" fmla="*/ 32096 h 51266"/>
                <a:gd name="connsiteX2" fmla="*/ 23122 w 46574"/>
                <a:gd name="connsiteY2" fmla="*/ 10862 h 51266"/>
                <a:gd name="connsiteX3" fmla="*/ 33094 w 46574"/>
                <a:gd name="connsiteY3" fmla="*/ 39252 h 51266"/>
                <a:gd name="connsiteX4" fmla="*/ 13150 w 46574"/>
                <a:gd name="connsiteY4" fmla="*/ 39252 h 51266"/>
                <a:gd name="connsiteX5" fmla="*/ 9044 w 46574"/>
                <a:gd name="connsiteY5" fmla="*/ 50984 h 51266"/>
                <a:gd name="connsiteX6" fmla="*/ -107 w 46574"/>
                <a:gd name="connsiteY6" fmla="*/ 50984 h 51266"/>
                <a:gd name="connsiteX7" fmla="*/ 19133 w 46574"/>
                <a:gd name="connsiteY7" fmla="*/ -283 h 51266"/>
                <a:gd name="connsiteX8" fmla="*/ 27111 w 46574"/>
                <a:gd name="connsiteY8" fmla="*/ -283 h 51266"/>
                <a:gd name="connsiteX9" fmla="*/ 46468 w 46574"/>
                <a:gd name="connsiteY9" fmla="*/ 50984 h 51266"/>
                <a:gd name="connsiteX10" fmla="*/ 37317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731" y="32096"/>
                  </a:moveTo>
                  <a:lnTo>
                    <a:pt x="30513" y="32096"/>
                  </a:lnTo>
                  <a:lnTo>
                    <a:pt x="23122" y="10862"/>
                  </a:lnTo>
                  <a:close/>
                  <a:moveTo>
                    <a:pt x="33094" y="39252"/>
                  </a:moveTo>
                  <a:lnTo>
                    <a:pt x="13150" y="39252"/>
                  </a:lnTo>
                  <a:lnTo>
                    <a:pt x="9044" y="50984"/>
                  </a:lnTo>
                  <a:lnTo>
                    <a:pt x="-107" y="50984"/>
                  </a:lnTo>
                  <a:lnTo>
                    <a:pt x="19133" y="-283"/>
                  </a:lnTo>
                  <a:lnTo>
                    <a:pt x="27111" y="-283"/>
                  </a:lnTo>
                  <a:lnTo>
                    <a:pt x="46468"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B74BDD6-C04C-428B-B61E-05236CF4F240}"/>
                </a:ext>
              </a:extLst>
            </p:cNvPr>
            <p:cNvSpPr/>
            <p:nvPr/>
          </p:nvSpPr>
          <p:spPr>
            <a:xfrm>
              <a:off x="9768891" y="3084363"/>
              <a:ext cx="41113" cy="52620"/>
            </a:xfrm>
            <a:custGeom>
              <a:avLst/>
              <a:gdLst>
                <a:gd name="connsiteX0" fmla="*/ 41007 w 41113"/>
                <a:gd name="connsiteY0" fmla="*/ 45039 h 52620"/>
                <a:gd name="connsiteX1" fmla="*/ 33264 w 41113"/>
                <a:gd name="connsiteY1" fmla="*/ 50435 h 52620"/>
                <a:gd name="connsiteX2" fmla="*/ 22236 w 41113"/>
                <a:gd name="connsiteY2" fmla="*/ 52312 h 52620"/>
                <a:gd name="connsiteX3" fmla="*/ 10504 w 41113"/>
                <a:gd name="connsiteY3" fmla="*/ 49497 h 52620"/>
                <a:gd name="connsiteX4" fmla="*/ 2879 w 41113"/>
                <a:gd name="connsiteY4" fmla="*/ 41167 h 52620"/>
                <a:gd name="connsiteX5" fmla="*/ -54 w 41113"/>
                <a:gd name="connsiteY5" fmla="*/ 28497 h 52620"/>
                <a:gd name="connsiteX6" fmla="*/ -54 w 41113"/>
                <a:gd name="connsiteY6" fmla="*/ 24508 h 52620"/>
                <a:gd name="connsiteX7" fmla="*/ 5577 w 41113"/>
                <a:gd name="connsiteY7" fmla="*/ 6325 h 52620"/>
                <a:gd name="connsiteX8" fmla="*/ 21063 w 41113"/>
                <a:gd name="connsiteY8" fmla="*/ -245 h 52620"/>
                <a:gd name="connsiteX9" fmla="*/ 34671 w 41113"/>
                <a:gd name="connsiteY9" fmla="*/ 4096 h 52620"/>
                <a:gd name="connsiteX10" fmla="*/ 40655 w 41113"/>
                <a:gd name="connsiteY10" fmla="*/ 15827 h 52620"/>
                <a:gd name="connsiteX11" fmla="*/ 31973 w 41113"/>
                <a:gd name="connsiteY11" fmla="*/ 15827 h 52620"/>
                <a:gd name="connsiteX12" fmla="*/ 21696 w 41113"/>
                <a:gd name="connsiteY12" fmla="*/ 6418 h 52620"/>
                <a:gd name="connsiteX13" fmla="*/ 21298 w 41113"/>
                <a:gd name="connsiteY13" fmla="*/ 6442 h 52620"/>
                <a:gd name="connsiteX14" fmla="*/ 12265 w 41113"/>
                <a:gd name="connsiteY14" fmla="*/ 10782 h 52620"/>
                <a:gd name="connsiteX15" fmla="*/ 8980 w 41113"/>
                <a:gd name="connsiteY15" fmla="*/ 23453 h 52620"/>
                <a:gd name="connsiteX16" fmla="*/ 8980 w 41113"/>
                <a:gd name="connsiteY16" fmla="*/ 27441 h 52620"/>
                <a:gd name="connsiteX17" fmla="*/ 12382 w 41113"/>
                <a:gd name="connsiteY17" fmla="*/ 40111 h 52620"/>
                <a:gd name="connsiteX18" fmla="*/ 22119 w 41113"/>
                <a:gd name="connsiteY18" fmla="*/ 44804 h 52620"/>
                <a:gd name="connsiteX19" fmla="*/ 31856 w 41113"/>
                <a:gd name="connsiteY19" fmla="*/ 41636 h 52620"/>
                <a:gd name="connsiteX20" fmla="*/ 31856 w 41113"/>
                <a:gd name="connsiteY20" fmla="*/ 31664 h 52620"/>
                <a:gd name="connsiteX21" fmla="*/ 21298 w 41113"/>
                <a:gd name="connsiteY21" fmla="*/ 31664 h 52620"/>
                <a:gd name="connsiteX22" fmla="*/ 21298 w 41113"/>
                <a:gd name="connsiteY22" fmla="*/ 24978 h 52620"/>
                <a:gd name="connsiteX23" fmla="*/ 40772 w 41113"/>
                <a:gd name="connsiteY23" fmla="*/ 24978 h 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113" h="52620">
                  <a:moveTo>
                    <a:pt x="41007" y="45039"/>
                  </a:moveTo>
                  <a:cubicBezTo>
                    <a:pt x="39001" y="47549"/>
                    <a:pt x="36314" y="49426"/>
                    <a:pt x="33264" y="50435"/>
                  </a:cubicBezTo>
                  <a:cubicBezTo>
                    <a:pt x="29756" y="51796"/>
                    <a:pt x="26002" y="52441"/>
                    <a:pt x="22236" y="52312"/>
                  </a:cubicBezTo>
                  <a:cubicBezTo>
                    <a:pt x="18142" y="52512"/>
                    <a:pt x="14071" y="51538"/>
                    <a:pt x="10504" y="49497"/>
                  </a:cubicBezTo>
                  <a:cubicBezTo>
                    <a:pt x="7173" y="47573"/>
                    <a:pt x="4510" y="44663"/>
                    <a:pt x="2879" y="41167"/>
                  </a:cubicBezTo>
                  <a:cubicBezTo>
                    <a:pt x="1002" y="37202"/>
                    <a:pt x="5" y="32885"/>
                    <a:pt x="-54" y="28497"/>
                  </a:cubicBezTo>
                  <a:lnTo>
                    <a:pt x="-54" y="24508"/>
                  </a:lnTo>
                  <a:cubicBezTo>
                    <a:pt x="-464" y="17962"/>
                    <a:pt x="1530" y="11487"/>
                    <a:pt x="5577" y="6325"/>
                  </a:cubicBezTo>
                  <a:cubicBezTo>
                    <a:pt x="9484" y="1902"/>
                    <a:pt x="15174" y="-515"/>
                    <a:pt x="21063" y="-245"/>
                  </a:cubicBezTo>
                  <a:cubicBezTo>
                    <a:pt x="25978" y="-550"/>
                    <a:pt x="30835" y="998"/>
                    <a:pt x="34671" y="4096"/>
                  </a:cubicBezTo>
                  <a:cubicBezTo>
                    <a:pt x="38085" y="7111"/>
                    <a:pt x="40221" y="11299"/>
                    <a:pt x="40655" y="15827"/>
                  </a:cubicBezTo>
                  <a:lnTo>
                    <a:pt x="31973" y="15827"/>
                  </a:lnTo>
                  <a:cubicBezTo>
                    <a:pt x="31739" y="10395"/>
                    <a:pt x="27128" y="6172"/>
                    <a:pt x="21696" y="6418"/>
                  </a:cubicBezTo>
                  <a:cubicBezTo>
                    <a:pt x="21568" y="6418"/>
                    <a:pt x="21427" y="6430"/>
                    <a:pt x="21298" y="6442"/>
                  </a:cubicBezTo>
                  <a:cubicBezTo>
                    <a:pt x="17743" y="6254"/>
                    <a:pt x="14341" y="7885"/>
                    <a:pt x="12265" y="10782"/>
                  </a:cubicBezTo>
                  <a:cubicBezTo>
                    <a:pt x="9789" y="14525"/>
                    <a:pt x="8639" y="18983"/>
                    <a:pt x="8980" y="23453"/>
                  </a:cubicBezTo>
                  <a:lnTo>
                    <a:pt x="8980" y="27441"/>
                  </a:lnTo>
                  <a:cubicBezTo>
                    <a:pt x="8745" y="31923"/>
                    <a:pt x="9930" y="36357"/>
                    <a:pt x="12382" y="40111"/>
                  </a:cubicBezTo>
                  <a:cubicBezTo>
                    <a:pt x="14669" y="43162"/>
                    <a:pt x="18306" y="44921"/>
                    <a:pt x="22119" y="44804"/>
                  </a:cubicBezTo>
                  <a:cubicBezTo>
                    <a:pt x="25662" y="45179"/>
                    <a:pt x="29205" y="44030"/>
                    <a:pt x="31856" y="41636"/>
                  </a:cubicBezTo>
                  <a:lnTo>
                    <a:pt x="31856" y="31664"/>
                  </a:lnTo>
                  <a:lnTo>
                    <a:pt x="21298" y="31664"/>
                  </a:lnTo>
                  <a:lnTo>
                    <a:pt x="21298" y="24978"/>
                  </a:lnTo>
                  <a:lnTo>
                    <a:pt x="40772" y="24978"/>
                  </a:lnTo>
                  <a:close/>
                </a:path>
              </a:pathLst>
            </a:custGeom>
            <a:solidFill>
              <a:srgbClr val="FFFFFF"/>
            </a:solidFill>
            <a:ln w="1171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58D6DCA-8C31-471A-9BB3-124E434B8768}"/>
                </a:ext>
              </a:extLst>
            </p:cNvPr>
            <p:cNvSpPr/>
            <p:nvPr/>
          </p:nvSpPr>
          <p:spPr>
            <a:xfrm>
              <a:off x="9818892" y="3084752"/>
              <a:ext cx="38307" cy="51886"/>
            </a:xfrm>
            <a:custGeom>
              <a:avLst/>
              <a:gdLst>
                <a:gd name="connsiteX0" fmla="*/ 38167 w 38307"/>
                <a:gd name="connsiteY0" fmla="*/ -283 h 51886"/>
                <a:gd name="connsiteX1" fmla="*/ 38167 w 38307"/>
                <a:gd name="connsiteY1" fmla="*/ 33973 h 51886"/>
                <a:gd name="connsiteX2" fmla="*/ 32888 w 38307"/>
                <a:gd name="connsiteY2" fmla="*/ 46878 h 51886"/>
                <a:gd name="connsiteX3" fmla="*/ 19162 w 38307"/>
                <a:gd name="connsiteY3" fmla="*/ 51570 h 51886"/>
                <a:gd name="connsiteX4" fmla="*/ 5201 w 38307"/>
                <a:gd name="connsiteY4" fmla="*/ 46995 h 51886"/>
                <a:gd name="connsiteX5" fmla="*/ -78 w 38307"/>
                <a:gd name="connsiteY5" fmla="*/ 33973 h 51886"/>
                <a:gd name="connsiteX6" fmla="*/ -78 w 38307"/>
                <a:gd name="connsiteY6" fmla="*/ -283 h 51886"/>
                <a:gd name="connsiteX7" fmla="*/ 8721 w 38307"/>
                <a:gd name="connsiteY7" fmla="*/ -283 h 51886"/>
                <a:gd name="connsiteX8" fmla="*/ 8721 w 38307"/>
                <a:gd name="connsiteY8" fmla="*/ 33973 h 51886"/>
                <a:gd name="connsiteX9" fmla="*/ 11419 w 38307"/>
                <a:gd name="connsiteY9" fmla="*/ 41716 h 51886"/>
                <a:gd name="connsiteX10" fmla="*/ 19162 w 38307"/>
                <a:gd name="connsiteY10" fmla="*/ 44531 h 51886"/>
                <a:gd name="connsiteX11" fmla="*/ 29369 w 38307"/>
                <a:gd name="connsiteY11" fmla="*/ 33739 h 51886"/>
                <a:gd name="connsiteX12" fmla="*/ 29369 w 38307"/>
                <a:gd name="connsiteY12" fmla="*/ -283 h 5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07" h="51886">
                  <a:moveTo>
                    <a:pt x="38167" y="-283"/>
                  </a:moveTo>
                  <a:lnTo>
                    <a:pt x="38167" y="33973"/>
                  </a:lnTo>
                  <a:cubicBezTo>
                    <a:pt x="38484" y="38854"/>
                    <a:pt x="36537" y="43616"/>
                    <a:pt x="32888" y="46878"/>
                  </a:cubicBezTo>
                  <a:cubicBezTo>
                    <a:pt x="29099" y="50163"/>
                    <a:pt x="24171" y="51840"/>
                    <a:pt x="19162" y="51570"/>
                  </a:cubicBezTo>
                  <a:cubicBezTo>
                    <a:pt x="14094" y="51864"/>
                    <a:pt x="9108" y="50233"/>
                    <a:pt x="5201" y="46995"/>
                  </a:cubicBezTo>
                  <a:cubicBezTo>
                    <a:pt x="1565" y="43675"/>
                    <a:pt x="-371" y="38889"/>
                    <a:pt x="-78" y="33973"/>
                  </a:cubicBezTo>
                  <a:lnTo>
                    <a:pt x="-78" y="-283"/>
                  </a:lnTo>
                  <a:lnTo>
                    <a:pt x="8721" y="-283"/>
                  </a:lnTo>
                  <a:lnTo>
                    <a:pt x="8721" y="33973"/>
                  </a:lnTo>
                  <a:cubicBezTo>
                    <a:pt x="8451" y="36824"/>
                    <a:pt x="9437" y="39651"/>
                    <a:pt x="11419" y="41716"/>
                  </a:cubicBezTo>
                  <a:cubicBezTo>
                    <a:pt x="13484" y="43710"/>
                    <a:pt x="16300" y="44743"/>
                    <a:pt x="19162" y="44531"/>
                  </a:cubicBezTo>
                  <a:cubicBezTo>
                    <a:pt x="25966" y="44531"/>
                    <a:pt x="29369" y="40895"/>
                    <a:pt x="29369" y="33739"/>
                  </a:cubicBezTo>
                  <a:lnTo>
                    <a:pt x="29369" y="-283"/>
                  </a:lnTo>
                  <a:close/>
                </a:path>
              </a:pathLst>
            </a:custGeom>
            <a:solidFill>
              <a:srgbClr val="FFFFFF"/>
            </a:solidFill>
            <a:ln w="1171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C1F5FE9-B664-4279-B4CE-D1700C30C281}"/>
                </a:ext>
              </a:extLst>
            </p:cNvPr>
            <p:cNvSpPr/>
            <p:nvPr/>
          </p:nvSpPr>
          <p:spPr>
            <a:xfrm>
              <a:off x="9863969" y="3083674"/>
              <a:ext cx="38363" cy="52959"/>
            </a:xfrm>
            <a:custGeom>
              <a:avLst/>
              <a:gdLst>
                <a:gd name="connsiteX0" fmla="*/ 29223 w 38363"/>
                <a:gd name="connsiteY0" fmla="*/ 38923 h 52959"/>
                <a:gd name="connsiteX1" fmla="*/ 26876 w 38363"/>
                <a:gd name="connsiteY1" fmla="*/ 33644 h 52959"/>
                <a:gd name="connsiteX2" fmla="*/ 18312 w 38363"/>
                <a:gd name="connsiteY2" fmla="*/ 29890 h 52959"/>
                <a:gd name="connsiteX3" fmla="*/ 8458 w 38363"/>
                <a:gd name="connsiteY3" fmla="*/ 25783 h 52959"/>
                <a:gd name="connsiteX4" fmla="*/ 1419 w 38363"/>
                <a:gd name="connsiteY4" fmla="*/ 14052 h 52959"/>
                <a:gd name="connsiteX5" fmla="*/ 6581 w 38363"/>
                <a:gd name="connsiteY5" fmla="*/ 3846 h 52959"/>
                <a:gd name="connsiteX6" fmla="*/ 19720 w 38363"/>
                <a:gd name="connsiteY6" fmla="*/ -261 h 52959"/>
                <a:gd name="connsiteX7" fmla="*/ 29223 w 38363"/>
                <a:gd name="connsiteY7" fmla="*/ 1851 h 52959"/>
                <a:gd name="connsiteX8" fmla="*/ 38021 w 38363"/>
                <a:gd name="connsiteY8" fmla="*/ 15460 h 52959"/>
                <a:gd name="connsiteX9" fmla="*/ 29223 w 38363"/>
                <a:gd name="connsiteY9" fmla="*/ 15460 h 52959"/>
                <a:gd name="connsiteX10" fmla="*/ 26876 w 38363"/>
                <a:gd name="connsiteY10" fmla="*/ 9125 h 52959"/>
                <a:gd name="connsiteX11" fmla="*/ 12681 w 38363"/>
                <a:gd name="connsiteY11" fmla="*/ 9125 h 52959"/>
                <a:gd name="connsiteX12" fmla="*/ 10335 w 38363"/>
                <a:gd name="connsiteY12" fmla="*/ 14404 h 52959"/>
                <a:gd name="connsiteX13" fmla="*/ 13033 w 38363"/>
                <a:gd name="connsiteY13" fmla="*/ 18979 h 52959"/>
                <a:gd name="connsiteX14" fmla="*/ 21597 w 38363"/>
                <a:gd name="connsiteY14" fmla="*/ 22616 h 52959"/>
                <a:gd name="connsiteX15" fmla="*/ 31100 w 38363"/>
                <a:gd name="connsiteY15" fmla="*/ 26722 h 52959"/>
                <a:gd name="connsiteX16" fmla="*/ 36496 w 38363"/>
                <a:gd name="connsiteY16" fmla="*/ 32001 h 52959"/>
                <a:gd name="connsiteX17" fmla="*/ 38256 w 38363"/>
                <a:gd name="connsiteY17" fmla="*/ 38806 h 52959"/>
                <a:gd name="connsiteX18" fmla="*/ 33329 w 38363"/>
                <a:gd name="connsiteY18" fmla="*/ 49012 h 52959"/>
                <a:gd name="connsiteX19" fmla="*/ 20072 w 38363"/>
                <a:gd name="connsiteY19" fmla="*/ 52649 h 52959"/>
                <a:gd name="connsiteX20" fmla="*/ 9631 w 38363"/>
                <a:gd name="connsiteY20" fmla="*/ 50655 h 52959"/>
                <a:gd name="connsiteX21" fmla="*/ 2475 w 38363"/>
                <a:gd name="connsiteY21" fmla="*/ 45023 h 52959"/>
                <a:gd name="connsiteX22" fmla="*/ -106 w 38363"/>
                <a:gd name="connsiteY22" fmla="*/ 36577 h 52959"/>
                <a:gd name="connsiteX23" fmla="*/ 8810 w 38363"/>
                <a:gd name="connsiteY23" fmla="*/ 36577 h 52959"/>
                <a:gd name="connsiteX24" fmla="*/ 11625 w 38363"/>
                <a:gd name="connsiteY24" fmla="*/ 43381 h 52959"/>
                <a:gd name="connsiteX25" fmla="*/ 20072 w 38363"/>
                <a:gd name="connsiteY25" fmla="*/ 45727 h 52959"/>
                <a:gd name="connsiteX26" fmla="*/ 26994 w 38363"/>
                <a:gd name="connsiteY26" fmla="*/ 43850 h 52959"/>
                <a:gd name="connsiteX27" fmla="*/ 29223 w 38363"/>
                <a:gd name="connsiteY27" fmla="*/ 38923 h 5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363" h="52959">
                  <a:moveTo>
                    <a:pt x="29223" y="38923"/>
                  </a:moveTo>
                  <a:cubicBezTo>
                    <a:pt x="29399" y="36882"/>
                    <a:pt x="28507" y="34887"/>
                    <a:pt x="26876" y="33644"/>
                  </a:cubicBezTo>
                  <a:cubicBezTo>
                    <a:pt x="24190" y="32025"/>
                    <a:pt x="21315" y="30770"/>
                    <a:pt x="18312" y="29890"/>
                  </a:cubicBezTo>
                  <a:cubicBezTo>
                    <a:pt x="14851" y="28998"/>
                    <a:pt x="11532" y="27614"/>
                    <a:pt x="8458" y="25783"/>
                  </a:cubicBezTo>
                  <a:cubicBezTo>
                    <a:pt x="4117" y="23484"/>
                    <a:pt x="1407" y="18968"/>
                    <a:pt x="1419" y="14052"/>
                  </a:cubicBezTo>
                  <a:cubicBezTo>
                    <a:pt x="1255" y="9981"/>
                    <a:pt x="3202" y="6121"/>
                    <a:pt x="6581" y="3846"/>
                  </a:cubicBezTo>
                  <a:cubicBezTo>
                    <a:pt x="10335" y="971"/>
                    <a:pt x="14992" y="-483"/>
                    <a:pt x="19720" y="-261"/>
                  </a:cubicBezTo>
                  <a:cubicBezTo>
                    <a:pt x="23005" y="-296"/>
                    <a:pt x="26255" y="420"/>
                    <a:pt x="29223" y="1851"/>
                  </a:cubicBezTo>
                  <a:cubicBezTo>
                    <a:pt x="34537" y="4303"/>
                    <a:pt x="37963" y="9606"/>
                    <a:pt x="38021" y="15460"/>
                  </a:cubicBezTo>
                  <a:lnTo>
                    <a:pt x="29223" y="15460"/>
                  </a:lnTo>
                  <a:cubicBezTo>
                    <a:pt x="29340" y="13114"/>
                    <a:pt x="28495" y="10826"/>
                    <a:pt x="26876" y="9125"/>
                  </a:cubicBezTo>
                  <a:cubicBezTo>
                    <a:pt x="22536" y="6403"/>
                    <a:pt x="17022" y="6403"/>
                    <a:pt x="12681" y="9125"/>
                  </a:cubicBezTo>
                  <a:cubicBezTo>
                    <a:pt x="11109" y="10415"/>
                    <a:pt x="10241" y="12375"/>
                    <a:pt x="10335" y="14404"/>
                  </a:cubicBezTo>
                  <a:cubicBezTo>
                    <a:pt x="10323" y="16316"/>
                    <a:pt x="11355" y="18064"/>
                    <a:pt x="13033" y="18979"/>
                  </a:cubicBezTo>
                  <a:cubicBezTo>
                    <a:pt x="15649" y="20692"/>
                    <a:pt x="18547" y="21924"/>
                    <a:pt x="21597" y="22616"/>
                  </a:cubicBezTo>
                  <a:cubicBezTo>
                    <a:pt x="24929" y="23566"/>
                    <a:pt x="28120" y="24951"/>
                    <a:pt x="31100" y="26722"/>
                  </a:cubicBezTo>
                  <a:cubicBezTo>
                    <a:pt x="33329" y="27977"/>
                    <a:pt x="35194" y="29796"/>
                    <a:pt x="36496" y="32001"/>
                  </a:cubicBezTo>
                  <a:cubicBezTo>
                    <a:pt x="37658" y="34078"/>
                    <a:pt x="38256" y="36424"/>
                    <a:pt x="38256" y="38806"/>
                  </a:cubicBezTo>
                  <a:cubicBezTo>
                    <a:pt x="38315" y="42794"/>
                    <a:pt x="36484" y="46572"/>
                    <a:pt x="33329" y="49012"/>
                  </a:cubicBezTo>
                  <a:cubicBezTo>
                    <a:pt x="29410" y="51617"/>
                    <a:pt x="24765" y="52883"/>
                    <a:pt x="20072" y="52649"/>
                  </a:cubicBezTo>
                  <a:cubicBezTo>
                    <a:pt x="16494" y="52708"/>
                    <a:pt x="12939" y="52039"/>
                    <a:pt x="9631" y="50655"/>
                  </a:cubicBezTo>
                  <a:cubicBezTo>
                    <a:pt x="6804" y="49411"/>
                    <a:pt x="4352" y="47475"/>
                    <a:pt x="2475" y="45023"/>
                  </a:cubicBezTo>
                  <a:cubicBezTo>
                    <a:pt x="762" y="42536"/>
                    <a:pt x="-130" y="39592"/>
                    <a:pt x="-106" y="36577"/>
                  </a:cubicBezTo>
                  <a:lnTo>
                    <a:pt x="8810" y="36577"/>
                  </a:lnTo>
                  <a:cubicBezTo>
                    <a:pt x="8728" y="39146"/>
                    <a:pt x="9748" y="41621"/>
                    <a:pt x="11625" y="43381"/>
                  </a:cubicBezTo>
                  <a:cubicBezTo>
                    <a:pt x="14089" y="45105"/>
                    <a:pt x="17069" y="45938"/>
                    <a:pt x="20072" y="45727"/>
                  </a:cubicBezTo>
                  <a:cubicBezTo>
                    <a:pt x="22524" y="45845"/>
                    <a:pt x="24941" y="45188"/>
                    <a:pt x="26994" y="43850"/>
                  </a:cubicBezTo>
                  <a:cubicBezTo>
                    <a:pt x="28484" y="42654"/>
                    <a:pt x="29305" y="40823"/>
                    <a:pt x="29223" y="38923"/>
                  </a:cubicBezTo>
                  <a:close/>
                </a:path>
              </a:pathLst>
            </a:custGeom>
            <a:solidFill>
              <a:srgbClr val="FFFFFF"/>
            </a:solidFill>
            <a:ln w="1171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46194E5-BF15-4D56-97B5-C7D91B77B814}"/>
                </a:ext>
              </a:extLst>
            </p:cNvPr>
            <p:cNvSpPr/>
            <p:nvPr/>
          </p:nvSpPr>
          <p:spPr>
            <a:xfrm>
              <a:off x="9906438" y="3084752"/>
              <a:ext cx="40708" cy="51149"/>
            </a:xfrm>
            <a:custGeom>
              <a:avLst/>
              <a:gdLst>
                <a:gd name="connsiteX0" fmla="*/ 40708 w 40708"/>
                <a:gd name="connsiteY0" fmla="*/ 7156 h 51149"/>
                <a:gd name="connsiteX1" fmla="*/ 24754 w 40708"/>
                <a:gd name="connsiteY1" fmla="*/ 7156 h 51149"/>
                <a:gd name="connsiteX2" fmla="*/ 24754 w 40708"/>
                <a:gd name="connsiteY2" fmla="*/ 51150 h 51149"/>
                <a:gd name="connsiteX3" fmla="*/ 15838 w 40708"/>
                <a:gd name="connsiteY3" fmla="*/ 51150 h 51149"/>
                <a:gd name="connsiteX4" fmla="*/ 15838 w 40708"/>
                <a:gd name="connsiteY4" fmla="*/ 7156 h 51149"/>
                <a:gd name="connsiteX5" fmla="*/ 0 w 40708"/>
                <a:gd name="connsiteY5" fmla="*/ 7156 h 51149"/>
                <a:gd name="connsiteX6" fmla="*/ 0 w 40708"/>
                <a:gd name="connsiteY6" fmla="*/ 0 h 51149"/>
                <a:gd name="connsiteX7" fmla="*/ 40708 w 40708"/>
                <a:gd name="connsiteY7" fmla="*/ 0 h 51149"/>
                <a:gd name="connsiteX8" fmla="*/ 40708 w 40708"/>
                <a:gd name="connsiteY8" fmla="*/ 7156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08" h="51149">
                  <a:moveTo>
                    <a:pt x="40708" y="7156"/>
                  </a:moveTo>
                  <a:lnTo>
                    <a:pt x="24754" y="7156"/>
                  </a:lnTo>
                  <a:lnTo>
                    <a:pt x="24754" y="51150"/>
                  </a:lnTo>
                  <a:lnTo>
                    <a:pt x="15838" y="51150"/>
                  </a:lnTo>
                  <a:lnTo>
                    <a:pt x="15838" y="7156"/>
                  </a:lnTo>
                  <a:lnTo>
                    <a:pt x="0" y="7156"/>
                  </a:lnTo>
                  <a:lnTo>
                    <a:pt x="0" y="0"/>
                  </a:lnTo>
                  <a:lnTo>
                    <a:pt x="40708" y="0"/>
                  </a:lnTo>
                  <a:lnTo>
                    <a:pt x="40708" y="7156"/>
                  </a:lnTo>
                  <a:close/>
                </a:path>
              </a:pathLst>
            </a:custGeom>
            <a:solidFill>
              <a:srgbClr val="FFFFFF"/>
            </a:solidFill>
            <a:ln w="1171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68C1E9E-6680-4932-9D2D-8DA016E8C330}"/>
                </a:ext>
              </a:extLst>
            </p:cNvPr>
            <p:cNvSpPr/>
            <p:nvPr/>
          </p:nvSpPr>
          <p:spPr>
            <a:xfrm>
              <a:off x="9945152" y="3084517"/>
              <a:ext cx="46574" cy="51266"/>
            </a:xfrm>
            <a:custGeom>
              <a:avLst/>
              <a:gdLst>
                <a:gd name="connsiteX0" fmla="*/ 15614 w 46574"/>
                <a:gd name="connsiteY0" fmla="*/ 32096 h 51266"/>
                <a:gd name="connsiteX1" fmla="*/ 30161 w 46574"/>
                <a:gd name="connsiteY1" fmla="*/ 32096 h 51266"/>
                <a:gd name="connsiteX2" fmla="*/ 22887 w 46574"/>
                <a:gd name="connsiteY2" fmla="*/ 10862 h 51266"/>
                <a:gd name="connsiteX3" fmla="*/ 32976 w 46574"/>
                <a:gd name="connsiteY3" fmla="*/ 39252 h 51266"/>
                <a:gd name="connsiteX4" fmla="*/ 13267 w 46574"/>
                <a:gd name="connsiteY4" fmla="*/ 39252 h 51266"/>
                <a:gd name="connsiteX5" fmla="*/ 9044 w 46574"/>
                <a:gd name="connsiteY5" fmla="*/ 50984 h 51266"/>
                <a:gd name="connsiteX6" fmla="*/ -107 w 46574"/>
                <a:gd name="connsiteY6" fmla="*/ 50984 h 51266"/>
                <a:gd name="connsiteX7" fmla="*/ 19015 w 46574"/>
                <a:gd name="connsiteY7" fmla="*/ -283 h 51266"/>
                <a:gd name="connsiteX8" fmla="*/ 26993 w 46574"/>
                <a:gd name="connsiteY8" fmla="*/ -283 h 51266"/>
                <a:gd name="connsiteX9" fmla="*/ 46468 w 46574"/>
                <a:gd name="connsiteY9" fmla="*/ 50984 h 51266"/>
                <a:gd name="connsiteX10" fmla="*/ 37200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614" y="32096"/>
                  </a:moveTo>
                  <a:lnTo>
                    <a:pt x="30161" y="32096"/>
                  </a:lnTo>
                  <a:lnTo>
                    <a:pt x="22887" y="10862"/>
                  </a:lnTo>
                  <a:close/>
                  <a:moveTo>
                    <a:pt x="32976" y="39252"/>
                  </a:moveTo>
                  <a:lnTo>
                    <a:pt x="13267" y="39252"/>
                  </a:lnTo>
                  <a:lnTo>
                    <a:pt x="9044" y="50984"/>
                  </a:lnTo>
                  <a:lnTo>
                    <a:pt x="-107" y="50984"/>
                  </a:lnTo>
                  <a:lnTo>
                    <a:pt x="19015" y="-283"/>
                  </a:lnTo>
                  <a:lnTo>
                    <a:pt x="26993" y="-283"/>
                  </a:lnTo>
                  <a:lnTo>
                    <a:pt x="46468" y="50984"/>
                  </a:lnTo>
                  <a:lnTo>
                    <a:pt x="37200" y="50984"/>
                  </a:lnTo>
                  <a:close/>
                </a:path>
              </a:pathLst>
            </a:custGeom>
            <a:solidFill>
              <a:srgbClr val="FFFFFF"/>
            </a:solidFill>
            <a:ln w="1171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9EB4B47-FD8C-4DE2-80B0-B63F4D828F63}"/>
                </a:ext>
              </a:extLst>
            </p:cNvPr>
            <p:cNvSpPr/>
            <p:nvPr/>
          </p:nvSpPr>
          <p:spPr>
            <a:xfrm>
              <a:off x="8763199" y="4039230"/>
              <a:ext cx="32144" cy="51149"/>
            </a:xfrm>
            <a:custGeom>
              <a:avLst/>
              <a:gdLst>
                <a:gd name="connsiteX0" fmla="*/ 8916 w 32144"/>
                <a:gd name="connsiteY0" fmla="*/ 43993 h 51149"/>
                <a:gd name="connsiteX1" fmla="*/ 32144 w 32144"/>
                <a:gd name="connsiteY1" fmla="*/ 43993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3993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3993"/>
                  </a:moveTo>
                  <a:lnTo>
                    <a:pt x="32144" y="43993"/>
                  </a:lnTo>
                  <a:lnTo>
                    <a:pt x="32144" y="51150"/>
                  </a:lnTo>
                  <a:lnTo>
                    <a:pt x="0" y="51150"/>
                  </a:lnTo>
                  <a:lnTo>
                    <a:pt x="0" y="0"/>
                  </a:lnTo>
                  <a:lnTo>
                    <a:pt x="8916" y="0"/>
                  </a:lnTo>
                  <a:lnTo>
                    <a:pt x="8916" y="43993"/>
                  </a:lnTo>
                  <a:close/>
                </a:path>
              </a:pathLst>
            </a:custGeom>
            <a:solidFill>
              <a:srgbClr val="FFFFFF"/>
            </a:solidFill>
            <a:ln w="1171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A2B5E64-6D01-4EEF-B027-C9BDCBB45CDD}"/>
                </a:ext>
              </a:extLst>
            </p:cNvPr>
            <p:cNvSpPr/>
            <p:nvPr/>
          </p:nvSpPr>
          <p:spPr>
            <a:xfrm>
              <a:off x="8798042" y="4039113"/>
              <a:ext cx="47160" cy="51149"/>
            </a:xfrm>
            <a:custGeom>
              <a:avLst/>
              <a:gdLst>
                <a:gd name="connsiteX0" fmla="*/ 15848 w 47160"/>
                <a:gd name="connsiteY0" fmla="*/ 31979 h 51149"/>
                <a:gd name="connsiteX1" fmla="*/ 30630 w 47160"/>
                <a:gd name="connsiteY1" fmla="*/ 31979 h 51149"/>
                <a:gd name="connsiteX2" fmla="*/ 23239 w 47160"/>
                <a:gd name="connsiteY2" fmla="*/ 10745 h 51149"/>
                <a:gd name="connsiteX3" fmla="*/ 33211 w 47160"/>
                <a:gd name="connsiteY3" fmla="*/ 39135 h 51149"/>
                <a:gd name="connsiteX4" fmla="*/ 13385 w 47160"/>
                <a:gd name="connsiteY4" fmla="*/ 39135 h 51149"/>
                <a:gd name="connsiteX5" fmla="*/ 9278 w 47160"/>
                <a:gd name="connsiteY5" fmla="*/ 50867 h 51149"/>
                <a:gd name="connsiteX6" fmla="*/ -107 w 47160"/>
                <a:gd name="connsiteY6" fmla="*/ 50867 h 51149"/>
                <a:gd name="connsiteX7" fmla="*/ 19250 w 47160"/>
                <a:gd name="connsiteY7" fmla="*/ -283 h 51149"/>
                <a:gd name="connsiteX8" fmla="*/ 27580 w 47160"/>
                <a:gd name="connsiteY8" fmla="*/ -283 h 51149"/>
                <a:gd name="connsiteX9" fmla="*/ 47054 w 47160"/>
                <a:gd name="connsiteY9" fmla="*/ 50867 h 51149"/>
                <a:gd name="connsiteX10" fmla="*/ 37669 w 47160"/>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60" h="51149">
                  <a:moveTo>
                    <a:pt x="15848" y="31979"/>
                  </a:moveTo>
                  <a:lnTo>
                    <a:pt x="30630" y="31979"/>
                  </a:lnTo>
                  <a:lnTo>
                    <a:pt x="23239" y="10745"/>
                  </a:lnTo>
                  <a:close/>
                  <a:moveTo>
                    <a:pt x="33211" y="39135"/>
                  </a:moveTo>
                  <a:lnTo>
                    <a:pt x="13385" y="39135"/>
                  </a:lnTo>
                  <a:lnTo>
                    <a:pt x="9278" y="50867"/>
                  </a:lnTo>
                  <a:lnTo>
                    <a:pt x="-107" y="50867"/>
                  </a:lnTo>
                  <a:lnTo>
                    <a:pt x="19250" y="-283"/>
                  </a:lnTo>
                  <a:lnTo>
                    <a:pt x="27580" y="-283"/>
                  </a:lnTo>
                  <a:lnTo>
                    <a:pt x="47054" y="50867"/>
                  </a:lnTo>
                  <a:lnTo>
                    <a:pt x="37669" y="50867"/>
                  </a:lnTo>
                  <a:close/>
                </a:path>
              </a:pathLst>
            </a:custGeom>
            <a:solidFill>
              <a:srgbClr val="FFFFFF"/>
            </a:solidFill>
            <a:ln w="1171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3EBE65B-150F-41D1-A6D3-AB1C47EE5122}"/>
                </a:ext>
              </a:extLst>
            </p:cNvPr>
            <p:cNvSpPr/>
            <p:nvPr/>
          </p:nvSpPr>
          <p:spPr>
            <a:xfrm>
              <a:off x="8850834" y="4039207"/>
              <a:ext cx="38713" cy="51173"/>
            </a:xfrm>
            <a:custGeom>
              <a:avLst/>
              <a:gdLst>
                <a:gd name="connsiteX0" fmla="*/ 8692 w 38713"/>
                <a:gd name="connsiteY0" fmla="*/ 24025 h 51173"/>
                <a:gd name="connsiteX1" fmla="*/ 17960 w 38713"/>
                <a:gd name="connsiteY1" fmla="*/ 24025 h 51173"/>
                <a:gd name="connsiteX2" fmla="*/ 24881 w 38713"/>
                <a:gd name="connsiteY2" fmla="*/ 21914 h 51173"/>
                <a:gd name="connsiteX3" fmla="*/ 27462 w 38713"/>
                <a:gd name="connsiteY3" fmla="*/ 15578 h 51173"/>
                <a:gd name="connsiteX4" fmla="*/ 25116 w 38713"/>
                <a:gd name="connsiteY4" fmla="*/ 9243 h 51173"/>
                <a:gd name="connsiteX5" fmla="*/ 18077 w 38713"/>
                <a:gd name="connsiteY5" fmla="*/ 6897 h 51173"/>
                <a:gd name="connsiteX6" fmla="*/ 8692 w 38713"/>
                <a:gd name="connsiteY6" fmla="*/ 6897 h 51173"/>
                <a:gd name="connsiteX7" fmla="*/ 18546 w 38713"/>
                <a:gd name="connsiteY7" fmla="*/ 31181 h 51173"/>
                <a:gd name="connsiteX8" fmla="*/ 8692 w 38713"/>
                <a:gd name="connsiteY8" fmla="*/ 31181 h 51173"/>
                <a:gd name="connsiteX9" fmla="*/ 8692 w 38713"/>
                <a:gd name="connsiteY9" fmla="*/ 50891 h 51173"/>
                <a:gd name="connsiteX10" fmla="*/ -107 w 38713"/>
                <a:gd name="connsiteY10" fmla="*/ 50891 h 51173"/>
                <a:gd name="connsiteX11" fmla="*/ -107 w 38713"/>
                <a:gd name="connsiteY11" fmla="*/ -259 h 51173"/>
                <a:gd name="connsiteX12" fmla="*/ 17960 w 38713"/>
                <a:gd name="connsiteY12" fmla="*/ -259 h 51173"/>
                <a:gd name="connsiteX13" fmla="*/ 31568 w 38713"/>
                <a:gd name="connsiteY13" fmla="*/ 3612 h 51173"/>
                <a:gd name="connsiteX14" fmla="*/ 36261 w 38713"/>
                <a:gd name="connsiteY14" fmla="*/ 15344 h 51173"/>
                <a:gd name="connsiteX15" fmla="*/ 33915 w 38713"/>
                <a:gd name="connsiteY15" fmla="*/ 23908 h 51173"/>
                <a:gd name="connsiteX16" fmla="*/ 26876 w 38713"/>
                <a:gd name="connsiteY16" fmla="*/ 29304 h 51173"/>
                <a:gd name="connsiteX17" fmla="*/ 38607 w 38713"/>
                <a:gd name="connsiteY17" fmla="*/ 50538 h 51173"/>
                <a:gd name="connsiteX18" fmla="*/ 38607 w 38713"/>
                <a:gd name="connsiteY18" fmla="*/ 50538 h 51173"/>
                <a:gd name="connsiteX19" fmla="*/ 29105 w 38713"/>
                <a:gd name="connsiteY19" fmla="*/ 50538 h 5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13" h="51173">
                  <a:moveTo>
                    <a:pt x="8692" y="24025"/>
                  </a:moveTo>
                  <a:lnTo>
                    <a:pt x="17960" y="24025"/>
                  </a:lnTo>
                  <a:cubicBezTo>
                    <a:pt x="20447" y="24142"/>
                    <a:pt x="22887" y="23392"/>
                    <a:pt x="24881" y="21914"/>
                  </a:cubicBezTo>
                  <a:cubicBezTo>
                    <a:pt x="26665" y="20306"/>
                    <a:pt x="27615" y="17972"/>
                    <a:pt x="27462" y="15578"/>
                  </a:cubicBezTo>
                  <a:cubicBezTo>
                    <a:pt x="27638" y="13220"/>
                    <a:pt x="26782" y="10909"/>
                    <a:pt x="25116" y="9243"/>
                  </a:cubicBezTo>
                  <a:cubicBezTo>
                    <a:pt x="23192" y="7531"/>
                    <a:pt x="20646" y="6674"/>
                    <a:pt x="18077" y="6897"/>
                  </a:cubicBezTo>
                  <a:lnTo>
                    <a:pt x="8692" y="6897"/>
                  </a:lnTo>
                  <a:close/>
                  <a:moveTo>
                    <a:pt x="18546" y="31181"/>
                  </a:moveTo>
                  <a:lnTo>
                    <a:pt x="8692" y="31181"/>
                  </a:lnTo>
                  <a:lnTo>
                    <a:pt x="8692" y="50891"/>
                  </a:lnTo>
                  <a:lnTo>
                    <a:pt x="-107" y="50891"/>
                  </a:lnTo>
                  <a:lnTo>
                    <a:pt x="-107" y="-259"/>
                  </a:lnTo>
                  <a:lnTo>
                    <a:pt x="17960" y="-259"/>
                  </a:lnTo>
                  <a:cubicBezTo>
                    <a:pt x="22793" y="-482"/>
                    <a:pt x="27568" y="879"/>
                    <a:pt x="31568" y="3612"/>
                  </a:cubicBezTo>
                  <a:cubicBezTo>
                    <a:pt x="34841" y="6604"/>
                    <a:pt x="36566" y="10921"/>
                    <a:pt x="36261" y="15344"/>
                  </a:cubicBezTo>
                  <a:cubicBezTo>
                    <a:pt x="36413" y="18371"/>
                    <a:pt x="35592" y="21374"/>
                    <a:pt x="33915" y="23908"/>
                  </a:cubicBezTo>
                  <a:cubicBezTo>
                    <a:pt x="32167" y="26371"/>
                    <a:pt x="29715" y="28260"/>
                    <a:pt x="26876" y="29304"/>
                  </a:cubicBezTo>
                  <a:lnTo>
                    <a:pt x="38607" y="50538"/>
                  </a:lnTo>
                  <a:lnTo>
                    <a:pt x="38607" y="50538"/>
                  </a:lnTo>
                  <a:lnTo>
                    <a:pt x="29105" y="50538"/>
                  </a:lnTo>
                  <a:close/>
                </a:path>
              </a:pathLst>
            </a:custGeom>
            <a:solidFill>
              <a:srgbClr val="FFFFFF"/>
            </a:solidFill>
            <a:ln w="1171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6A684C4-3175-473A-933A-0DA2602DAEF7}"/>
                </a:ext>
              </a:extLst>
            </p:cNvPr>
            <p:cNvSpPr/>
            <p:nvPr/>
          </p:nvSpPr>
          <p:spPr>
            <a:xfrm>
              <a:off x="8895766" y="4039230"/>
              <a:ext cx="40591" cy="51149"/>
            </a:xfrm>
            <a:custGeom>
              <a:avLst/>
              <a:gdLst>
                <a:gd name="connsiteX0" fmla="*/ 40591 w 40591"/>
                <a:gd name="connsiteY0" fmla="*/ 51150 h 51149"/>
                <a:gd name="connsiteX1" fmla="*/ 31793 w 40591"/>
                <a:gd name="connsiteY1" fmla="*/ 51150 h 51149"/>
                <a:gd name="connsiteX2" fmla="*/ 8799 w 40591"/>
                <a:gd name="connsiteY2" fmla="*/ 14782 h 51149"/>
                <a:gd name="connsiteX3" fmla="*/ 8799 w 40591"/>
                <a:gd name="connsiteY3" fmla="*/ 51150 h 51149"/>
                <a:gd name="connsiteX4" fmla="*/ 0 w 40591"/>
                <a:gd name="connsiteY4" fmla="*/ 51150 h 51149"/>
                <a:gd name="connsiteX5" fmla="*/ 0 w 40591"/>
                <a:gd name="connsiteY5" fmla="*/ 0 h 51149"/>
                <a:gd name="connsiteX6" fmla="*/ 8799 w 40591"/>
                <a:gd name="connsiteY6" fmla="*/ 0 h 51149"/>
                <a:gd name="connsiteX7" fmla="*/ 31793 w 40591"/>
                <a:gd name="connsiteY7" fmla="*/ 36368 h 51149"/>
                <a:gd name="connsiteX8" fmla="*/ 31793 w 40591"/>
                <a:gd name="connsiteY8" fmla="*/ 0 h 51149"/>
                <a:gd name="connsiteX9" fmla="*/ 40591 w 40591"/>
                <a:gd name="connsiteY9" fmla="*/ 0 h 51149"/>
                <a:gd name="connsiteX10" fmla="*/ 40591 w 40591"/>
                <a:gd name="connsiteY10" fmla="*/ 5115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91" h="51149">
                  <a:moveTo>
                    <a:pt x="40591" y="51150"/>
                  </a:moveTo>
                  <a:lnTo>
                    <a:pt x="31793" y="51150"/>
                  </a:lnTo>
                  <a:lnTo>
                    <a:pt x="8799" y="14782"/>
                  </a:lnTo>
                  <a:lnTo>
                    <a:pt x="8799" y="51150"/>
                  </a:lnTo>
                  <a:lnTo>
                    <a:pt x="0" y="51150"/>
                  </a:lnTo>
                  <a:lnTo>
                    <a:pt x="0" y="0"/>
                  </a:lnTo>
                  <a:lnTo>
                    <a:pt x="8799" y="0"/>
                  </a:lnTo>
                  <a:lnTo>
                    <a:pt x="31793" y="36368"/>
                  </a:lnTo>
                  <a:lnTo>
                    <a:pt x="31793" y="0"/>
                  </a:lnTo>
                  <a:lnTo>
                    <a:pt x="40591" y="0"/>
                  </a:lnTo>
                  <a:lnTo>
                    <a:pt x="40591" y="51150"/>
                  </a:lnTo>
                  <a:close/>
                </a:path>
              </a:pathLst>
            </a:custGeom>
            <a:solidFill>
              <a:srgbClr val="FFFFFF"/>
            </a:solidFill>
            <a:ln w="1171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F6EF276-0EED-4E05-96C2-770F8FF5335B}"/>
                </a:ext>
              </a:extLst>
            </p:cNvPr>
            <p:cNvSpPr/>
            <p:nvPr/>
          </p:nvSpPr>
          <p:spPr>
            <a:xfrm>
              <a:off x="8943044" y="4039113"/>
              <a:ext cx="46808" cy="51149"/>
            </a:xfrm>
            <a:custGeom>
              <a:avLst/>
              <a:gdLst>
                <a:gd name="connsiteX0" fmla="*/ 15731 w 46808"/>
                <a:gd name="connsiteY0" fmla="*/ 31979 h 51149"/>
                <a:gd name="connsiteX1" fmla="*/ 30513 w 46808"/>
                <a:gd name="connsiteY1" fmla="*/ 31979 h 51149"/>
                <a:gd name="connsiteX2" fmla="*/ 23122 w 46808"/>
                <a:gd name="connsiteY2" fmla="*/ 10745 h 51149"/>
                <a:gd name="connsiteX3" fmla="*/ 32976 w 46808"/>
                <a:gd name="connsiteY3" fmla="*/ 39135 h 51149"/>
                <a:gd name="connsiteX4" fmla="*/ 13150 w 46808"/>
                <a:gd name="connsiteY4" fmla="*/ 39135 h 51149"/>
                <a:gd name="connsiteX5" fmla="*/ 9044 w 46808"/>
                <a:gd name="connsiteY5" fmla="*/ 50867 h 51149"/>
                <a:gd name="connsiteX6" fmla="*/ -107 w 46808"/>
                <a:gd name="connsiteY6" fmla="*/ 50867 h 51149"/>
                <a:gd name="connsiteX7" fmla="*/ 19368 w 46808"/>
                <a:gd name="connsiteY7" fmla="*/ -283 h 51149"/>
                <a:gd name="connsiteX8" fmla="*/ 27345 w 46808"/>
                <a:gd name="connsiteY8" fmla="*/ -283 h 51149"/>
                <a:gd name="connsiteX9" fmla="*/ 46702 w 46808"/>
                <a:gd name="connsiteY9" fmla="*/ 50867 h 51149"/>
                <a:gd name="connsiteX10" fmla="*/ 37317 w 46808"/>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149">
                  <a:moveTo>
                    <a:pt x="15731" y="31979"/>
                  </a:moveTo>
                  <a:lnTo>
                    <a:pt x="30513" y="31979"/>
                  </a:lnTo>
                  <a:lnTo>
                    <a:pt x="23122" y="10745"/>
                  </a:lnTo>
                  <a:close/>
                  <a:moveTo>
                    <a:pt x="32976" y="39135"/>
                  </a:moveTo>
                  <a:lnTo>
                    <a:pt x="13150" y="39135"/>
                  </a:lnTo>
                  <a:lnTo>
                    <a:pt x="9044" y="50867"/>
                  </a:lnTo>
                  <a:lnTo>
                    <a:pt x="-107" y="50867"/>
                  </a:lnTo>
                  <a:lnTo>
                    <a:pt x="19368" y="-283"/>
                  </a:lnTo>
                  <a:lnTo>
                    <a:pt x="27345" y="-283"/>
                  </a:lnTo>
                  <a:lnTo>
                    <a:pt x="46702" y="50867"/>
                  </a:lnTo>
                  <a:lnTo>
                    <a:pt x="37317" y="50867"/>
                  </a:lnTo>
                  <a:close/>
                </a:path>
              </a:pathLst>
            </a:custGeom>
            <a:solidFill>
              <a:srgbClr val="FFFFFF"/>
            </a:solidFill>
            <a:ln w="1171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B72522E-CB3A-4D92-A384-6F50D4CDE055}"/>
                </a:ext>
              </a:extLst>
            </p:cNvPr>
            <p:cNvSpPr/>
            <p:nvPr/>
          </p:nvSpPr>
          <p:spPr>
            <a:xfrm>
              <a:off x="8992898" y="4039091"/>
              <a:ext cx="40713" cy="52597"/>
            </a:xfrm>
            <a:custGeom>
              <a:avLst/>
              <a:gdLst>
                <a:gd name="connsiteX0" fmla="*/ 40607 w 40713"/>
                <a:gd name="connsiteY0" fmla="*/ 34348 h 52597"/>
                <a:gd name="connsiteX1" fmla="*/ 34741 w 40713"/>
                <a:gd name="connsiteY1" fmla="*/ 47135 h 52597"/>
                <a:gd name="connsiteX2" fmla="*/ 20429 w 40713"/>
                <a:gd name="connsiteY2" fmla="*/ 52297 h 52597"/>
                <a:gd name="connsiteX3" fmla="*/ 2597 w 40713"/>
                <a:gd name="connsiteY3" fmla="*/ 41152 h 52597"/>
                <a:gd name="connsiteX4" fmla="*/ -101 w 40713"/>
                <a:gd name="connsiteY4" fmla="*/ 28716 h 52597"/>
                <a:gd name="connsiteX5" fmla="*/ -101 w 40713"/>
                <a:gd name="connsiteY5" fmla="*/ 23906 h 52597"/>
                <a:gd name="connsiteX6" fmla="*/ 2480 w 40713"/>
                <a:gd name="connsiteY6" fmla="*/ 11119 h 52597"/>
                <a:gd name="connsiteX7" fmla="*/ 9870 w 40713"/>
                <a:gd name="connsiteY7" fmla="*/ 2672 h 52597"/>
                <a:gd name="connsiteX8" fmla="*/ 21015 w 40713"/>
                <a:gd name="connsiteY8" fmla="*/ -261 h 52597"/>
                <a:gd name="connsiteX9" fmla="*/ 34624 w 40713"/>
                <a:gd name="connsiteY9" fmla="*/ 4315 h 52597"/>
                <a:gd name="connsiteX10" fmla="*/ 40490 w 40713"/>
                <a:gd name="connsiteY10" fmla="*/ 17337 h 52597"/>
                <a:gd name="connsiteX11" fmla="*/ 32160 w 40713"/>
                <a:gd name="connsiteY11" fmla="*/ 17337 h 52597"/>
                <a:gd name="connsiteX12" fmla="*/ 28993 w 40713"/>
                <a:gd name="connsiteY12" fmla="*/ 9242 h 52597"/>
                <a:gd name="connsiteX13" fmla="*/ 21485 w 40713"/>
                <a:gd name="connsiteY13" fmla="*/ 6896 h 52597"/>
                <a:gd name="connsiteX14" fmla="*/ 12451 w 40713"/>
                <a:gd name="connsiteY14" fmla="*/ 11119 h 52597"/>
                <a:gd name="connsiteX15" fmla="*/ 9401 w 40713"/>
                <a:gd name="connsiteY15" fmla="*/ 23554 h 52597"/>
                <a:gd name="connsiteX16" fmla="*/ 9401 w 40713"/>
                <a:gd name="connsiteY16" fmla="*/ 28130 h 52597"/>
                <a:gd name="connsiteX17" fmla="*/ 12217 w 40713"/>
                <a:gd name="connsiteY17" fmla="*/ 40800 h 52597"/>
                <a:gd name="connsiteX18" fmla="*/ 20898 w 40713"/>
                <a:gd name="connsiteY18" fmla="*/ 45141 h 52597"/>
                <a:gd name="connsiteX19" fmla="*/ 32418 w 40713"/>
                <a:gd name="connsiteY19" fmla="*/ 37914 h 52597"/>
                <a:gd name="connsiteX20" fmla="*/ 32630 w 40713"/>
                <a:gd name="connsiteY20" fmla="*/ 34934 h 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13" h="52597">
                  <a:moveTo>
                    <a:pt x="40607" y="34348"/>
                  </a:moveTo>
                  <a:cubicBezTo>
                    <a:pt x="40408" y="39216"/>
                    <a:pt x="38296" y="43803"/>
                    <a:pt x="34741" y="47135"/>
                  </a:cubicBezTo>
                  <a:cubicBezTo>
                    <a:pt x="30776" y="50572"/>
                    <a:pt x="25673" y="52414"/>
                    <a:pt x="20429" y="52297"/>
                  </a:cubicBezTo>
                  <a:cubicBezTo>
                    <a:pt x="12745" y="52637"/>
                    <a:pt x="5659" y="48203"/>
                    <a:pt x="2597" y="41152"/>
                  </a:cubicBezTo>
                  <a:cubicBezTo>
                    <a:pt x="849" y="37234"/>
                    <a:pt x="-78" y="32999"/>
                    <a:pt x="-101" y="28716"/>
                  </a:cubicBezTo>
                  <a:lnTo>
                    <a:pt x="-101" y="23906"/>
                  </a:lnTo>
                  <a:cubicBezTo>
                    <a:pt x="-183" y="19507"/>
                    <a:pt x="696" y="15143"/>
                    <a:pt x="2480" y="11119"/>
                  </a:cubicBezTo>
                  <a:cubicBezTo>
                    <a:pt x="4087" y="7658"/>
                    <a:pt x="6644" y="4726"/>
                    <a:pt x="9870" y="2672"/>
                  </a:cubicBezTo>
                  <a:cubicBezTo>
                    <a:pt x="13249" y="690"/>
                    <a:pt x="17097" y="-319"/>
                    <a:pt x="21015" y="-261"/>
                  </a:cubicBezTo>
                  <a:cubicBezTo>
                    <a:pt x="25966" y="-495"/>
                    <a:pt x="30823" y="1136"/>
                    <a:pt x="34624" y="4315"/>
                  </a:cubicBezTo>
                  <a:cubicBezTo>
                    <a:pt x="38190" y="7740"/>
                    <a:pt x="40290" y="12398"/>
                    <a:pt x="40490" y="17337"/>
                  </a:cubicBezTo>
                  <a:lnTo>
                    <a:pt x="32160" y="17337"/>
                  </a:lnTo>
                  <a:cubicBezTo>
                    <a:pt x="32043" y="14357"/>
                    <a:pt x="30928" y="11506"/>
                    <a:pt x="28993" y="9242"/>
                  </a:cubicBezTo>
                  <a:cubicBezTo>
                    <a:pt x="26834" y="7623"/>
                    <a:pt x="24183" y="6790"/>
                    <a:pt x="21485" y="6896"/>
                  </a:cubicBezTo>
                  <a:cubicBezTo>
                    <a:pt x="17965" y="6720"/>
                    <a:pt x="14575" y="8304"/>
                    <a:pt x="12451" y="11119"/>
                  </a:cubicBezTo>
                  <a:cubicBezTo>
                    <a:pt x="10152" y="14838"/>
                    <a:pt x="9084" y="19191"/>
                    <a:pt x="9401" y="23554"/>
                  </a:cubicBezTo>
                  <a:lnTo>
                    <a:pt x="9401" y="28130"/>
                  </a:lnTo>
                  <a:cubicBezTo>
                    <a:pt x="9131" y="32529"/>
                    <a:pt x="10105" y="36929"/>
                    <a:pt x="12217" y="40800"/>
                  </a:cubicBezTo>
                  <a:cubicBezTo>
                    <a:pt x="14187" y="43616"/>
                    <a:pt x="17461" y="45246"/>
                    <a:pt x="20898" y="45141"/>
                  </a:cubicBezTo>
                  <a:cubicBezTo>
                    <a:pt x="26072" y="46325"/>
                    <a:pt x="31233" y="43088"/>
                    <a:pt x="32418" y="37914"/>
                  </a:cubicBezTo>
                  <a:cubicBezTo>
                    <a:pt x="32641" y="36940"/>
                    <a:pt x="32712" y="35931"/>
                    <a:pt x="32630" y="34934"/>
                  </a:cubicBezTo>
                  <a:close/>
                </a:path>
              </a:pathLst>
            </a:custGeom>
            <a:solidFill>
              <a:srgbClr val="FFFFFF"/>
            </a:solidFill>
            <a:ln w="1171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0975BAB-0AF0-46FB-8814-987235708766}"/>
                </a:ext>
              </a:extLst>
            </p:cNvPr>
            <p:cNvSpPr/>
            <p:nvPr/>
          </p:nvSpPr>
          <p:spPr>
            <a:xfrm>
              <a:off x="9036896" y="4039113"/>
              <a:ext cx="46808" cy="51149"/>
            </a:xfrm>
            <a:custGeom>
              <a:avLst/>
              <a:gdLst>
                <a:gd name="connsiteX0" fmla="*/ 16083 w 46808"/>
                <a:gd name="connsiteY0" fmla="*/ 31979 h 51149"/>
                <a:gd name="connsiteX1" fmla="*/ 30865 w 46808"/>
                <a:gd name="connsiteY1" fmla="*/ 31979 h 51149"/>
                <a:gd name="connsiteX2" fmla="*/ 23356 w 46808"/>
                <a:gd name="connsiteY2" fmla="*/ 10745 h 51149"/>
                <a:gd name="connsiteX3" fmla="*/ 33445 w 46808"/>
                <a:gd name="connsiteY3" fmla="*/ 39135 h 51149"/>
                <a:gd name="connsiteX4" fmla="*/ 13502 w 46808"/>
                <a:gd name="connsiteY4" fmla="*/ 39135 h 51149"/>
                <a:gd name="connsiteX5" fmla="*/ 9396 w 46808"/>
                <a:gd name="connsiteY5" fmla="*/ 50867 h 51149"/>
                <a:gd name="connsiteX6" fmla="*/ -107 w 46808"/>
                <a:gd name="connsiteY6" fmla="*/ 50867 h 51149"/>
                <a:gd name="connsiteX7" fmla="*/ 19368 w 46808"/>
                <a:gd name="connsiteY7" fmla="*/ -283 h 51149"/>
                <a:gd name="connsiteX8" fmla="*/ 27345 w 46808"/>
                <a:gd name="connsiteY8" fmla="*/ -283 h 51149"/>
                <a:gd name="connsiteX9" fmla="*/ 46702 w 46808"/>
                <a:gd name="connsiteY9" fmla="*/ 50867 h 51149"/>
                <a:gd name="connsiteX10" fmla="*/ 37317 w 46808"/>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149">
                  <a:moveTo>
                    <a:pt x="16083" y="31979"/>
                  </a:moveTo>
                  <a:lnTo>
                    <a:pt x="30865" y="31979"/>
                  </a:lnTo>
                  <a:lnTo>
                    <a:pt x="23356" y="10745"/>
                  </a:lnTo>
                  <a:close/>
                  <a:moveTo>
                    <a:pt x="33445" y="39135"/>
                  </a:moveTo>
                  <a:lnTo>
                    <a:pt x="13502" y="39135"/>
                  </a:lnTo>
                  <a:lnTo>
                    <a:pt x="9396" y="50867"/>
                  </a:lnTo>
                  <a:lnTo>
                    <a:pt x="-107" y="50867"/>
                  </a:lnTo>
                  <a:lnTo>
                    <a:pt x="19368" y="-283"/>
                  </a:lnTo>
                  <a:lnTo>
                    <a:pt x="27345" y="-283"/>
                  </a:lnTo>
                  <a:lnTo>
                    <a:pt x="46702" y="50867"/>
                  </a:lnTo>
                  <a:lnTo>
                    <a:pt x="37317" y="50867"/>
                  </a:lnTo>
                  <a:close/>
                </a:path>
              </a:pathLst>
            </a:custGeom>
            <a:solidFill>
              <a:srgbClr val="FFFFFF"/>
            </a:solidFill>
            <a:ln w="1171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CB42EA0-93DC-4CA8-AC5E-2DACA48548FE}"/>
                </a:ext>
              </a:extLst>
            </p:cNvPr>
            <p:cNvSpPr/>
            <p:nvPr/>
          </p:nvSpPr>
          <p:spPr>
            <a:xfrm>
              <a:off x="7722847" y="4060112"/>
              <a:ext cx="32144" cy="51149"/>
            </a:xfrm>
            <a:custGeom>
              <a:avLst/>
              <a:gdLst>
                <a:gd name="connsiteX0" fmla="*/ 8916 w 32144"/>
                <a:gd name="connsiteY0" fmla="*/ 44111 h 51149"/>
                <a:gd name="connsiteX1" fmla="*/ 32144 w 32144"/>
                <a:gd name="connsiteY1" fmla="*/ 44111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4111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4111"/>
                  </a:moveTo>
                  <a:lnTo>
                    <a:pt x="32144" y="44111"/>
                  </a:lnTo>
                  <a:lnTo>
                    <a:pt x="32144" y="51150"/>
                  </a:lnTo>
                  <a:lnTo>
                    <a:pt x="0" y="51150"/>
                  </a:lnTo>
                  <a:lnTo>
                    <a:pt x="0" y="0"/>
                  </a:lnTo>
                  <a:lnTo>
                    <a:pt x="8916" y="0"/>
                  </a:lnTo>
                  <a:lnTo>
                    <a:pt x="8916" y="44111"/>
                  </a:lnTo>
                  <a:close/>
                </a:path>
              </a:pathLst>
            </a:custGeom>
            <a:solidFill>
              <a:srgbClr val="FFFFFF"/>
            </a:solidFill>
            <a:ln w="1171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B86458E-3750-4E43-9C0A-F45F8A7BB918}"/>
                </a:ext>
              </a:extLst>
            </p:cNvPr>
            <p:cNvSpPr/>
            <p:nvPr/>
          </p:nvSpPr>
          <p:spPr>
            <a:xfrm>
              <a:off x="7762382" y="4060112"/>
              <a:ext cx="8798" cy="51149"/>
            </a:xfrm>
            <a:custGeom>
              <a:avLst/>
              <a:gdLst>
                <a:gd name="connsiteX0" fmla="*/ 0 w 8798"/>
                <a:gd name="connsiteY0" fmla="*/ 0 h 51149"/>
                <a:gd name="connsiteX1" fmla="*/ 8799 w 8798"/>
                <a:gd name="connsiteY1" fmla="*/ 0 h 51149"/>
                <a:gd name="connsiteX2" fmla="*/ 8799 w 8798"/>
                <a:gd name="connsiteY2" fmla="*/ 51150 h 51149"/>
                <a:gd name="connsiteX3" fmla="*/ 0 w 8798"/>
                <a:gd name="connsiteY3" fmla="*/ 51150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50"/>
                  </a:lnTo>
                  <a:lnTo>
                    <a:pt x="0" y="51150"/>
                  </a:lnTo>
                  <a:close/>
                </a:path>
              </a:pathLst>
            </a:custGeom>
            <a:solidFill>
              <a:srgbClr val="FFFFFF"/>
            </a:solidFill>
            <a:ln w="1171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914C98E-447A-4ACE-BBA5-C875FE76E0E7}"/>
                </a:ext>
              </a:extLst>
            </p:cNvPr>
            <p:cNvSpPr/>
            <p:nvPr/>
          </p:nvSpPr>
          <p:spPr>
            <a:xfrm>
              <a:off x="7782208" y="4060112"/>
              <a:ext cx="52439" cy="51149"/>
            </a:xfrm>
            <a:custGeom>
              <a:avLst/>
              <a:gdLst>
                <a:gd name="connsiteX0" fmla="*/ 11380 w 52439"/>
                <a:gd name="connsiteY0" fmla="*/ 0 h 51149"/>
                <a:gd name="connsiteX1" fmla="*/ 26279 w 52439"/>
                <a:gd name="connsiteY1" fmla="*/ 39301 h 51149"/>
                <a:gd name="connsiteX2" fmla="*/ 41060 w 52439"/>
                <a:gd name="connsiteY2" fmla="*/ 0 h 51149"/>
                <a:gd name="connsiteX3" fmla="*/ 52440 w 52439"/>
                <a:gd name="connsiteY3" fmla="*/ 0 h 51149"/>
                <a:gd name="connsiteX4" fmla="*/ 52440 w 52439"/>
                <a:gd name="connsiteY4" fmla="*/ 51150 h 51149"/>
                <a:gd name="connsiteX5" fmla="*/ 43524 w 52439"/>
                <a:gd name="connsiteY5" fmla="*/ 51150 h 51149"/>
                <a:gd name="connsiteX6" fmla="*/ 43524 w 52439"/>
                <a:gd name="connsiteY6" fmla="*/ 34373 h 51149"/>
                <a:gd name="connsiteX7" fmla="*/ 44463 w 52439"/>
                <a:gd name="connsiteY7" fmla="*/ 11732 h 51149"/>
                <a:gd name="connsiteX8" fmla="*/ 29446 w 52439"/>
                <a:gd name="connsiteY8" fmla="*/ 51150 h 51149"/>
                <a:gd name="connsiteX9" fmla="*/ 22994 w 52439"/>
                <a:gd name="connsiteY9" fmla="*/ 51150 h 51149"/>
                <a:gd name="connsiteX10" fmla="*/ 7860 w 52439"/>
                <a:gd name="connsiteY10" fmla="*/ 11732 h 51149"/>
                <a:gd name="connsiteX11" fmla="*/ 8916 w 52439"/>
                <a:gd name="connsiteY11" fmla="*/ 34373 h 51149"/>
                <a:gd name="connsiteX12" fmla="*/ 8916 w 52439"/>
                <a:gd name="connsiteY12" fmla="*/ 51150 h 51149"/>
                <a:gd name="connsiteX13" fmla="*/ 0 w 52439"/>
                <a:gd name="connsiteY13" fmla="*/ 51150 h 51149"/>
                <a:gd name="connsiteX14" fmla="*/ 0 w 52439"/>
                <a:gd name="connsiteY14" fmla="*/ 0 h 51149"/>
                <a:gd name="connsiteX15" fmla="*/ 11380 w 52439"/>
                <a:gd name="connsiteY15" fmla="*/ 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39" h="51149">
                  <a:moveTo>
                    <a:pt x="11380" y="0"/>
                  </a:moveTo>
                  <a:lnTo>
                    <a:pt x="26279" y="39301"/>
                  </a:lnTo>
                  <a:lnTo>
                    <a:pt x="41060" y="0"/>
                  </a:lnTo>
                  <a:lnTo>
                    <a:pt x="52440" y="0"/>
                  </a:lnTo>
                  <a:lnTo>
                    <a:pt x="52440" y="51150"/>
                  </a:lnTo>
                  <a:lnTo>
                    <a:pt x="43524" y="51150"/>
                  </a:lnTo>
                  <a:lnTo>
                    <a:pt x="43524" y="34373"/>
                  </a:lnTo>
                  <a:lnTo>
                    <a:pt x="44463" y="11732"/>
                  </a:lnTo>
                  <a:lnTo>
                    <a:pt x="29446" y="51150"/>
                  </a:lnTo>
                  <a:lnTo>
                    <a:pt x="22994" y="51150"/>
                  </a:lnTo>
                  <a:lnTo>
                    <a:pt x="7860" y="11732"/>
                  </a:lnTo>
                  <a:lnTo>
                    <a:pt x="8916" y="34373"/>
                  </a:lnTo>
                  <a:lnTo>
                    <a:pt x="8916" y="51150"/>
                  </a:lnTo>
                  <a:lnTo>
                    <a:pt x="0" y="51150"/>
                  </a:lnTo>
                  <a:lnTo>
                    <a:pt x="0" y="0"/>
                  </a:lnTo>
                  <a:lnTo>
                    <a:pt x="11380" y="0"/>
                  </a:lnTo>
                  <a:close/>
                </a:path>
              </a:pathLst>
            </a:custGeom>
            <a:solidFill>
              <a:srgbClr val="FFFFFF"/>
            </a:solidFill>
            <a:ln w="11712"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FFC2119-173C-4ABF-B20E-FADCE394E4BA}"/>
                </a:ext>
              </a:extLst>
            </p:cNvPr>
            <p:cNvSpPr/>
            <p:nvPr/>
          </p:nvSpPr>
          <p:spPr>
            <a:xfrm>
              <a:off x="7841218" y="4059878"/>
              <a:ext cx="46808" cy="51266"/>
            </a:xfrm>
            <a:custGeom>
              <a:avLst/>
              <a:gdLst>
                <a:gd name="connsiteX0" fmla="*/ 15731 w 46808"/>
                <a:gd name="connsiteY0" fmla="*/ 32096 h 51266"/>
                <a:gd name="connsiteX1" fmla="*/ 30747 w 46808"/>
                <a:gd name="connsiteY1" fmla="*/ 32096 h 51266"/>
                <a:gd name="connsiteX2" fmla="*/ 23239 w 46808"/>
                <a:gd name="connsiteY2" fmla="*/ 10862 h 51266"/>
                <a:gd name="connsiteX3" fmla="*/ 33094 w 46808"/>
                <a:gd name="connsiteY3" fmla="*/ 39252 h 51266"/>
                <a:gd name="connsiteX4" fmla="*/ 13385 w 46808"/>
                <a:gd name="connsiteY4" fmla="*/ 39252 h 51266"/>
                <a:gd name="connsiteX5" fmla="*/ 9161 w 46808"/>
                <a:gd name="connsiteY5" fmla="*/ 50984 h 51266"/>
                <a:gd name="connsiteX6" fmla="*/ -107 w 46808"/>
                <a:gd name="connsiteY6" fmla="*/ 50984 h 51266"/>
                <a:gd name="connsiteX7" fmla="*/ 19368 w 46808"/>
                <a:gd name="connsiteY7" fmla="*/ -283 h 51266"/>
                <a:gd name="connsiteX8" fmla="*/ 27345 w 46808"/>
                <a:gd name="connsiteY8" fmla="*/ -283 h 51266"/>
                <a:gd name="connsiteX9" fmla="*/ 46702 w 46808"/>
                <a:gd name="connsiteY9" fmla="*/ 50984 h 51266"/>
                <a:gd name="connsiteX10" fmla="*/ 37317 w 46808"/>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266">
                  <a:moveTo>
                    <a:pt x="15731" y="32096"/>
                  </a:moveTo>
                  <a:lnTo>
                    <a:pt x="30747" y="32096"/>
                  </a:lnTo>
                  <a:lnTo>
                    <a:pt x="23239" y="10862"/>
                  </a:lnTo>
                  <a:close/>
                  <a:moveTo>
                    <a:pt x="33094" y="39252"/>
                  </a:moveTo>
                  <a:lnTo>
                    <a:pt x="13385" y="39252"/>
                  </a:lnTo>
                  <a:lnTo>
                    <a:pt x="9161" y="50984"/>
                  </a:lnTo>
                  <a:lnTo>
                    <a:pt x="-107" y="50984"/>
                  </a:lnTo>
                  <a:lnTo>
                    <a:pt x="19368" y="-283"/>
                  </a:lnTo>
                  <a:lnTo>
                    <a:pt x="27345" y="-283"/>
                  </a:lnTo>
                  <a:lnTo>
                    <a:pt x="46702"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BA99479-1F9D-44D6-A185-33346BEB1D5F}"/>
                </a:ext>
              </a:extLst>
            </p:cNvPr>
            <p:cNvSpPr/>
            <p:nvPr/>
          </p:nvSpPr>
          <p:spPr>
            <a:xfrm>
              <a:off x="7891072" y="4059391"/>
              <a:ext cx="38267" cy="52606"/>
            </a:xfrm>
            <a:custGeom>
              <a:avLst/>
              <a:gdLst>
                <a:gd name="connsiteX0" fmla="*/ 29344 w 38267"/>
                <a:gd name="connsiteY0" fmla="*/ 38448 h 52606"/>
                <a:gd name="connsiteX1" fmla="*/ 26998 w 38267"/>
                <a:gd name="connsiteY1" fmla="*/ 33286 h 52606"/>
                <a:gd name="connsiteX2" fmla="*/ 18434 w 38267"/>
                <a:gd name="connsiteY2" fmla="*/ 29533 h 52606"/>
                <a:gd name="connsiteX3" fmla="*/ 8580 w 38267"/>
                <a:gd name="connsiteY3" fmla="*/ 25544 h 52606"/>
                <a:gd name="connsiteX4" fmla="*/ 1658 w 38267"/>
                <a:gd name="connsiteY4" fmla="*/ 13812 h 52606"/>
                <a:gd name="connsiteX5" fmla="*/ 6585 w 38267"/>
                <a:gd name="connsiteY5" fmla="*/ 3606 h 52606"/>
                <a:gd name="connsiteX6" fmla="*/ 19607 w 38267"/>
                <a:gd name="connsiteY6" fmla="*/ -266 h 52606"/>
                <a:gd name="connsiteX7" fmla="*/ 29227 w 38267"/>
                <a:gd name="connsiteY7" fmla="*/ 1611 h 52606"/>
                <a:gd name="connsiteX8" fmla="*/ 35797 w 38267"/>
                <a:gd name="connsiteY8" fmla="*/ 7125 h 52606"/>
                <a:gd name="connsiteX9" fmla="*/ 38143 w 38267"/>
                <a:gd name="connsiteY9" fmla="*/ 15337 h 52606"/>
                <a:gd name="connsiteX10" fmla="*/ 29344 w 38267"/>
                <a:gd name="connsiteY10" fmla="*/ 15337 h 52606"/>
                <a:gd name="connsiteX11" fmla="*/ 26763 w 38267"/>
                <a:gd name="connsiteY11" fmla="*/ 9002 h 52606"/>
                <a:gd name="connsiteX12" fmla="*/ 19607 w 38267"/>
                <a:gd name="connsiteY12" fmla="*/ 6890 h 52606"/>
                <a:gd name="connsiteX13" fmla="*/ 12803 w 38267"/>
                <a:gd name="connsiteY13" fmla="*/ 8650 h 52606"/>
                <a:gd name="connsiteX14" fmla="*/ 10457 w 38267"/>
                <a:gd name="connsiteY14" fmla="*/ 13812 h 52606"/>
                <a:gd name="connsiteX15" fmla="*/ 13038 w 38267"/>
                <a:gd name="connsiteY15" fmla="*/ 18622 h 52606"/>
                <a:gd name="connsiteX16" fmla="*/ 21719 w 38267"/>
                <a:gd name="connsiteY16" fmla="*/ 22142 h 52606"/>
                <a:gd name="connsiteX17" fmla="*/ 31221 w 38267"/>
                <a:gd name="connsiteY17" fmla="*/ 26248 h 52606"/>
                <a:gd name="connsiteX18" fmla="*/ 36501 w 38267"/>
                <a:gd name="connsiteY18" fmla="*/ 31527 h 52606"/>
                <a:gd name="connsiteX19" fmla="*/ 38143 w 38267"/>
                <a:gd name="connsiteY19" fmla="*/ 38331 h 52606"/>
                <a:gd name="connsiteX20" fmla="*/ 33216 w 38267"/>
                <a:gd name="connsiteY20" fmla="*/ 48538 h 52606"/>
                <a:gd name="connsiteX21" fmla="*/ 19959 w 38267"/>
                <a:gd name="connsiteY21" fmla="*/ 52292 h 52606"/>
                <a:gd name="connsiteX22" fmla="*/ 9753 w 38267"/>
                <a:gd name="connsiteY22" fmla="*/ 50180 h 52606"/>
                <a:gd name="connsiteX23" fmla="*/ 2596 w 38267"/>
                <a:gd name="connsiteY23" fmla="*/ 44549 h 52606"/>
                <a:gd name="connsiteX24" fmla="*/ -102 w 38267"/>
                <a:gd name="connsiteY24" fmla="*/ 36102 h 52606"/>
                <a:gd name="connsiteX25" fmla="*/ 8932 w 38267"/>
                <a:gd name="connsiteY25" fmla="*/ 36102 h 52606"/>
                <a:gd name="connsiteX26" fmla="*/ 11865 w 38267"/>
                <a:gd name="connsiteY26" fmla="*/ 42906 h 52606"/>
                <a:gd name="connsiteX27" fmla="*/ 19959 w 38267"/>
                <a:gd name="connsiteY27" fmla="*/ 45253 h 52606"/>
                <a:gd name="connsiteX28" fmla="*/ 26998 w 38267"/>
                <a:gd name="connsiteY28" fmla="*/ 43376 h 52606"/>
                <a:gd name="connsiteX29" fmla="*/ 29344 w 38267"/>
                <a:gd name="connsiteY29" fmla="*/ 38331 h 5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267" h="52606">
                  <a:moveTo>
                    <a:pt x="29344" y="38448"/>
                  </a:moveTo>
                  <a:cubicBezTo>
                    <a:pt x="29438" y="36454"/>
                    <a:pt x="28570" y="34530"/>
                    <a:pt x="26998" y="33286"/>
                  </a:cubicBezTo>
                  <a:cubicBezTo>
                    <a:pt x="24382" y="31550"/>
                    <a:pt x="21484" y="30283"/>
                    <a:pt x="18434" y="29533"/>
                  </a:cubicBezTo>
                  <a:cubicBezTo>
                    <a:pt x="14973" y="28699"/>
                    <a:pt x="11653" y="27350"/>
                    <a:pt x="8580" y="25544"/>
                  </a:cubicBezTo>
                  <a:cubicBezTo>
                    <a:pt x="4262" y="23232"/>
                    <a:pt x="1599" y="18704"/>
                    <a:pt x="1658" y="13812"/>
                  </a:cubicBezTo>
                  <a:cubicBezTo>
                    <a:pt x="1599" y="9823"/>
                    <a:pt x="3429" y="6046"/>
                    <a:pt x="6585" y="3606"/>
                  </a:cubicBezTo>
                  <a:cubicBezTo>
                    <a:pt x="10375" y="908"/>
                    <a:pt x="14962" y="-453"/>
                    <a:pt x="19607" y="-266"/>
                  </a:cubicBezTo>
                  <a:cubicBezTo>
                    <a:pt x="22916" y="-348"/>
                    <a:pt x="26200" y="297"/>
                    <a:pt x="29227" y="1611"/>
                  </a:cubicBezTo>
                  <a:cubicBezTo>
                    <a:pt x="31902" y="2785"/>
                    <a:pt x="34178" y="4697"/>
                    <a:pt x="35797" y="7125"/>
                  </a:cubicBezTo>
                  <a:cubicBezTo>
                    <a:pt x="37334" y="9589"/>
                    <a:pt x="38143" y="12440"/>
                    <a:pt x="38143" y="15337"/>
                  </a:cubicBezTo>
                  <a:lnTo>
                    <a:pt x="29344" y="15337"/>
                  </a:lnTo>
                  <a:cubicBezTo>
                    <a:pt x="29497" y="12944"/>
                    <a:pt x="28547" y="10609"/>
                    <a:pt x="26763" y="9002"/>
                  </a:cubicBezTo>
                  <a:cubicBezTo>
                    <a:pt x="24734" y="7418"/>
                    <a:pt x="22177" y="6668"/>
                    <a:pt x="19607" y="6890"/>
                  </a:cubicBezTo>
                  <a:cubicBezTo>
                    <a:pt x="17214" y="6773"/>
                    <a:pt x="14832" y="7383"/>
                    <a:pt x="12803" y="8650"/>
                  </a:cubicBezTo>
                  <a:cubicBezTo>
                    <a:pt x="11254" y="9906"/>
                    <a:pt x="10386" y="11818"/>
                    <a:pt x="10457" y="13812"/>
                  </a:cubicBezTo>
                  <a:cubicBezTo>
                    <a:pt x="10457" y="15748"/>
                    <a:pt x="11419" y="17555"/>
                    <a:pt x="13038" y="18622"/>
                  </a:cubicBezTo>
                  <a:cubicBezTo>
                    <a:pt x="15736" y="20229"/>
                    <a:pt x="18657" y="21414"/>
                    <a:pt x="21719" y="22142"/>
                  </a:cubicBezTo>
                  <a:cubicBezTo>
                    <a:pt x="25062" y="23080"/>
                    <a:pt x="28253" y="24453"/>
                    <a:pt x="31221" y="26248"/>
                  </a:cubicBezTo>
                  <a:cubicBezTo>
                    <a:pt x="33415" y="27503"/>
                    <a:pt x="35245" y="29333"/>
                    <a:pt x="36501" y="31527"/>
                  </a:cubicBezTo>
                  <a:cubicBezTo>
                    <a:pt x="37674" y="33603"/>
                    <a:pt x="38237" y="35950"/>
                    <a:pt x="38143" y="38331"/>
                  </a:cubicBezTo>
                  <a:cubicBezTo>
                    <a:pt x="38366" y="42355"/>
                    <a:pt x="36501" y="46203"/>
                    <a:pt x="33216" y="48538"/>
                  </a:cubicBezTo>
                  <a:cubicBezTo>
                    <a:pt x="29333" y="51224"/>
                    <a:pt x="24675" y="52550"/>
                    <a:pt x="19959" y="52292"/>
                  </a:cubicBezTo>
                  <a:cubicBezTo>
                    <a:pt x="16440" y="52339"/>
                    <a:pt x="12955" y="51623"/>
                    <a:pt x="9753" y="50180"/>
                  </a:cubicBezTo>
                  <a:cubicBezTo>
                    <a:pt x="6879" y="49018"/>
                    <a:pt x="4403" y="47059"/>
                    <a:pt x="2596" y="44549"/>
                  </a:cubicBezTo>
                  <a:cubicBezTo>
                    <a:pt x="766" y="42120"/>
                    <a:pt x="-184" y="39141"/>
                    <a:pt x="-102" y="36102"/>
                  </a:cubicBezTo>
                  <a:lnTo>
                    <a:pt x="8932" y="36102"/>
                  </a:lnTo>
                  <a:cubicBezTo>
                    <a:pt x="8756" y="38706"/>
                    <a:pt x="9847" y="41240"/>
                    <a:pt x="11865" y="42906"/>
                  </a:cubicBezTo>
                  <a:cubicBezTo>
                    <a:pt x="14211" y="44596"/>
                    <a:pt x="17073" y="45429"/>
                    <a:pt x="19959" y="45253"/>
                  </a:cubicBezTo>
                  <a:cubicBezTo>
                    <a:pt x="22446" y="45393"/>
                    <a:pt x="24910" y="44736"/>
                    <a:pt x="26998" y="43376"/>
                  </a:cubicBezTo>
                  <a:cubicBezTo>
                    <a:pt x="28547" y="42167"/>
                    <a:pt x="29415" y="40290"/>
                    <a:pt x="29344" y="38331"/>
                  </a:cubicBezTo>
                  <a:close/>
                </a:path>
              </a:pathLst>
            </a:custGeom>
            <a:solidFill>
              <a:srgbClr val="FFFFFF"/>
            </a:solidFill>
            <a:ln w="1171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2002824-6E19-47E9-86F8-3B689B95870C}"/>
                </a:ext>
              </a:extLst>
            </p:cNvPr>
            <p:cNvSpPr/>
            <p:nvPr/>
          </p:nvSpPr>
          <p:spPr>
            <a:xfrm>
              <a:off x="7934484" y="4059385"/>
              <a:ext cx="38479" cy="52612"/>
            </a:xfrm>
            <a:custGeom>
              <a:avLst/>
              <a:gdLst>
                <a:gd name="connsiteX0" fmla="*/ 29340 w 38479"/>
                <a:gd name="connsiteY0" fmla="*/ 38455 h 52612"/>
                <a:gd name="connsiteX1" fmla="*/ 27111 w 38479"/>
                <a:gd name="connsiteY1" fmla="*/ 33293 h 52612"/>
                <a:gd name="connsiteX2" fmla="*/ 18429 w 38479"/>
                <a:gd name="connsiteY2" fmla="*/ 29539 h 52612"/>
                <a:gd name="connsiteX3" fmla="*/ 8575 w 38479"/>
                <a:gd name="connsiteY3" fmla="*/ 25550 h 52612"/>
                <a:gd name="connsiteX4" fmla="*/ 1536 w 38479"/>
                <a:gd name="connsiteY4" fmla="*/ 13819 h 52612"/>
                <a:gd name="connsiteX5" fmla="*/ 6698 w 38479"/>
                <a:gd name="connsiteY5" fmla="*/ 3612 h 52612"/>
                <a:gd name="connsiteX6" fmla="*/ 19837 w 38479"/>
                <a:gd name="connsiteY6" fmla="*/ -259 h 52612"/>
                <a:gd name="connsiteX7" fmla="*/ 29340 w 38479"/>
                <a:gd name="connsiteY7" fmla="*/ 1618 h 52612"/>
                <a:gd name="connsiteX8" fmla="*/ 35792 w 38479"/>
                <a:gd name="connsiteY8" fmla="*/ 7132 h 52612"/>
                <a:gd name="connsiteX9" fmla="*/ 38373 w 38479"/>
                <a:gd name="connsiteY9" fmla="*/ 15344 h 52612"/>
                <a:gd name="connsiteX10" fmla="*/ 29340 w 38479"/>
                <a:gd name="connsiteY10" fmla="*/ 15344 h 52612"/>
                <a:gd name="connsiteX11" fmla="*/ 26876 w 38479"/>
                <a:gd name="connsiteY11" fmla="*/ 9009 h 52612"/>
                <a:gd name="connsiteX12" fmla="*/ 19603 w 38479"/>
                <a:gd name="connsiteY12" fmla="*/ 6897 h 52612"/>
                <a:gd name="connsiteX13" fmla="*/ 13033 w 38479"/>
                <a:gd name="connsiteY13" fmla="*/ 8657 h 52612"/>
                <a:gd name="connsiteX14" fmla="*/ 11355 w 38479"/>
                <a:gd name="connsiteY14" fmla="*/ 16951 h 52612"/>
                <a:gd name="connsiteX15" fmla="*/ 13033 w 38479"/>
                <a:gd name="connsiteY15" fmla="*/ 18628 h 52612"/>
                <a:gd name="connsiteX16" fmla="*/ 21479 w 38479"/>
                <a:gd name="connsiteY16" fmla="*/ 22148 h 52612"/>
                <a:gd name="connsiteX17" fmla="*/ 31217 w 38479"/>
                <a:gd name="connsiteY17" fmla="*/ 26254 h 52612"/>
                <a:gd name="connsiteX18" fmla="*/ 36496 w 38479"/>
                <a:gd name="connsiteY18" fmla="*/ 31533 h 52612"/>
                <a:gd name="connsiteX19" fmla="*/ 38256 w 38479"/>
                <a:gd name="connsiteY19" fmla="*/ 38338 h 52612"/>
                <a:gd name="connsiteX20" fmla="*/ 33211 w 38479"/>
                <a:gd name="connsiteY20" fmla="*/ 48544 h 52612"/>
                <a:gd name="connsiteX21" fmla="*/ 19954 w 38479"/>
                <a:gd name="connsiteY21" fmla="*/ 52298 h 52612"/>
                <a:gd name="connsiteX22" fmla="*/ 9748 w 38479"/>
                <a:gd name="connsiteY22" fmla="*/ 50186 h 52612"/>
                <a:gd name="connsiteX23" fmla="*/ 2474 w 38479"/>
                <a:gd name="connsiteY23" fmla="*/ 44555 h 52612"/>
                <a:gd name="connsiteX24" fmla="*/ -107 w 38479"/>
                <a:gd name="connsiteY24" fmla="*/ 36109 h 52612"/>
                <a:gd name="connsiteX25" fmla="*/ 8809 w 38479"/>
                <a:gd name="connsiteY25" fmla="*/ 36109 h 52612"/>
                <a:gd name="connsiteX26" fmla="*/ 11625 w 38479"/>
                <a:gd name="connsiteY26" fmla="*/ 42913 h 52612"/>
                <a:gd name="connsiteX27" fmla="*/ 19954 w 38479"/>
                <a:gd name="connsiteY27" fmla="*/ 45259 h 52612"/>
                <a:gd name="connsiteX28" fmla="*/ 26993 w 38479"/>
                <a:gd name="connsiteY28" fmla="*/ 43382 h 52612"/>
                <a:gd name="connsiteX29" fmla="*/ 29222 w 38479"/>
                <a:gd name="connsiteY29" fmla="*/ 38338 h 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479" h="52612">
                  <a:moveTo>
                    <a:pt x="29340" y="38455"/>
                  </a:moveTo>
                  <a:cubicBezTo>
                    <a:pt x="29480" y="36472"/>
                    <a:pt x="28648" y="34548"/>
                    <a:pt x="27111" y="33293"/>
                  </a:cubicBezTo>
                  <a:cubicBezTo>
                    <a:pt x="24424" y="31604"/>
                    <a:pt x="21491" y="30349"/>
                    <a:pt x="18429" y="29539"/>
                  </a:cubicBezTo>
                  <a:cubicBezTo>
                    <a:pt x="14992" y="28636"/>
                    <a:pt x="11672" y="27298"/>
                    <a:pt x="8575" y="25550"/>
                  </a:cubicBezTo>
                  <a:cubicBezTo>
                    <a:pt x="4269" y="23204"/>
                    <a:pt x="1583" y="18723"/>
                    <a:pt x="1536" y="13819"/>
                  </a:cubicBezTo>
                  <a:cubicBezTo>
                    <a:pt x="1512" y="9783"/>
                    <a:pt x="3436" y="5982"/>
                    <a:pt x="6698" y="3612"/>
                  </a:cubicBezTo>
                  <a:cubicBezTo>
                    <a:pt x="10522" y="879"/>
                    <a:pt x="15145" y="-482"/>
                    <a:pt x="19837" y="-259"/>
                  </a:cubicBezTo>
                  <a:cubicBezTo>
                    <a:pt x="23098" y="-306"/>
                    <a:pt x="26336" y="339"/>
                    <a:pt x="29340" y="1618"/>
                  </a:cubicBezTo>
                  <a:cubicBezTo>
                    <a:pt x="31956" y="2826"/>
                    <a:pt x="34196" y="4738"/>
                    <a:pt x="35792" y="7132"/>
                  </a:cubicBezTo>
                  <a:cubicBezTo>
                    <a:pt x="37446" y="9548"/>
                    <a:pt x="38349" y="12411"/>
                    <a:pt x="38373" y="15344"/>
                  </a:cubicBezTo>
                  <a:lnTo>
                    <a:pt x="29340" y="15344"/>
                  </a:lnTo>
                  <a:cubicBezTo>
                    <a:pt x="29516" y="12962"/>
                    <a:pt x="28612" y="10639"/>
                    <a:pt x="26876" y="9009"/>
                  </a:cubicBezTo>
                  <a:cubicBezTo>
                    <a:pt x="24811" y="7402"/>
                    <a:pt x="22207" y="6639"/>
                    <a:pt x="19603" y="6897"/>
                  </a:cubicBezTo>
                  <a:cubicBezTo>
                    <a:pt x="17280" y="6733"/>
                    <a:pt x="14969" y="7354"/>
                    <a:pt x="13033" y="8657"/>
                  </a:cubicBezTo>
                  <a:cubicBezTo>
                    <a:pt x="10276" y="10487"/>
                    <a:pt x="9525" y="14194"/>
                    <a:pt x="11355" y="16951"/>
                  </a:cubicBezTo>
                  <a:cubicBezTo>
                    <a:pt x="11801" y="17620"/>
                    <a:pt x="12364" y="18183"/>
                    <a:pt x="13033" y="18628"/>
                  </a:cubicBezTo>
                  <a:cubicBezTo>
                    <a:pt x="15661" y="20201"/>
                    <a:pt x="18511" y="21386"/>
                    <a:pt x="21479" y="22148"/>
                  </a:cubicBezTo>
                  <a:cubicBezTo>
                    <a:pt x="24893" y="23086"/>
                    <a:pt x="28167" y="24471"/>
                    <a:pt x="31217" y="26254"/>
                  </a:cubicBezTo>
                  <a:cubicBezTo>
                    <a:pt x="33387" y="27545"/>
                    <a:pt x="35205" y="29363"/>
                    <a:pt x="36496" y="31533"/>
                  </a:cubicBezTo>
                  <a:cubicBezTo>
                    <a:pt x="37657" y="33610"/>
                    <a:pt x="38256" y="35956"/>
                    <a:pt x="38256" y="38338"/>
                  </a:cubicBezTo>
                  <a:cubicBezTo>
                    <a:pt x="38326" y="42350"/>
                    <a:pt x="36437" y="46151"/>
                    <a:pt x="33211" y="48544"/>
                  </a:cubicBezTo>
                  <a:cubicBezTo>
                    <a:pt x="29328" y="51231"/>
                    <a:pt x="24670" y="52556"/>
                    <a:pt x="19954" y="52298"/>
                  </a:cubicBezTo>
                  <a:cubicBezTo>
                    <a:pt x="16447" y="52322"/>
                    <a:pt x="12962" y="51606"/>
                    <a:pt x="9748" y="50186"/>
                  </a:cubicBezTo>
                  <a:cubicBezTo>
                    <a:pt x="6827" y="49060"/>
                    <a:pt x="4293" y="47101"/>
                    <a:pt x="2474" y="44555"/>
                  </a:cubicBezTo>
                  <a:cubicBezTo>
                    <a:pt x="785" y="42056"/>
                    <a:pt x="-118" y="39124"/>
                    <a:pt x="-107" y="36109"/>
                  </a:cubicBezTo>
                  <a:lnTo>
                    <a:pt x="8809" y="36109"/>
                  </a:lnTo>
                  <a:cubicBezTo>
                    <a:pt x="8692" y="38678"/>
                    <a:pt x="9724" y="41177"/>
                    <a:pt x="11625" y="42913"/>
                  </a:cubicBezTo>
                  <a:cubicBezTo>
                    <a:pt x="14065" y="44602"/>
                    <a:pt x="16998" y="45435"/>
                    <a:pt x="19954" y="45259"/>
                  </a:cubicBezTo>
                  <a:cubicBezTo>
                    <a:pt x="22441" y="45400"/>
                    <a:pt x="24905" y="44743"/>
                    <a:pt x="26993" y="43382"/>
                  </a:cubicBezTo>
                  <a:cubicBezTo>
                    <a:pt x="28518" y="42162"/>
                    <a:pt x="29340" y="40285"/>
                    <a:pt x="29222" y="38338"/>
                  </a:cubicBezTo>
                  <a:close/>
                </a:path>
              </a:pathLst>
            </a:custGeom>
            <a:solidFill>
              <a:srgbClr val="FFFFFF"/>
            </a:solidFill>
            <a:ln w="11712"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A7C6A3-B242-40E3-B622-FA99B847746E}"/>
                </a:ext>
              </a:extLst>
            </p:cNvPr>
            <p:cNvSpPr/>
            <p:nvPr/>
          </p:nvSpPr>
          <p:spPr>
            <a:xfrm>
              <a:off x="7978584" y="4059532"/>
              <a:ext cx="42959" cy="52567"/>
            </a:xfrm>
            <a:custGeom>
              <a:avLst/>
              <a:gdLst>
                <a:gd name="connsiteX0" fmla="*/ 34042 w 42959"/>
                <a:gd name="connsiteY0" fmla="*/ 24700 h 52567"/>
                <a:gd name="connsiteX1" fmla="*/ 30757 w 42959"/>
                <a:gd name="connsiteY1" fmla="*/ 11560 h 52567"/>
                <a:gd name="connsiteX2" fmla="*/ 21607 w 42959"/>
                <a:gd name="connsiteY2" fmla="*/ 6985 h 52567"/>
                <a:gd name="connsiteX3" fmla="*/ 12573 w 42959"/>
                <a:gd name="connsiteY3" fmla="*/ 11560 h 52567"/>
                <a:gd name="connsiteX4" fmla="*/ 9171 w 42959"/>
                <a:gd name="connsiteY4" fmla="*/ 24347 h 52567"/>
                <a:gd name="connsiteX5" fmla="*/ 9171 w 42959"/>
                <a:gd name="connsiteY5" fmla="*/ 27163 h 52567"/>
                <a:gd name="connsiteX6" fmla="*/ 12573 w 42959"/>
                <a:gd name="connsiteY6" fmla="*/ 40302 h 52567"/>
                <a:gd name="connsiteX7" fmla="*/ 21607 w 42959"/>
                <a:gd name="connsiteY7" fmla="*/ 44878 h 52567"/>
                <a:gd name="connsiteX8" fmla="*/ 30757 w 42959"/>
                <a:gd name="connsiteY8" fmla="*/ 40537 h 52567"/>
                <a:gd name="connsiteX9" fmla="*/ 34042 w 42959"/>
                <a:gd name="connsiteY9" fmla="*/ 27163 h 52567"/>
                <a:gd name="connsiteX10" fmla="*/ 42841 w 42959"/>
                <a:gd name="connsiteY10" fmla="*/ 27163 h 52567"/>
                <a:gd name="connsiteX11" fmla="*/ 40260 w 42959"/>
                <a:gd name="connsiteY11" fmla="*/ 40537 h 52567"/>
                <a:gd name="connsiteX12" fmla="*/ 32869 w 42959"/>
                <a:gd name="connsiteY12" fmla="*/ 49101 h 52567"/>
                <a:gd name="connsiteX13" fmla="*/ 21137 w 42959"/>
                <a:gd name="connsiteY13" fmla="*/ 52268 h 52567"/>
                <a:gd name="connsiteX14" fmla="*/ 10110 w 42959"/>
                <a:gd name="connsiteY14" fmla="*/ 49101 h 52567"/>
                <a:gd name="connsiteX15" fmla="*/ 2602 w 42959"/>
                <a:gd name="connsiteY15" fmla="*/ 40537 h 52567"/>
                <a:gd name="connsiteX16" fmla="*/ -97 w 42959"/>
                <a:gd name="connsiteY16" fmla="*/ 27515 h 52567"/>
                <a:gd name="connsiteX17" fmla="*/ -97 w 42959"/>
                <a:gd name="connsiteY17" fmla="*/ 24700 h 52567"/>
                <a:gd name="connsiteX18" fmla="*/ 2602 w 42959"/>
                <a:gd name="connsiteY18" fmla="*/ 11443 h 52567"/>
                <a:gd name="connsiteX19" fmla="*/ 10110 w 42959"/>
                <a:gd name="connsiteY19" fmla="*/ 2761 h 52567"/>
                <a:gd name="connsiteX20" fmla="*/ 32165 w 42959"/>
                <a:gd name="connsiteY20" fmla="*/ 2761 h 52567"/>
                <a:gd name="connsiteX21" fmla="*/ 39673 w 42959"/>
                <a:gd name="connsiteY21" fmla="*/ 11208 h 52567"/>
                <a:gd name="connsiteX22" fmla="*/ 42372 w 42959"/>
                <a:gd name="connsiteY22" fmla="*/ 24465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59" h="52567">
                  <a:moveTo>
                    <a:pt x="34042" y="24700"/>
                  </a:moveTo>
                  <a:cubicBezTo>
                    <a:pt x="34324" y="20089"/>
                    <a:pt x="33174" y="15502"/>
                    <a:pt x="30757" y="11560"/>
                  </a:cubicBezTo>
                  <a:cubicBezTo>
                    <a:pt x="28681" y="8580"/>
                    <a:pt x="25232" y="6856"/>
                    <a:pt x="21607" y="6985"/>
                  </a:cubicBezTo>
                  <a:cubicBezTo>
                    <a:pt x="18017" y="6867"/>
                    <a:pt x="14615" y="8592"/>
                    <a:pt x="12573" y="11560"/>
                  </a:cubicBezTo>
                  <a:cubicBezTo>
                    <a:pt x="10239" y="15408"/>
                    <a:pt x="9054" y="19843"/>
                    <a:pt x="9171" y="24347"/>
                  </a:cubicBezTo>
                  <a:lnTo>
                    <a:pt x="9171" y="27163"/>
                  </a:lnTo>
                  <a:cubicBezTo>
                    <a:pt x="8902" y="31785"/>
                    <a:pt x="10098" y="36384"/>
                    <a:pt x="12573" y="40302"/>
                  </a:cubicBezTo>
                  <a:cubicBezTo>
                    <a:pt x="14626" y="43247"/>
                    <a:pt x="18017" y="44972"/>
                    <a:pt x="21607" y="44878"/>
                  </a:cubicBezTo>
                  <a:cubicBezTo>
                    <a:pt x="25185" y="45042"/>
                    <a:pt x="28622" y="43411"/>
                    <a:pt x="30757" y="40537"/>
                  </a:cubicBezTo>
                  <a:cubicBezTo>
                    <a:pt x="33162" y="36513"/>
                    <a:pt x="34312" y="31844"/>
                    <a:pt x="34042" y="27163"/>
                  </a:cubicBezTo>
                  <a:close/>
                  <a:moveTo>
                    <a:pt x="42841" y="27163"/>
                  </a:moveTo>
                  <a:cubicBezTo>
                    <a:pt x="42970" y="31762"/>
                    <a:pt x="42090" y="36326"/>
                    <a:pt x="40260" y="40537"/>
                  </a:cubicBezTo>
                  <a:cubicBezTo>
                    <a:pt x="38617" y="44010"/>
                    <a:pt x="36060" y="46966"/>
                    <a:pt x="32869" y="49101"/>
                  </a:cubicBezTo>
                  <a:cubicBezTo>
                    <a:pt x="29373" y="51318"/>
                    <a:pt x="25279" y="52433"/>
                    <a:pt x="21137" y="52268"/>
                  </a:cubicBezTo>
                  <a:cubicBezTo>
                    <a:pt x="17231" y="52339"/>
                    <a:pt x="13383" y="51236"/>
                    <a:pt x="10110" y="49101"/>
                  </a:cubicBezTo>
                  <a:cubicBezTo>
                    <a:pt x="6790" y="47071"/>
                    <a:pt x="4174" y="44092"/>
                    <a:pt x="2602" y="40537"/>
                  </a:cubicBezTo>
                  <a:cubicBezTo>
                    <a:pt x="748" y="36454"/>
                    <a:pt x="-167" y="31996"/>
                    <a:pt x="-97" y="27515"/>
                  </a:cubicBezTo>
                  <a:lnTo>
                    <a:pt x="-97" y="24700"/>
                  </a:lnTo>
                  <a:cubicBezTo>
                    <a:pt x="-214" y="20136"/>
                    <a:pt x="713" y="15596"/>
                    <a:pt x="2602" y="11443"/>
                  </a:cubicBezTo>
                  <a:cubicBezTo>
                    <a:pt x="4138" y="7841"/>
                    <a:pt x="6766" y="4803"/>
                    <a:pt x="10110" y="2761"/>
                  </a:cubicBezTo>
                  <a:cubicBezTo>
                    <a:pt x="16902" y="-1298"/>
                    <a:pt x="25372" y="-1298"/>
                    <a:pt x="32165" y="2761"/>
                  </a:cubicBezTo>
                  <a:cubicBezTo>
                    <a:pt x="35497" y="4709"/>
                    <a:pt x="38125" y="7677"/>
                    <a:pt x="39673" y="11208"/>
                  </a:cubicBezTo>
                  <a:cubicBezTo>
                    <a:pt x="41480" y="15396"/>
                    <a:pt x="42395" y="19913"/>
                    <a:pt x="42372" y="24465"/>
                  </a:cubicBezTo>
                  <a:close/>
                </a:path>
              </a:pathLst>
            </a:custGeom>
            <a:solidFill>
              <a:srgbClr val="FFFFFF"/>
            </a:solidFill>
            <a:ln w="11712"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FEE2ACF-1804-4DFB-9128-50CE8FB016FE}"/>
                </a:ext>
              </a:extLst>
            </p:cNvPr>
            <p:cNvSpPr/>
            <p:nvPr/>
          </p:nvSpPr>
          <p:spPr>
            <a:xfrm>
              <a:off x="8030330" y="4060112"/>
              <a:ext cx="32144" cy="51149"/>
            </a:xfrm>
            <a:custGeom>
              <a:avLst/>
              <a:gdLst>
                <a:gd name="connsiteX0" fmla="*/ 8916 w 32144"/>
                <a:gd name="connsiteY0" fmla="*/ 44111 h 51149"/>
                <a:gd name="connsiteX1" fmla="*/ 32144 w 32144"/>
                <a:gd name="connsiteY1" fmla="*/ 44111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4111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4111"/>
                  </a:moveTo>
                  <a:lnTo>
                    <a:pt x="32144" y="44111"/>
                  </a:lnTo>
                  <a:lnTo>
                    <a:pt x="32144" y="51150"/>
                  </a:lnTo>
                  <a:lnTo>
                    <a:pt x="0" y="51150"/>
                  </a:lnTo>
                  <a:lnTo>
                    <a:pt x="0" y="0"/>
                  </a:lnTo>
                  <a:lnTo>
                    <a:pt x="8916" y="0"/>
                  </a:lnTo>
                  <a:lnTo>
                    <a:pt x="8916" y="44111"/>
                  </a:lnTo>
                  <a:close/>
                </a:path>
              </a:pathLst>
            </a:custGeom>
            <a:solidFill>
              <a:srgbClr val="FFFFFF"/>
            </a:solidFill>
            <a:ln w="11712"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E640463-9E72-486A-B4B7-B1253C5E57E7}"/>
                </a:ext>
              </a:extLst>
            </p:cNvPr>
            <p:cNvSpPr/>
            <p:nvPr/>
          </p:nvSpPr>
          <p:spPr>
            <a:xfrm>
              <a:off x="6735990" y="3986622"/>
              <a:ext cx="38113" cy="51317"/>
            </a:xfrm>
            <a:custGeom>
              <a:avLst/>
              <a:gdLst>
                <a:gd name="connsiteX0" fmla="*/ 8692 w 38113"/>
                <a:gd name="connsiteY0" fmla="*/ 24756 h 51317"/>
                <a:gd name="connsiteX1" fmla="*/ 19368 w 38113"/>
                <a:gd name="connsiteY1" fmla="*/ 24756 h 51317"/>
                <a:gd name="connsiteX2" fmla="*/ 26759 w 38113"/>
                <a:gd name="connsiteY2" fmla="*/ 22527 h 51317"/>
                <a:gd name="connsiteX3" fmla="*/ 29105 w 38113"/>
                <a:gd name="connsiteY3" fmla="*/ 16075 h 51317"/>
                <a:gd name="connsiteX4" fmla="*/ 26759 w 38113"/>
                <a:gd name="connsiteY4" fmla="*/ 9505 h 51317"/>
                <a:gd name="connsiteX5" fmla="*/ 19720 w 38113"/>
                <a:gd name="connsiteY5" fmla="*/ 6924 h 51317"/>
                <a:gd name="connsiteX6" fmla="*/ 8692 w 38113"/>
                <a:gd name="connsiteY6" fmla="*/ 6924 h 51317"/>
                <a:gd name="connsiteX7" fmla="*/ 8692 w 38113"/>
                <a:gd name="connsiteY7" fmla="*/ 31912 h 51317"/>
                <a:gd name="connsiteX8" fmla="*/ 8692 w 38113"/>
                <a:gd name="connsiteY8" fmla="*/ 51035 h 51317"/>
                <a:gd name="connsiteX9" fmla="*/ -107 w 38113"/>
                <a:gd name="connsiteY9" fmla="*/ 51035 h 51317"/>
                <a:gd name="connsiteX10" fmla="*/ -107 w 38113"/>
                <a:gd name="connsiteY10" fmla="*/ -232 h 51317"/>
                <a:gd name="connsiteX11" fmla="*/ 19368 w 38113"/>
                <a:gd name="connsiteY11" fmla="*/ -232 h 51317"/>
                <a:gd name="connsiteX12" fmla="*/ 32976 w 38113"/>
                <a:gd name="connsiteY12" fmla="*/ 4226 h 51317"/>
                <a:gd name="connsiteX13" fmla="*/ 33551 w 38113"/>
                <a:gd name="connsiteY13" fmla="*/ 27114 h 51317"/>
                <a:gd name="connsiteX14" fmla="*/ 32976 w 38113"/>
                <a:gd name="connsiteY14" fmla="*/ 27689 h 51317"/>
                <a:gd name="connsiteX15" fmla="*/ 19133 w 38113"/>
                <a:gd name="connsiteY15" fmla="*/ 31912 h 5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13" h="51317">
                  <a:moveTo>
                    <a:pt x="8692" y="24756"/>
                  </a:moveTo>
                  <a:lnTo>
                    <a:pt x="19368" y="24756"/>
                  </a:lnTo>
                  <a:cubicBezTo>
                    <a:pt x="22007" y="24873"/>
                    <a:pt x="24612" y="24087"/>
                    <a:pt x="26759" y="22527"/>
                  </a:cubicBezTo>
                  <a:cubicBezTo>
                    <a:pt x="28448" y="20826"/>
                    <a:pt x="29304" y="18468"/>
                    <a:pt x="29105" y="16075"/>
                  </a:cubicBezTo>
                  <a:cubicBezTo>
                    <a:pt x="29199" y="13670"/>
                    <a:pt x="28354" y="11312"/>
                    <a:pt x="26759" y="9505"/>
                  </a:cubicBezTo>
                  <a:cubicBezTo>
                    <a:pt x="24870" y="7722"/>
                    <a:pt x="22324" y="6783"/>
                    <a:pt x="19720" y="6924"/>
                  </a:cubicBezTo>
                  <a:lnTo>
                    <a:pt x="8692" y="6924"/>
                  </a:lnTo>
                  <a:close/>
                  <a:moveTo>
                    <a:pt x="8692" y="31912"/>
                  </a:moveTo>
                  <a:lnTo>
                    <a:pt x="8692" y="51035"/>
                  </a:lnTo>
                  <a:lnTo>
                    <a:pt x="-107" y="51035"/>
                  </a:lnTo>
                  <a:lnTo>
                    <a:pt x="-107" y="-232"/>
                  </a:lnTo>
                  <a:lnTo>
                    <a:pt x="19368" y="-232"/>
                  </a:lnTo>
                  <a:cubicBezTo>
                    <a:pt x="24318" y="-596"/>
                    <a:pt x="29199" y="1012"/>
                    <a:pt x="32976" y="4226"/>
                  </a:cubicBezTo>
                  <a:cubicBezTo>
                    <a:pt x="39452" y="10385"/>
                    <a:pt x="39710" y="20638"/>
                    <a:pt x="33551" y="27114"/>
                  </a:cubicBezTo>
                  <a:cubicBezTo>
                    <a:pt x="33364" y="27314"/>
                    <a:pt x="33176" y="27501"/>
                    <a:pt x="32976" y="27689"/>
                  </a:cubicBezTo>
                  <a:cubicBezTo>
                    <a:pt x="29046" y="30762"/>
                    <a:pt x="24107" y="32264"/>
                    <a:pt x="19133" y="31912"/>
                  </a:cubicBezTo>
                  <a:close/>
                </a:path>
              </a:pathLst>
            </a:custGeom>
            <a:solidFill>
              <a:srgbClr val="FFFFFF"/>
            </a:solidFill>
            <a:ln w="11712"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C4D4A49-0E2A-490D-936B-35E206FA4CF5}"/>
                </a:ext>
              </a:extLst>
            </p:cNvPr>
            <p:cNvSpPr/>
            <p:nvPr/>
          </p:nvSpPr>
          <p:spPr>
            <a:xfrm>
              <a:off x="6771067" y="3986438"/>
              <a:ext cx="46574" cy="51266"/>
            </a:xfrm>
            <a:custGeom>
              <a:avLst/>
              <a:gdLst>
                <a:gd name="connsiteX0" fmla="*/ 15848 w 46574"/>
                <a:gd name="connsiteY0" fmla="*/ 31979 h 51266"/>
                <a:gd name="connsiteX1" fmla="*/ 30747 w 46574"/>
                <a:gd name="connsiteY1" fmla="*/ 31979 h 51266"/>
                <a:gd name="connsiteX2" fmla="*/ 23239 w 46574"/>
                <a:gd name="connsiteY2" fmla="*/ 10862 h 51266"/>
                <a:gd name="connsiteX3" fmla="*/ 33094 w 46574"/>
                <a:gd name="connsiteY3" fmla="*/ 39252 h 51266"/>
                <a:gd name="connsiteX4" fmla="*/ 13267 w 46574"/>
                <a:gd name="connsiteY4" fmla="*/ 39252 h 51266"/>
                <a:gd name="connsiteX5" fmla="*/ 9044 w 46574"/>
                <a:gd name="connsiteY5" fmla="*/ 50984 h 51266"/>
                <a:gd name="connsiteX6" fmla="*/ -107 w 46574"/>
                <a:gd name="connsiteY6" fmla="*/ 50984 h 51266"/>
                <a:gd name="connsiteX7" fmla="*/ 19250 w 46574"/>
                <a:gd name="connsiteY7" fmla="*/ -283 h 51266"/>
                <a:gd name="connsiteX8" fmla="*/ 27228 w 46574"/>
                <a:gd name="connsiteY8" fmla="*/ -283 h 51266"/>
                <a:gd name="connsiteX9" fmla="*/ 46468 w 46574"/>
                <a:gd name="connsiteY9" fmla="*/ 50984 h 51266"/>
                <a:gd name="connsiteX10" fmla="*/ 37317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848" y="31979"/>
                  </a:moveTo>
                  <a:lnTo>
                    <a:pt x="30747" y="31979"/>
                  </a:lnTo>
                  <a:lnTo>
                    <a:pt x="23239" y="10862"/>
                  </a:lnTo>
                  <a:close/>
                  <a:moveTo>
                    <a:pt x="33094" y="39252"/>
                  </a:moveTo>
                  <a:lnTo>
                    <a:pt x="13267" y="39252"/>
                  </a:lnTo>
                  <a:lnTo>
                    <a:pt x="9044" y="50984"/>
                  </a:lnTo>
                  <a:lnTo>
                    <a:pt x="-107" y="50984"/>
                  </a:lnTo>
                  <a:lnTo>
                    <a:pt x="19250" y="-283"/>
                  </a:lnTo>
                  <a:lnTo>
                    <a:pt x="27228" y="-283"/>
                  </a:lnTo>
                  <a:lnTo>
                    <a:pt x="46468"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4A42088-C527-48F1-8C23-F07036096E32}"/>
                </a:ext>
              </a:extLst>
            </p:cNvPr>
            <p:cNvSpPr/>
            <p:nvPr/>
          </p:nvSpPr>
          <p:spPr>
            <a:xfrm>
              <a:off x="6823742" y="3986641"/>
              <a:ext cx="37928" cy="51299"/>
            </a:xfrm>
            <a:custGeom>
              <a:avLst/>
              <a:gdLst>
                <a:gd name="connsiteX0" fmla="*/ 8692 w 37928"/>
                <a:gd name="connsiteY0" fmla="*/ 24737 h 51299"/>
                <a:gd name="connsiteX1" fmla="*/ 19250 w 37928"/>
                <a:gd name="connsiteY1" fmla="*/ 24737 h 51299"/>
                <a:gd name="connsiteX2" fmla="*/ 26407 w 37928"/>
                <a:gd name="connsiteY2" fmla="*/ 22508 h 51299"/>
                <a:gd name="connsiteX3" fmla="*/ 28988 w 37928"/>
                <a:gd name="connsiteY3" fmla="*/ 16056 h 51299"/>
                <a:gd name="connsiteX4" fmla="*/ 26407 w 37928"/>
                <a:gd name="connsiteY4" fmla="*/ 9487 h 51299"/>
                <a:gd name="connsiteX5" fmla="*/ 19485 w 37928"/>
                <a:gd name="connsiteY5" fmla="*/ 6906 h 51299"/>
                <a:gd name="connsiteX6" fmla="*/ 8575 w 37928"/>
                <a:gd name="connsiteY6" fmla="*/ 6906 h 51299"/>
                <a:gd name="connsiteX7" fmla="*/ 8692 w 37928"/>
                <a:gd name="connsiteY7" fmla="*/ 31894 h 51299"/>
                <a:gd name="connsiteX8" fmla="*/ 8692 w 37928"/>
                <a:gd name="connsiteY8" fmla="*/ 51016 h 51299"/>
                <a:gd name="connsiteX9" fmla="*/ -107 w 37928"/>
                <a:gd name="connsiteY9" fmla="*/ 51016 h 51299"/>
                <a:gd name="connsiteX10" fmla="*/ -107 w 37928"/>
                <a:gd name="connsiteY10" fmla="*/ -251 h 51299"/>
                <a:gd name="connsiteX11" fmla="*/ 19250 w 37928"/>
                <a:gd name="connsiteY11" fmla="*/ -251 h 51299"/>
                <a:gd name="connsiteX12" fmla="*/ 32859 w 37928"/>
                <a:gd name="connsiteY12" fmla="*/ 4207 h 51299"/>
                <a:gd name="connsiteX13" fmla="*/ 37786 w 37928"/>
                <a:gd name="connsiteY13" fmla="*/ 15939 h 51299"/>
                <a:gd name="connsiteX14" fmla="*/ 32859 w 37928"/>
                <a:gd name="connsiteY14" fmla="*/ 27670 h 51299"/>
                <a:gd name="connsiteX15" fmla="*/ 19133 w 37928"/>
                <a:gd name="connsiteY15" fmla="*/ 31894 h 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28" h="51299">
                  <a:moveTo>
                    <a:pt x="8692" y="24737"/>
                  </a:moveTo>
                  <a:lnTo>
                    <a:pt x="19250" y="24737"/>
                  </a:lnTo>
                  <a:cubicBezTo>
                    <a:pt x="21831" y="24902"/>
                    <a:pt x="24377" y="24116"/>
                    <a:pt x="26407" y="22508"/>
                  </a:cubicBezTo>
                  <a:cubicBezTo>
                    <a:pt x="28213" y="20866"/>
                    <a:pt x="29164" y="18485"/>
                    <a:pt x="28988" y="16056"/>
                  </a:cubicBezTo>
                  <a:cubicBezTo>
                    <a:pt x="29117" y="13593"/>
                    <a:pt x="28166" y="11199"/>
                    <a:pt x="26407" y="9487"/>
                  </a:cubicBezTo>
                  <a:cubicBezTo>
                    <a:pt x="24576" y="7680"/>
                    <a:pt x="22054" y="6741"/>
                    <a:pt x="19485" y="6906"/>
                  </a:cubicBezTo>
                  <a:lnTo>
                    <a:pt x="8575" y="6906"/>
                  </a:lnTo>
                  <a:close/>
                  <a:moveTo>
                    <a:pt x="8692" y="31894"/>
                  </a:moveTo>
                  <a:lnTo>
                    <a:pt x="8692" y="51016"/>
                  </a:lnTo>
                  <a:lnTo>
                    <a:pt x="-107" y="51016"/>
                  </a:lnTo>
                  <a:lnTo>
                    <a:pt x="-107" y="-251"/>
                  </a:lnTo>
                  <a:lnTo>
                    <a:pt x="19250" y="-251"/>
                  </a:lnTo>
                  <a:cubicBezTo>
                    <a:pt x="24189" y="-532"/>
                    <a:pt x="29046" y="1052"/>
                    <a:pt x="32859" y="4207"/>
                  </a:cubicBezTo>
                  <a:cubicBezTo>
                    <a:pt x="36214" y="7152"/>
                    <a:pt x="38033" y="11481"/>
                    <a:pt x="37786" y="15939"/>
                  </a:cubicBezTo>
                  <a:cubicBezTo>
                    <a:pt x="38103" y="20409"/>
                    <a:pt x="36273" y="24773"/>
                    <a:pt x="32859" y="27670"/>
                  </a:cubicBezTo>
                  <a:cubicBezTo>
                    <a:pt x="28988" y="30779"/>
                    <a:pt x="24084" y="32281"/>
                    <a:pt x="19133" y="31894"/>
                  </a:cubicBezTo>
                  <a:close/>
                </a:path>
              </a:pathLst>
            </a:custGeom>
            <a:solidFill>
              <a:srgbClr val="FFFFFF"/>
            </a:solidFill>
            <a:ln w="11712"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E56F632-0000-4B4A-B87A-E6EBDE1D39F8}"/>
                </a:ext>
              </a:extLst>
            </p:cNvPr>
            <p:cNvSpPr/>
            <p:nvPr/>
          </p:nvSpPr>
          <p:spPr>
            <a:xfrm>
              <a:off x="6869612" y="3986673"/>
              <a:ext cx="40708" cy="51149"/>
            </a:xfrm>
            <a:custGeom>
              <a:avLst/>
              <a:gdLst>
                <a:gd name="connsiteX0" fmla="*/ 40708 w 40708"/>
                <a:gd name="connsiteY0" fmla="*/ 51150 h 51149"/>
                <a:gd name="connsiteX1" fmla="*/ 31792 w 40708"/>
                <a:gd name="connsiteY1" fmla="*/ 51150 h 51149"/>
                <a:gd name="connsiteX2" fmla="*/ 31792 w 40708"/>
                <a:gd name="connsiteY2" fmla="*/ 28390 h 51149"/>
                <a:gd name="connsiteX3" fmla="*/ 8799 w 40708"/>
                <a:gd name="connsiteY3" fmla="*/ 28390 h 51149"/>
                <a:gd name="connsiteX4" fmla="*/ 8799 w 40708"/>
                <a:gd name="connsiteY4" fmla="*/ 51150 h 51149"/>
                <a:gd name="connsiteX5" fmla="*/ 0 w 40708"/>
                <a:gd name="connsiteY5" fmla="*/ 51150 h 51149"/>
                <a:gd name="connsiteX6" fmla="*/ 0 w 40708"/>
                <a:gd name="connsiteY6" fmla="*/ 0 h 51149"/>
                <a:gd name="connsiteX7" fmla="*/ 8799 w 40708"/>
                <a:gd name="connsiteY7" fmla="*/ 0 h 51149"/>
                <a:gd name="connsiteX8" fmla="*/ 8799 w 40708"/>
                <a:gd name="connsiteY8" fmla="*/ 21234 h 51149"/>
                <a:gd name="connsiteX9" fmla="*/ 31792 w 40708"/>
                <a:gd name="connsiteY9" fmla="*/ 21234 h 51149"/>
                <a:gd name="connsiteX10" fmla="*/ 31792 w 40708"/>
                <a:gd name="connsiteY10" fmla="*/ 0 h 51149"/>
                <a:gd name="connsiteX11" fmla="*/ 40708 w 40708"/>
                <a:gd name="connsiteY11" fmla="*/ 0 h 51149"/>
                <a:gd name="connsiteX12" fmla="*/ 40708 w 40708"/>
                <a:gd name="connsiteY12" fmla="*/ 5115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8" h="51149">
                  <a:moveTo>
                    <a:pt x="40708" y="51150"/>
                  </a:moveTo>
                  <a:lnTo>
                    <a:pt x="31792" y="51150"/>
                  </a:lnTo>
                  <a:lnTo>
                    <a:pt x="31792" y="28390"/>
                  </a:lnTo>
                  <a:lnTo>
                    <a:pt x="8799" y="28390"/>
                  </a:lnTo>
                  <a:lnTo>
                    <a:pt x="8799" y="51150"/>
                  </a:lnTo>
                  <a:lnTo>
                    <a:pt x="0" y="51150"/>
                  </a:lnTo>
                  <a:lnTo>
                    <a:pt x="0" y="0"/>
                  </a:lnTo>
                  <a:lnTo>
                    <a:pt x="8799" y="0"/>
                  </a:lnTo>
                  <a:lnTo>
                    <a:pt x="8799" y="21234"/>
                  </a:lnTo>
                  <a:lnTo>
                    <a:pt x="31792" y="21234"/>
                  </a:lnTo>
                  <a:lnTo>
                    <a:pt x="31792" y="0"/>
                  </a:lnTo>
                  <a:lnTo>
                    <a:pt x="40708" y="0"/>
                  </a:lnTo>
                  <a:lnTo>
                    <a:pt x="40708" y="51150"/>
                  </a:lnTo>
                  <a:close/>
                </a:path>
              </a:pathLst>
            </a:custGeom>
            <a:solidFill>
              <a:srgbClr val="FFFFFF"/>
            </a:solidFill>
            <a:ln w="11712"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01B3616-CB8F-45BA-8003-B372A532BEA6}"/>
                </a:ext>
              </a:extLst>
            </p:cNvPr>
            <p:cNvSpPr/>
            <p:nvPr/>
          </p:nvSpPr>
          <p:spPr>
            <a:xfrm>
              <a:off x="6919119" y="3985958"/>
              <a:ext cx="42480" cy="52797"/>
            </a:xfrm>
            <a:custGeom>
              <a:avLst/>
              <a:gdLst>
                <a:gd name="connsiteX0" fmla="*/ 33563 w 42480"/>
                <a:gd name="connsiteY0" fmla="*/ 24599 h 52797"/>
                <a:gd name="connsiteX1" fmla="*/ 30396 w 42480"/>
                <a:gd name="connsiteY1" fmla="*/ 11694 h 52797"/>
                <a:gd name="connsiteX2" fmla="*/ 21128 w 42480"/>
                <a:gd name="connsiteY2" fmla="*/ 7119 h 52797"/>
                <a:gd name="connsiteX3" fmla="*/ 12095 w 42480"/>
                <a:gd name="connsiteY3" fmla="*/ 11460 h 52797"/>
                <a:gd name="connsiteX4" fmla="*/ 8927 w 42480"/>
                <a:gd name="connsiteY4" fmla="*/ 24482 h 52797"/>
                <a:gd name="connsiteX5" fmla="*/ 8927 w 42480"/>
                <a:gd name="connsiteY5" fmla="*/ 27297 h 52797"/>
                <a:gd name="connsiteX6" fmla="*/ 12095 w 42480"/>
                <a:gd name="connsiteY6" fmla="*/ 40437 h 52797"/>
                <a:gd name="connsiteX7" fmla="*/ 21363 w 42480"/>
                <a:gd name="connsiteY7" fmla="*/ 45012 h 52797"/>
                <a:gd name="connsiteX8" fmla="*/ 30396 w 42480"/>
                <a:gd name="connsiteY8" fmla="*/ 40437 h 52797"/>
                <a:gd name="connsiteX9" fmla="*/ 33563 w 42480"/>
                <a:gd name="connsiteY9" fmla="*/ 27297 h 52797"/>
                <a:gd name="connsiteX10" fmla="*/ 42362 w 42480"/>
                <a:gd name="connsiteY10" fmla="*/ 27297 h 52797"/>
                <a:gd name="connsiteX11" fmla="*/ 39898 w 42480"/>
                <a:gd name="connsiteY11" fmla="*/ 40554 h 52797"/>
                <a:gd name="connsiteX12" fmla="*/ 12670 w 42480"/>
                <a:gd name="connsiteY12" fmla="*/ 50631 h 52797"/>
                <a:gd name="connsiteX13" fmla="*/ 2592 w 42480"/>
                <a:gd name="connsiteY13" fmla="*/ 40554 h 52797"/>
                <a:gd name="connsiteX14" fmla="*/ -106 w 42480"/>
                <a:gd name="connsiteY14" fmla="*/ 27649 h 52797"/>
                <a:gd name="connsiteX15" fmla="*/ -106 w 42480"/>
                <a:gd name="connsiteY15" fmla="*/ 24716 h 52797"/>
                <a:gd name="connsiteX16" fmla="*/ 2592 w 42480"/>
                <a:gd name="connsiteY16" fmla="*/ 11460 h 52797"/>
                <a:gd name="connsiteX17" fmla="*/ 10100 w 42480"/>
                <a:gd name="connsiteY17" fmla="*/ 2661 h 52797"/>
                <a:gd name="connsiteX18" fmla="*/ 21128 w 42480"/>
                <a:gd name="connsiteY18" fmla="*/ -272 h 52797"/>
                <a:gd name="connsiteX19" fmla="*/ 32156 w 42480"/>
                <a:gd name="connsiteY19" fmla="*/ 2661 h 52797"/>
                <a:gd name="connsiteX20" fmla="*/ 39664 w 42480"/>
                <a:gd name="connsiteY20" fmla="*/ 11343 h 52797"/>
                <a:gd name="connsiteX21" fmla="*/ 42362 w 42480"/>
                <a:gd name="connsiteY21" fmla="*/ 24482 h 5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480" h="52797">
                  <a:moveTo>
                    <a:pt x="33563" y="24599"/>
                  </a:moveTo>
                  <a:cubicBezTo>
                    <a:pt x="33810" y="20082"/>
                    <a:pt x="32707" y="15589"/>
                    <a:pt x="30396" y="11694"/>
                  </a:cubicBezTo>
                  <a:cubicBezTo>
                    <a:pt x="28284" y="8691"/>
                    <a:pt x="24800" y="6966"/>
                    <a:pt x="21128" y="7119"/>
                  </a:cubicBezTo>
                  <a:cubicBezTo>
                    <a:pt x="17597" y="7037"/>
                    <a:pt x="14242" y="8644"/>
                    <a:pt x="12095" y="11460"/>
                  </a:cubicBezTo>
                  <a:cubicBezTo>
                    <a:pt x="9760" y="15378"/>
                    <a:pt x="8657" y="19918"/>
                    <a:pt x="8927" y="24482"/>
                  </a:cubicBezTo>
                  <a:lnTo>
                    <a:pt x="8927" y="27297"/>
                  </a:lnTo>
                  <a:cubicBezTo>
                    <a:pt x="8669" y="31896"/>
                    <a:pt x="9772" y="36460"/>
                    <a:pt x="12095" y="40437"/>
                  </a:cubicBezTo>
                  <a:cubicBezTo>
                    <a:pt x="14206" y="43440"/>
                    <a:pt x="17691" y="45165"/>
                    <a:pt x="21363" y="45012"/>
                  </a:cubicBezTo>
                  <a:cubicBezTo>
                    <a:pt x="24964" y="45165"/>
                    <a:pt x="28390" y="43440"/>
                    <a:pt x="30396" y="40437"/>
                  </a:cubicBezTo>
                  <a:cubicBezTo>
                    <a:pt x="32766" y="36483"/>
                    <a:pt x="33868" y="31896"/>
                    <a:pt x="33563" y="27297"/>
                  </a:cubicBezTo>
                  <a:close/>
                  <a:moveTo>
                    <a:pt x="42362" y="27297"/>
                  </a:moveTo>
                  <a:cubicBezTo>
                    <a:pt x="42444" y="31837"/>
                    <a:pt x="41600" y="36342"/>
                    <a:pt x="39898" y="40554"/>
                  </a:cubicBezTo>
                  <a:cubicBezTo>
                    <a:pt x="35159" y="50854"/>
                    <a:pt x="22970" y="55371"/>
                    <a:pt x="12670" y="50631"/>
                  </a:cubicBezTo>
                  <a:cubicBezTo>
                    <a:pt x="8211" y="48578"/>
                    <a:pt x="4645" y="45012"/>
                    <a:pt x="2592" y="40554"/>
                  </a:cubicBezTo>
                  <a:cubicBezTo>
                    <a:pt x="868" y="36471"/>
                    <a:pt x="-59" y="32084"/>
                    <a:pt x="-106" y="27649"/>
                  </a:cubicBezTo>
                  <a:lnTo>
                    <a:pt x="-106" y="24716"/>
                  </a:lnTo>
                  <a:cubicBezTo>
                    <a:pt x="-130" y="20153"/>
                    <a:pt x="785" y="15648"/>
                    <a:pt x="2592" y="11460"/>
                  </a:cubicBezTo>
                  <a:cubicBezTo>
                    <a:pt x="4164" y="7846"/>
                    <a:pt x="6780" y="4784"/>
                    <a:pt x="10100" y="2661"/>
                  </a:cubicBezTo>
                  <a:cubicBezTo>
                    <a:pt x="13432" y="667"/>
                    <a:pt x="17245" y="-354"/>
                    <a:pt x="21128" y="-272"/>
                  </a:cubicBezTo>
                  <a:cubicBezTo>
                    <a:pt x="25011" y="-401"/>
                    <a:pt x="28847" y="620"/>
                    <a:pt x="32156" y="2661"/>
                  </a:cubicBezTo>
                  <a:cubicBezTo>
                    <a:pt x="35499" y="4702"/>
                    <a:pt x="38127" y="7741"/>
                    <a:pt x="39664" y="11343"/>
                  </a:cubicBezTo>
                  <a:cubicBezTo>
                    <a:pt x="41576" y="15448"/>
                    <a:pt x="42491" y="19953"/>
                    <a:pt x="42362" y="24482"/>
                  </a:cubicBezTo>
                  <a:close/>
                </a:path>
              </a:pathLst>
            </a:custGeom>
            <a:solidFill>
              <a:srgbClr val="FFFFFF"/>
            </a:solidFill>
            <a:ln w="1171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C66CF31-A988-490F-BDC7-E7AB54D72296}"/>
                </a:ext>
              </a:extLst>
            </p:cNvPr>
            <p:cNvSpPr/>
            <p:nvPr/>
          </p:nvSpPr>
          <p:spPr>
            <a:xfrm>
              <a:off x="6967918" y="3985582"/>
              <a:ext cx="38266" cy="52624"/>
            </a:xfrm>
            <a:custGeom>
              <a:avLst/>
              <a:gdLst>
                <a:gd name="connsiteX0" fmla="*/ 29109 w 38266"/>
                <a:gd name="connsiteY0" fmla="*/ 38701 h 52624"/>
                <a:gd name="connsiteX1" fmla="*/ 26997 w 38266"/>
                <a:gd name="connsiteY1" fmla="*/ 33657 h 52624"/>
                <a:gd name="connsiteX2" fmla="*/ 18316 w 38266"/>
                <a:gd name="connsiteY2" fmla="*/ 29902 h 52624"/>
                <a:gd name="connsiteX3" fmla="*/ 8461 w 38266"/>
                <a:gd name="connsiteY3" fmla="*/ 25679 h 52624"/>
                <a:gd name="connsiteX4" fmla="*/ 1422 w 38266"/>
                <a:gd name="connsiteY4" fmla="*/ 13948 h 52624"/>
                <a:gd name="connsiteX5" fmla="*/ 6584 w 38266"/>
                <a:gd name="connsiteY5" fmla="*/ 3741 h 52624"/>
                <a:gd name="connsiteX6" fmla="*/ 19606 w 38266"/>
                <a:gd name="connsiteY6" fmla="*/ -248 h 52624"/>
                <a:gd name="connsiteX7" fmla="*/ 29109 w 38266"/>
                <a:gd name="connsiteY7" fmla="*/ 1629 h 52624"/>
                <a:gd name="connsiteX8" fmla="*/ 35796 w 38266"/>
                <a:gd name="connsiteY8" fmla="*/ 7261 h 52624"/>
                <a:gd name="connsiteX9" fmla="*/ 38142 w 38266"/>
                <a:gd name="connsiteY9" fmla="*/ 15238 h 52624"/>
                <a:gd name="connsiteX10" fmla="*/ 29109 w 38266"/>
                <a:gd name="connsiteY10" fmla="*/ 15238 h 52624"/>
                <a:gd name="connsiteX11" fmla="*/ 26762 w 38266"/>
                <a:gd name="connsiteY11" fmla="*/ 9138 h 52624"/>
                <a:gd name="connsiteX12" fmla="*/ 19489 w 38266"/>
                <a:gd name="connsiteY12" fmla="*/ 6909 h 52624"/>
                <a:gd name="connsiteX13" fmla="*/ 12802 w 38266"/>
                <a:gd name="connsiteY13" fmla="*/ 8786 h 52624"/>
                <a:gd name="connsiteX14" fmla="*/ 10338 w 38266"/>
                <a:gd name="connsiteY14" fmla="*/ 13948 h 52624"/>
                <a:gd name="connsiteX15" fmla="*/ 13036 w 38266"/>
                <a:gd name="connsiteY15" fmla="*/ 18640 h 52624"/>
                <a:gd name="connsiteX16" fmla="*/ 21483 w 38266"/>
                <a:gd name="connsiteY16" fmla="*/ 22277 h 52624"/>
                <a:gd name="connsiteX17" fmla="*/ 31220 w 38266"/>
                <a:gd name="connsiteY17" fmla="*/ 26266 h 52624"/>
                <a:gd name="connsiteX18" fmla="*/ 36500 w 38266"/>
                <a:gd name="connsiteY18" fmla="*/ 31428 h 52624"/>
                <a:gd name="connsiteX19" fmla="*/ 38142 w 38266"/>
                <a:gd name="connsiteY19" fmla="*/ 38349 h 52624"/>
                <a:gd name="connsiteX20" fmla="*/ 33215 w 38266"/>
                <a:gd name="connsiteY20" fmla="*/ 48556 h 52624"/>
                <a:gd name="connsiteX21" fmla="*/ 19958 w 38266"/>
                <a:gd name="connsiteY21" fmla="*/ 52310 h 52624"/>
                <a:gd name="connsiteX22" fmla="*/ 9752 w 38266"/>
                <a:gd name="connsiteY22" fmla="*/ 50315 h 52624"/>
                <a:gd name="connsiteX23" fmla="*/ 2478 w 38266"/>
                <a:gd name="connsiteY23" fmla="*/ 44567 h 52624"/>
                <a:gd name="connsiteX24" fmla="*/ -103 w 38266"/>
                <a:gd name="connsiteY24" fmla="*/ 36238 h 52624"/>
                <a:gd name="connsiteX25" fmla="*/ 8696 w 38266"/>
                <a:gd name="connsiteY25" fmla="*/ 36238 h 52624"/>
                <a:gd name="connsiteX26" fmla="*/ 11629 w 38266"/>
                <a:gd name="connsiteY26" fmla="*/ 42807 h 52624"/>
                <a:gd name="connsiteX27" fmla="*/ 19958 w 38266"/>
                <a:gd name="connsiteY27" fmla="*/ 45153 h 52624"/>
                <a:gd name="connsiteX28" fmla="*/ 26997 w 38266"/>
                <a:gd name="connsiteY28" fmla="*/ 43277 h 52624"/>
                <a:gd name="connsiteX29" fmla="*/ 29109 w 38266"/>
                <a:gd name="connsiteY29" fmla="*/ 38349 h 5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266" h="52624">
                  <a:moveTo>
                    <a:pt x="29109" y="38701"/>
                  </a:moveTo>
                  <a:cubicBezTo>
                    <a:pt x="29261" y="36777"/>
                    <a:pt x="28475" y="34900"/>
                    <a:pt x="26997" y="33657"/>
                  </a:cubicBezTo>
                  <a:cubicBezTo>
                    <a:pt x="24346" y="31897"/>
                    <a:pt x="21413" y="30630"/>
                    <a:pt x="18316" y="29902"/>
                  </a:cubicBezTo>
                  <a:cubicBezTo>
                    <a:pt x="14890" y="28847"/>
                    <a:pt x="11582" y="27439"/>
                    <a:pt x="8461" y="25679"/>
                  </a:cubicBezTo>
                  <a:cubicBezTo>
                    <a:pt x="4085" y="23415"/>
                    <a:pt x="1364" y="18875"/>
                    <a:pt x="1422" y="13948"/>
                  </a:cubicBezTo>
                  <a:cubicBezTo>
                    <a:pt x="1399" y="9912"/>
                    <a:pt x="3323" y="6111"/>
                    <a:pt x="6584" y="3741"/>
                  </a:cubicBezTo>
                  <a:cubicBezTo>
                    <a:pt x="10303" y="890"/>
                    <a:pt x="14925" y="-529"/>
                    <a:pt x="19606" y="-248"/>
                  </a:cubicBezTo>
                  <a:cubicBezTo>
                    <a:pt x="22868" y="-330"/>
                    <a:pt x="26117" y="315"/>
                    <a:pt x="29109" y="1629"/>
                  </a:cubicBezTo>
                  <a:cubicBezTo>
                    <a:pt x="31772" y="2920"/>
                    <a:pt x="34071" y="4855"/>
                    <a:pt x="35796" y="7261"/>
                  </a:cubicBezTo>
                  <a:cubicBezTo>
                    <a:pt x="37321" y="9642"/>
                    <a:pt x="38142" y="12411"/>
                    <a:pt x="38142" y="15238"/>
                  </a:cubicBezTo>
                  <a:lnTo>
                    <a:pt x="29109" y="15238"/>
                  </a:lnTo>
                  <a:cubicBezTo>
                    <a:pt x="29296" y="12950"/>
                    <a:pt x="28440" y="10710"/>
                    <a:pt x="26762" y="9138"/>
                  </a:cubicBezTo>
                  <a:cubicBezTo>
                    <a:pt x="24709" y="7507"/>
                    <a:pt x="22105" y="6709"/>
                    <a:pt x="19489" y="6909"/>
                  </a:cubicBezTo>
                  <a:cubicBezTo>
                    <a:pt x="17107" y="6721"/>
                    <a:pt x="14738" y="7390"/>
                    <a:pt x="12802" y="8786"/>
                  </a:cubicBezTo>
                  <a:cubicBezTo>
                    <a:pt x="11160" y="9982"/>
                    <a:pt x="10233" y="11918"/>
                    <a:pt x="10338" y="13948"/>
                  </a:cubicBezTo>
                  <a:cubicBezTo>
                    <a:pt x="10397" y="15860"/>
                    <a:pt x="11406" y="17620"/>
                    <a:pt x="13036" y="18640"/>
                  </a:cubicBezTo>
                  <a:cubicBezTo>
                    <a:pt x="15653" y="20259"/>
                    <a:pt x="18503" y="21491"/>
                    <a:pt x="21483" y="22277"/>
                  </a:cubicBezTo>
                  <a:cubicBezTo>
                    <a:pt x="24885" y="23180"/>
                    <a:pt x="28158" y="24518"/>
                    <a:pt x="31220" y="26266"/>
                  </a:cubicBezTo>
                  <a:cubicBezTo>
                    <a:pt x="33309" y="27615"/>
                    <a:pt x="35104" y="29374"/>
                    <a:pt x="36500" y="31428"/>
                  </a:cubicBezTo>
                  <a:cubicBezTo>
                    <a:pt x="37567" y="33586"/>
                    <a:pt x="38130" y="35944"/>
                    <a:pt x="38142" y="38349"/>
                  </a:cubicBezTo>
                  <a:cubicBezTo>
                    <a:pt x="38365" y="42373"/>
                    <a:pt x="36500" y="46221"/>
                    <a:pt x="33215" y="48556"/>
                  </a:cubicBezTo>
                  <a:cubicBezTo>
                    <a:pt x="29332" y="51242"/>
                    <a:pt x="24674" y="52568"/>
                    <a:pt x="19958" y="52310"/>
                  </a:cubicBezTo>
                  <a:cubicBezTo>
                    <a:pt x="16450" y="52415"/>
                    <a:pt x="12966" y="51735"/>
                    <a:pt x="9752" y="50315"/>
                  </a:cubicBezTo>
                  <a:cubicBezTo>
                    <a:pt x="6854" y="49095"/>
                    <a:pt x="4332" y="47101"/>
                    <a:pt x="2478" y="44567"/>
                  </a:cubicBezTo>
                  <a:cubicBezTo>
                    <a:pt x="730" y="42150"/>
                    <a:pt x="-173" y="39217"/>
                    <a:pt x="-103" y="36238"/>
                  </a:cubicBezTo>
                  <a:lnTo>
                    <a:pt x="8696" y="36238"/>
                  </a:lnTo>
                  <a:cubicBezTo>
                    <a:pt x="8590" y="38760"/>
                    <a:pt x="9681" y="41200"/>
                    <a:pt x="11629" y="42807"/>
                  </a:cubicBezTo>
                  <a:cubicBezTo>
                    <a:pt x="14010" y="44626"/>
                    <a:pt x="16978" y="45458"/>
                    <a:pt x="19958" y="45153"/>
                  </a:cubicBezTo>
                  <a:cubicBezTo>
                    <a:pt x="22457" y="45400"/>
                    <a:pt x="24956" y="44731"/>
                    <a:pt x="26997" y="43277"/>
                  </a:cubicBezTo>
                  <a:cubicBezTo>
                    <a:pt x="28475" y="42080"/>
                    <a:pt x="29261" y="40238"/>
                    <a:pt x="29109" y="38349"/>
                  </a:cubicBezTo>
                  <a:close/>
                </a:path>
              </a:pathLst>
            </a:custGeom>
            <a:solidFill>
              <a:srgbClr val="FFFFFF"/>
            </a:solidFill>
            <a:ln w="1171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0D9CEE3C-D020-46B2-8205-560468E212D7}"/>
                </a:ext>
              </a:extLst>
            </p:cNvPr>
            <p:cNvSpPr/>
            <p:nvPr/>
          </p:nvSpPr>
          <p:spPr>
            <a:xfrm>
              <a:off x="8063061" y="3486088"/>
              <a:ext cx="40473" cy="51266"/>
            </a:xfrm>
            <a:custGeom>
              <a:avLst/>
              <a:gdLst>
                <a:gd name="connsiteX0" fmla="*/ 40474 w 40473"/>
                <a:gd name="connsiteY0" fmla="*/ 51267 h 51266"/>
                <a:gd name="connsiteX1" fmla="*/ 31558 w 40473"/>
                <a:gd name="connsiteY1" fmla="*/ 51267 h 51266"/>
                <a:gd name="connsiteX2" fmla="*/ 8799 w 40473"/>
                <a:gd name="connsiteY2" fmla="*/ 14782 h 51266"/>
                <a:gd name="connsiteX3" fmla="*/ 8799 w 40473"/>
                <a:gd name="connsiteY3" fmla="*/ 51267 h 51266"/>
                <a:gd name="connsiteX4" fmla="*/ 0 w 40473"/>
                <a:gd name="connsiteY4" fmla="*/ 51267 h 51266"/>
                <a:gd name="connsiteX5" fmla="*/ 0 w 40473"/>
                <a:gd name="connsiteY5" fmla="*/ 0 h 51266"/>
                <a:gd name="connsiteX6" fmla="*/ 8799 w 40473"/>
                <a:gd name="connsiteY6" fmla="*/ 0 h 51266"/>
                <a:gd name="connsiteX7" fmla="*/ 31558 w 40473"/>
                <a:gd name="connsiteY7" fmla="*/ 36485 h 51266"/>
                <a:gd name="connsiteX8" fmla="*/ 31558 w 40473"/>
                <a:gd name="connsiteY8" fmla="*/ 0 h 51266"/>
                <a:gd name="connsiteX9" fmla="*/ 40474 w 40473"/>
                <a:gd name="connsiteY9" fmla="*/ 0 h 51266"/>
                <a:gd name="connsiteX10" fmla="*/ 40474 w 40473"/>
                <a:gd name="connsiteY10" fmla="*/ 51267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73" h="51266">
                  <a:moveTo>
                    <a:pt x="40474" y="51267"/>
                  </a:moveTo>
                  <a:lnTo>
                    <a:pt x="31558" y="51267"/>
                  </a:lnTo>
                  <a:lnTo>
                    <a:pt x="8799" y="14782"/>
                  </a:lnTo>
                  <a:lnTo>
                    <a:pt x="8799" y="51267"/>
                  </a:lnTo>
                  <a:lnTo>
                    <a:pt x="0" y="51267"/>
                  </a:lnTo>
                  <a:lnTo>
                    <a:pt x="0" y="0"/>
                  </a:lnTo>
                  <a:lnTo>
                    <a:pt x="8799" y="0"/>
                  </a:lnTo>
                  <a:lnTo>
                    <a:pt x="31558" y="36485"/>
                  </a:lnTo>
                  <a:lnTo>
                    <a:pt x="31558" y="0"/>
                  </a:lnTo>
                  <a:lnTo>
                    <a:pt x="40474" y="0"/>
                  </a:lnTo>
                  <a:lnTo>
                    <a:pt x="40474" y="51267"/>
                  </a:lnTo>
                  <a:close/>
                </a:path>
              </a:pathLst>
            </a:custGeom>
            <a:solidFill>
              <a:srgbClr val="FFFFFF"/>
            </a:solidFill>
            <a:ln w="11712"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3EF8D24B-EA88-4594-BFD0-E1C2C16302D5}"/>
                </a:ext>
              </a:extLst>
            </p:cNvPr>
            <p:cNvSpPr/>
            <p:nvPr/>
          </p:nvSpPr>
          <p:spPr>
            <a:xfrm>
              <a:off x="8114563" y="3486088"/>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3B65D987-1370-4311-88D8-EB6B0EF227F0}"/>
                </a:ext>
              </a:extLst>
            </p:cNvPr>
            <p:cNvSpPr/>
            <p:nvPr/>
          </p:nvSpPr>
          <p:spPr>
            <a:xfrm>
              <a:off x="8132745" y="3485470"/>
              <a:ext cx="41179" cy="52615"/>
            </a:xfrm>
            <a:custGeom>
              <a:avLst/>
              <a:gdLst>
                <a:gd name="connsiteX0" fmla="*/ 40604 w 41179"/>
                <a:gd name="connsiteY0" fmla="*/ 34943 h 52615"/>
                <a:gd name="connsiteX1" fmla="*/ 34621 w 41179"/>
                <a:gd name="connsiteY1" fmla="*/ 47731 h 52615"/>
                <a:gd name="connsiteX2" fmla="*/ 20543 w 41179"/>
                <a:gd name="connsiteY2" fmla="*/ 52306 h 52615"/>
                <a:gd name="connsiteX3" fmla="*/ 9750 w 41179"/>
                <a:gd name="connsiteY3" fmla="*/ 49373 h 52615"/>
                <a:gd name="connsiteX4" fmla="*/ 2594 w 41179"/>
                <a:gd name="connsiteY4" fmla="*/ 41044 h 52615"/>
                <a:gd name="connsiteX5" fmla="*/ -105 w 41179"/>
                <a:gd name="connsiteY5" fmla="*/ 28608 h 52615"/>
                <a:gd name="connsiteX6" fmla="*/ -105 w 41179"/>
                <a:gd name="connsiteY6" fmla="*/ 23916 h 52615"/>
                <a:gd name="connsiteX7" fmla="*/ 2476 w 41179"/>
                <a:gd name="connsiteY7" fmla="*/ 11128 h 52615"/>
                <a:gd name="connsiteX8" fmla="*/ 9750 w 41179"/>
                <a:gd name="connsiteY8" fmla="*/ 2564 h 52615"/>
                <a:gd name="connsiteX9" fmla="*/ 21481 w 41179"/>
                <a:gd name="connsiteY9" fmla="*/ -252 h 52615"/>
                <a:gd name="connsiteX10" fmla="*/ 35090 w 41179"/>
                <a:gd name="connsiteY10" fmla="*/ 4324 h 52615"/>
                <a:gd name="connsiteX11" fmla="*/ 41073 w 41179"/>
                <a:gd name="connsiteY11" fmla="*/ 17229 h 52615"/>
                <a:gd name="connsiteX12" fmla="*/ 32157 w 41179"/>
                <a:gd name="connsiteY12" fmla="*/ 17229 h 52615"/>
                <a:gd name="connsiteX13" fmla="*/ 28989 w 41179"/>
                <a:gd name="connsiteY13" fmla="*/ 9251 h 52615"/>
                <a:gd name="connsiteX14" fmla="*/ 21481 w 41179"/>
                <a:gd name="connsiteY14" fmla="*/ 6905 h 52615"/>
                <a:gd name="connsiteX15" fmla="*/ 12448 w 41179"/>
                <a:gd name="connsiteY15" fmla="*/ 11128 h 52615"/>
                <a:gd name="connsiteX16" fmla="*/ 9398 w 41179"/>
                <a:gd name="connsiteY16" fmla="*/ 23563 h 52615"/>
                <a:gd name="connsiteX17" fmla="*/ 9398 w 41179"/>
                <a:gd name="connsiteY17" fmla="*/ 27904 h 52615"/>
                <a:gd name="connsiteX18" fmla="*/ 12331 w 41179"/>
                <a:gd name="connsiteY18" fmla="*/ 40692 h 52615"/>
                <a:gd name="connsiteX19" fmla="*/ 21012 w 41179"/>
                <a:gd name="connsiteY19" fmla="*/ 45150 h 52615"/>
                <a:gd name="connsiteX20" fmla="*/ 28989 w 41179"/>
                <a:gd name="connsiteY20" fmla="*/ 42803 h 52615"/>
                <a:gd name="connsiteX21" fmla="*/ 32157 w 41179"/>
                <a:gd name="connsiteY21" fmla="*/ 34943 h 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179" h="52615">
                  <a:moveTo>
                    <a:pt x="40604" y="34943"/>
                  </a:moveTo>
                  <a:cubicBezTo>
                    <a:pt x="40287" y="39812"/>
                    <a:pt x="38152" y="44375"/>
                    <a:pt x="34621" y="47731"/>
                  </a:cubicBezTo>
                  <a:cubicBezTo>
                    <a:pt x="30644" y="50933"/>
                    <a:pt x="25634" y="52564"/>
                    <a:pt x="20543" y="52306"/>
                  </a:cubicBezTo>
                  <a:cubicBezTo>
                    <a:pt x="16742" y="52353"/>
                    <a:pt x="12999" y="51344"/>
                    <a:pt x="9750" y="49373"/>
                  </a:cubicBezTo>
                  <a:cubicBezTo>
                    <a:pt x="6629" y="47320"/>
                    <a:pt x="4154" y="44434"/>
                    <a:pt x="2594" y="41044"/>
                  </a:cubicBezTo>
                  <a:cubicBezTo>
                    <a:pt x="892" y="37114"/>
                    <a:pt x="-23" y="32890"/>
                    <a:pt x="-105" y="28608"/>
                  </a:cubicBezTo>
                  <a:lnTo>
                    <a:pt x="-105" y="23916"/>
                  </a:lnTo>
                  <a:cubicBezTo>
                    <a:pt x="-152" y="19516"/>
                    <a:pt x="728" y="15164"/>
                    <a:pt x="2476" y="11128"/>
                  </a:cubicBezTo>
                  <a:cubicBezTo>
                    <a:pt x="4107" y="7679"/>
                    <a:pt x="6617" y="4734"/>
                    <a:pt x="9750" y="2564"/>
                  </a:cubicBezTo>
                  <a:cubicBezTo>
                    <a:pt x="13304" y="500"/>
                    <a:pt x="17375" y="-474"/>
                    <a:pt x="21481" y="-252"/>
                  </a:cubicBezTo>
                  <a:cubicBezTo>
                    <a:pt x="26432" y="-486"/>
                    <a:pt x="31289" y="1145"/>
                    <a:pt x="35090" y="4324"/>
                  </a:cubicBezTo>
                  <a:cubicBezTo>
                    <a:pt x="38668" y="7691"/>
                    <a:pt x="40815" y="12313"/>
                    <a:pt x="41073" y="17229"/>
                  </a:cubicBezTo>
                  <a:lnTo>
                    <a:pt x="32157" y="17229"/>
                  </a:lnTo>
                  <a:cubicBezTo>
                    <a:pt x="32075" y="14284"/>
                    <a:pt x="30949" y="11457"/>
                    <a:pt x="28989" y="9251"/>
                  </a:cubicBezTo>
                  <a:cubicBezTo>
                    <a:pt x="26866" y="7574"/>
                    <a:pt x="24191" y="6740"/>
                    <a:pt x="21481" y="6905"/>
                  </a:cubicBezTo>
                  <a:cubicBezTo>
                    <a:pt x="17950" y="6717"/>
                    <a:pt x="14560" y="8301"/>
                    <a:pt x="12448" y="11128"/>
                  </a:cubicBezTo>
                  <a:cubicBezTo>
                    <a:pt x="10172" y="14859"/>
                    <a:pt x="9104" y="19200"/>
                    <a:pt x="9398" y="23563"/>
                  </a:cubicBezTo>
                  <a:lnTo>
                    <a:pt x="9398" y="27904"/>
                  </a:lnTo>
                  <a:cubicBezTo>
                    <a:pt x="9022" y="32374"/>
                    <a:pt x="10043" y="36844"/>
                    <a:pt x="12331" y="40692"/>
                  </a:cubicBezTo>
                  <a:cubicBezTo>
                    <a:pt x="14255" y="43589"/>
                    <a:pt x="17539" y="45279"/>
                    <a:pt x="21012" y="45150"/>
                  </a:cubicBezTo>
                  <a:cubicBezTo>
                    <a:pt x="23863" y="45372"/>
                    <a:pt x="26702" y="44528"/>
                    <a:pt x="28989" y="42803"/>
                  </a:cubicBezTo>
                  <a:cubicBezTo>
                    <a:pt x="30878" y="40598"/>
                    <a:pt x="31993" y="37841"/>
                    <a:pt x="32157" y="34943"/>
                  </a:cubicBezTo>
                  <a:close/>
                </a:path>
              </a:pathLst>
            </a:custGeom>
            <a:solidFill>
              <a:srgbClr val="FFFFFF"/>
            </a:solidFill>
            <a:ln w="1171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40AF3A9-E3C4-4E31-ACA0-9E814F3C722D}"/>
                </a:ext>
              </a:extLst>
            </p:cNvPr>
            <p:cNvSpPr/>
            <p:nvPr/>
          </p:nvSpPr>
          <p:spPr>
            <a:xfrm>
              <a:off x="8179670" y="3485488"/>
              <a:ext cx="42600" cy="52575"/>
            </a:xfrm>
            <a:custGeom>
              <a:avLst/>
              <a:gdLst>
                <a:gd name="connsiteX0" fmla="*/ 33565 w 42600"/>
                <a:gd name="connsiteY0" fmla="*/ 24484 h 52575"/>
                <a:gd name="connsiteX1" fmla="*/ 30398 w 42600"/>
                <a:gd name="connsiteY1" fmla="*/ 11580 h 52575"/>
                <a:gd name="connsiteX2" fmla="*/ 13892 w 42600"/>
                <a:gd name="connsiteY2" fmla="*/ 9902 h 52575"/>
                <a:gd name="connsiteX3" fmla="*/ 12214 w 42600"/>
                <a:gd name="connsiteY3" fmla="*/ 11580 h 52575"/>
                <a:gd name="connsiteX4" fmla="*/ 8929 w 42600"/>
                <a:gd name="connsiteY4" fmla="*/ 24367 h 52575"/>
                <a:gd name="connsiteX5" fmla="*/ 8929 w 42600"/>
                <a:gd name="connsiteY5" fmla="*/ 27300 h 52575"/>
                <a:gd name="connsiteX6" fmla="*/ 12214 w 42600"/>
                <a:gd name="connsiteY6" fmla="*/ 40322 h 52575"/>
                <a:gd name="connsiteX7" fmla="*/ 21365 w 42600"/>
                <a:gd name="connsiteY7" fmla="*/ 44897 h 52575"/>
                <a:gd name="connsiteX8" fmla="*/ 30398 w 42600"/>
                <a:gd name="connsiteY8" fmla="*/ 40322 h 52575"/>
                <a:gd name="connsiteX9" fmla="*/ 33565 w 42600"/>
                <a:gd name="connsiteY9" fmla="*/ 27300 h 52575"/>
                <a:gd name="connsiteX10" fmla="*/ 42481 w 42600"/>
                <a:gd name="connsiteY10" fmla="*/ 27300 h 52575"/>
                <a:gd name="connsiteX11" fmla="*/ 39900 w 42600"/>
                <a:gd name="connsiteY11" fmla="*/ 40556 h 52575"/>
                <a:gd name="connsiteX12" fmla="*/ 32392 w 42600"/>
                <a:gd name="connsiteY12" fmla="*/ 49238 h 52575"/>
                <a:gd name="connsiteX13" fmla="*/ 21365 w 42600"/>
                <a:gd name="connsiteY13" fmla="*/ 52288 h 52575"/>
                <a:gd name="connsiteX14" fmla="*/ 2712 w 42600"/>
                <a:gd name="connsiteY14" fmla="*/ 40556 h 52575"/>
                <a:gd name="connsiteX15" fmla="*/ -104 w 42600"/>
                <a:gd name="connsiteY15" fmla="*/ 27652 h 52575"/>
                <a:gd name="connsiteX16" fmla="*/ -104 w 42600"/>
                <a:gd name="connsiteY16" fmla="*/ 24719 h 52575"/>
                <a:gd name="connsiteX17" fmla="*/ 2712 w 42600"/>
                <a:gd name="connsiteY17" fmla="*/ 11462 h 52575"/>
                <a:gd name="connsiteX18" fmla="*/ 10102 w 42600"/>
                <a:gd name="connsiteY18" fmla="*/ 2546 h 52575"/>
                <a:gd name="connsiteX19" fmla="*/ 21247 w 42600"/>
                <a:gd name="connsiteY19" fmla="*/ -269 h 52575"/>
                <a:gd name="connsiteX20" fmla="*/ 32392 w 42600"/>
                <a:gd name="connsiteY20" fmla="*/ 2546 h 52575"/>
                <a:gd name="connsiteX21" fmla="*/ 39783 w 42600"/>
                <a:gd name="connsiteY21" fmla="*/ 11228 h 52575"/>
                <a:gd name="connsiteX22" fmla="*/ 42481 w 42600"/>
                <a:gd name="connsiteY22" fmla="*/ 24367 h 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600" h="52575">
                  <a:moveTo>
                    <a:pt x="33565" y="24484"/>
                  </a:moveTo>
                  <a:cubicBezTo>
                    <a:pt x="33906" y="19956"/>
                    <a:pt x="32791" y="15439"/>
                    <a:pt x="30398" y="11580"/>
                  </a:cubicBezTo>
                  <a:cubicBezTo>
                    <a:pt x="26304" y="6558"/>
                    <a:pt x="18913" y="5808"/>
                    <a:pt x="13892" y="9902"/>
                  </a:cubicBezTo>
                  <a:cubicBezTo>
                    <a:pt x="13282" y="10406"/>
                    <a:pt x="12719" y="10969"/>
                    <a:pt x="12214" y="11580"/>
                  </a:cubicBezTo>
                  <a:cubicBezTo>
                    <a:pt x="9809" y="15392"/>
                    <a:pt x="8659" y="19862"/>
                    <a:pt x="8929" y="24367"/>
                  </a:cubicBezTo>
                  <a:lnTo>
                    <a:pt x="8929" y="27300"/>
                  </a:lnTo>
                  <a:cubicBezTo>
                    <a:pt x="8624" y="31875"/>
                    <a:pt x="9774" y="36439"/>
                    <a:pt x="12214" y="40322"/>
                  </a:cubicBezTo>
                  <a:cubicBezTo>
                    <a:pt x="14291" y="43302"/>
                    <a:pt x="17740" y="45026"/>
                    <a:pt x="21365" y="44897"/>
                  </a:cubicBezTo>
                  <a:cubicBezTo>
                    <a:pt x="24966" y="45050"/>
                    <a:pt x="28392" y="43325"/>
                    <a:pt x="30398" y="40322"/>
                  </a:cubicBezTo>
                  <a:cubicBezTo>
                    <a:pt x="32838" y="36439"/>
                    <a:pt x="33953" y="31863"/>
                    <a:pt x="33565" y="27300"/>
                  </a:cubicBezTo>
                  <a:close/>
                  <a:moveTo>
                    <a:pt x="42481" y="27300"/>
                  </a:moveTo>
                  <a:cubicBezTo>
                    <a:pt x="42575" y="31852"/>
                    <a:pt x="41696" y="36368"/>
                    <a:pt x="39900" y="40556"/>
                  </a:cubicBezTo>
                  <a:cubicBezTo>
                    <a:pt x="38328" y="44146"/>
                    <a:pt x="35712" y="47173"/>
                    <a:pt x="32392" y="49238"/>
                  </a:cubicBezTo>
                  <a:cubicBezTo>
                    <a:pt x="29084" y="51279"/>
                    <a:pt x="25260" y="52335"/>
                    <a:pt x="21365" y="52288"/>
                  </a:cubicBezTo>
                  <a:cubicBezTo>
                    <a:pt x="13364" y="52452"/>
                    <a:pt x="6032" y="47842"/>
                    <a:pt x="2712" y="40556"/>
                  </a:cubicBezTo>
                  <a:cubicBezTo>
                    <a:pt x="928" y="36486"/>
                    <a:pt x="-22" y="32098"/>
                    <a:pt x="-104" y="27652"/>
                  </a:cubicBezTo>
                  <a:lnTo>
                    <a:pt x="-104" y="24719"/>
                  </a:lnTo>
                  <a:cubicBezTo>
                    <a:pt x="-163" y="20144"/>
                    <a:pt x="799" y="15615"/>
                    <a:pt x="2712" y="11462"/>
                  </a:cubicBezTo>
                  <a:cubicBezTo>
                    <a:pt x="4272" y="7837"/>
                    <a:pt x="6829" y="4752"/>
                    <a:pt x="10102" y="2546"/>
                  </a:cubicBezTo>
                  <a:cubicBezTo>
                    <a:pt x="13528" y="693"/>
                    <a:pt x="17353" y="-269"/>
                    <a:pt x="21247" y="-269"/>
                  </a:cubicBezTo>
                  <a:cubicBezTo>
                    <a:pt x="25154" y="-410"/>
                    <a:pt x="29025" y="564"/>
                    <a:pt x="32392" y="2546"/>
                  </a:cubicBezTo>
                  <a:cubicBezTo>
                    <a:pt x="35595" y="4728"/>
                    <a:pt x="38141" y="7720"/>
                    <a:pt x="39783" y="11228"/>
                  </a:cubicBezTo>
                  <a:cubicBezTo>
                    <a:pt x="41696" y="15334"/>
                    <a:pt x="42611" y="19839"/>
                    <a:pt x="42481" y="24367"/>
                  </a:cubicBezTo>
                  <a:close/>
                </a:path>
              </a:pathLst>
            </a:custGeom>
            <a:solidFill>
              <a:srgbClr val="FFFFFF"/>
            </a:solidFill>
            <a:ln w="1171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0413F76-D4DE-4995-9B5B-265119C61933}"/>
                </a:ext>
              </a:extLst>
            </p:cNvPr>
            <p:cNvSpPr/>
            <p:nvPr/>
          </p:nvSpPr>
          <p:spPr>
            <a:xfrm>
              <a:off x="8228474" y="3485113"/>
              <a:ext cx="38366" cy="52607"/>
            </a:xfrm>
            <a:custGeom>
              <a:avLst/>
              <a:gdLst>
                <a:gd name="connsiteX0" fmla="*/ 29341 w 38366"/>
                <a:gd name="connsiteY0" fmla="*/ 38702 h 52607"/>
                <a:gd name="connsiteX1" fmla="*/ 26995 w 38366"/>
                <a:gd name="connsiteY1" fmla="*/ 33540 h 52607"/>
                <a:gd name="connsiteX2" fmla="*/ 18314 w 38366"/>
                <a:gd name="connsiteY2" fmla="*/ 29903 h 52607"/>
                <a:gd name="connsiteX3" fmla="*/ 8459 w 38366"/>
                <a:gd name="connsiteY3" fmla="*/ 25563 h 52607"/>
                <a:gd name="connsiteX4" fmla="*/ 1538 w 38366"/>
                <a:gd name="connsiteY4" fmla="*/ 13831 h 52607"/>
                <a:gd name="connsiteX5" fmla="*/ 6582 w 38366"/>
                <a:gd name="connsiteY5" fmla="*/ 3625 h 52607"/>
                <a:gd name="connsiteX6" fmla="*/ 19721 w 38366"/>
                <a:gd name="connsiteY6" fmla="*/ -247 h 52607"/>
                <a:gd name="connsiteX7" fmla="*/ 29224 w 38366"/>
                <a:gd name="connsiteY7" fmla="*/ 1630 h 52607"/>
                <a:gd name="connsiteX8" fmla="*/ 35794 w 38366"/>
                <a:gd name="connsiteY8" fmla="*/ 7262 h 52607"/>
                <a:gd name="connsiteX9" fmla="*/ 38257 w 38366"/>
                <a:gd name="connsiteY9" fmla="*/ 15356 h 52607"/>
                <a:gd name="connsiteX10" fmla="*/ 29341 w 38366"/>
                <a:gd name="connsiteY10" fmla="*/ 15356 h 52607"/>
                <a:gd name="connsiteX11" fmla="*/ 26878 w 38366"/>
                <a:gd name="connsiteY11" fmla="*/ 9139 h 52607"/>
                <a:gd name="connsiteX12" fmla="*/ 19487 w 38366"/>
                <a:gd name="connsiteY12" fmla="*/ 6910 h 52607"/>
                <a:gd name="connsiteX13" fmla="*/ 12917 w 38366"/>
                <a:gd name="connsiteY13" fmla="*/ 8787 h 52607"/>
                <a:gd name="connsiteX14" fmla="*/ 10453 w 38366"/>
                <a:gd name="connsiteY14" fmla="*/ 13831 h 52607"/>
                <a:gd name="connsiteX15" fmla="*/ 13034 w 38366"/>
                <a:gd name="connsiteY15" fmla="*/ 18641 h 52607"/>
                <a:gd name="connsiteX16" fmla="*/ 21599 w 38366"/>
                <a:gd name="connsiteY16" fmla="*/ 22161 h 52607"/>
                <a:gd name="connsiteX17" fmla="*/ 31218 w 38366"/>
                <a:gd name="connsiteY17" fmla="*/ 26267 h 52607"/>
                <a:gd name="connsiteX18" fmla="*/ 36497 w 38366"/>
                <a:gd name="connsiteY18" fmla="*/ 31311 h 52607"/>
                <a:gd name="connsiteX19" fmla="*/ 38257 w 38366"/>
                <a:gd name="connsiteY19" fmla="*/ 38350 h 52607"/>
                <a:gd name="connsiteX20" fmla="*/ 33330 w 38366"/>
                <a:gd name="connsiteY20" fmla="*/ 48557 h 52607"/>
                <a:gd name="connsiteX21" fmla="*/ 20073 w 38366"/>
                <a:gd name="connsiteY21" fmla="*/ 52311 h 52607"/>
                <a:gd name="connsiteX22" fmla="*/ 9867 w 38366"/>
                <a:gd name="connsiteY22" fmla="*/ 50199 h 52607"/>
                <a:gd name="connsiteX23" fmla="*/ 2476 w 38366"/>
                <a:gd name="connsiteY23" fmla="*/ 44450 h 52607"/>
                <a:gd name="connsiteX24" fmla="*/ -105 w 38366"/>
                <a:gd name="connsiteY24" fmla="*/ 36121 h 52607"/>
                <a:gd name="connsiteX25" fmla="*/ 8811 w 38366"/>
                <a:gd name="connsiteY25" fmla="*/ 36121 h 52607"/>
                <a:gd name="connsiteX26" fmla="*/ 11627 w 38366"/>
                <a:gd name="connsiteY26" fmla="*/ 42808 h 52607"/>
                <a:gd name="connsiteX27" fmla="*/ 20073 w 38366"/>
                <a:gd name="connsiteY27" fmla="*/ 45155 h 52607"/>
                <a:gd name="connsiteX28" fmla="*/ 26995 w 38366"/>
                <a:gd name="connsiteY28" fmla="*/ 43278 h 52607"/>
                <a:gd name="connsiteX29" fmla="*/ 29341 w 38366"/>
                <a:gd name="connsiteY29" fmla="*/ 38350 h 5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366" h="52607">
                  <a:moveTo>
                    <a:pt x="29341" y="38702"/>
                  </a:moveTo>
                  <a:cubicBezTo>
                    <a:pt x="29412" y="36708"/>
                    <a:pt x="28544" y="34795"/>
                    <a:pt x="26995" y="33540"/>
                  </a:cubicBezTo>
                  <a:cubicBezTo>
                    <a:pt x="24332" y="31827"/>
                    <a:pt x="21399" y="30607"/>
                    <a:pt x="18314" y="29903"/>
                  </a:cubicBezTo>
                  <a:cubicBezTo>
                    <a:pt x="14876" y="28836"/>
                    <a:pt x="11568" y="27381"/>
                    <a:pt x="8459" y="25563"/>
                  </a:cubicBezTo>
                  <a:cubicBezTo>
                    <a:pt x="4107" y="23287"/>
                    <a:pt x="1420" y="18735"/>
                    <a:pt x="1538" y="13831"/>
                  </a:cubicBezTo>
                  <a:cubicBezTo>
                    <a:pt x="1467" y="9819"/>
                    <a:pt x="3356" y="6006"/>
                    <a:pt x="6582" y="3625"/>
                  </a:cubicBezTo>
                  <a:cubicBezTo>
                    <a:pt x="10371" y="845"/>
                    <a:pt x="15029" y="-528"/>
                    <a:pt x="19721" y="-247"/>
                  </a:cubicBezTo>
                  <a:cubicBezTo>
                    <a:pt x="22994" y="-387"/>
                    <a:pt x="26256" y="258"/>
                    <a:pt x="29224" y="1630"/>
                  </a:cubicBezTo>
                  <a:cubicBezTo>
                    <a:pt x="31887" y="2874"/>
                    <a:pt x="34163" y="4821"/>
                    <a:pt x="35794" y="7262"/>
                  </a:cubicBezTo>
                  <a:cubicBezTo>
                    <a:pt x="37389" y="9655"/>
                    <a:pt x="38246" y="12470"/>
                    <a:pt x="38257" y="15356"/>
                  </a:cubicBezTo>
                  <a:lnTo>
                    <a:pt x="29341" y="15356"/>
                  </a:lnTo>
                  <a:cubicBezTo>
                    <a:pt x="29470" y="13022"/>
                    <a:pt x="28567" y="10746"/>
                    <a:pt x="26878" y="9139"/>
                  </a:cubicBezTo>
                  <a:cubicBezTo>
                    <a:pt x="24801" y="7461"/>
                    <a:pt x="22150" y="6652"/>
                    <a:pt x="19487" y="6910"/>
                  </a:cubicBezTo>
                  <a:cubicBezTo>
                    <a:pt x="17140" y="6687"/>
                    <a:pt x="14794" y="7355"/>
                    <a:pt x="12917" y="8787"/>
                  </a:cubicBezTo>
                  <a:cubicBezTo>
                    <a:pt x="11240" y="9889"/>
                    <a:pt x="10289" y="11825"/>
                    <a:pt x="10453" y="13831"/>
                  </a:cubicBezTo>
                  <a:cubicBezTo>
                    <a:pt x="10524" y="15743"/>
                    <a:pt x="11474" y="17527"/>
                    <a:pt x="13034" y="18641"/>
                  </a:cubicBezTo>
                  <a:cubicBezTo>
                    <a:pt x="15709" y="20213"/>
                    <a:pt x="18595" y="21398"/>
                    <a:pt x="21599" y="22161"/>
                  </a:cubicBezTo>
                  <a:cubicBezTo>
                    <a:pt x="24977" y="23076"/>
                    <a:pt x="28215" y="24460"/>
                    <a:pt x="31218" y="26267"/>
                  </a:cubicBezTo>
                  <a:cubicBezTo>
                    <a:pt x="33330" y="27546"/>
                    <a:pt x="35125" y="29270"/>
                    <a:pt x="36497" y="31311"/>
                  </a:cubicBezTo>
                  <a:cubicBezTo>
                    <a:pt x="37694" y="33458"/>
                    <a:pt x="38304" y="35887"/>
                    <a:pt x="38257" y="38350"/>
                  </a:cubicBezTo>
                  <a:cubicBezTo>
                    <a:pt x="38316" y="42339"/>
                    <a:pt x="36486" y="46117"/>
                    <a:pt x="33330" y="48557"/>
                  </a:cubicBezTo>
                  <a:cubicBezTo>
                    <a:pt x="29412" y="51161"/>
                    <a:pt x="24778" y="52475"/>
                    <a:pt x="20073" y="52311"/>
                  </a:cubicBezTo>
                  <a:cubicBezTo>
                    <a:pt x="16554" y="52358"/>
                    <a:pt x="13070" y="51642"/>
                    <a:pt x="9867" y="50199"/>
                  </a:cubicBezTo>
                  <a:cubicBezTo>
                    <a:pt x="6864" y="49108"/>
                    <a:pt x="4271" y="47090"/>
                    <a:pt x="2476" y="44450"/>
                  </a:cubicBezTo>
                  <a:cubicBezTo>
                    <a:pt x="751" y="42022"/>
                    <a:pt x="-152" y="39101"/>
                    <a:pt x="-105" y="36121"/>
                  </a:cubicBezTo>
                  <a:lnTo>
                    <a:pt x="8811" y="36121"/>
                  </a:lnTo>
                  <a:cubicBezTo>
                    <a:pt x="8694" y="38655"/>
                    <a:pt x="9726" y="41119"/>
                    <a:pt x="11627" y="42808"/>
                  </a:cubicBezTo>
                  <a:cubicBezTo>
                    <a:pt x="14090" y="44533"/>
                    <a:pt x="17070" y="45366"/>
                    <a:pt x="20073" y="45155"/>
                  </a:cubicBezTo>
                  <a:cubicBezTo>
                    <a:pt x="22537" y="45412"/>
                    <a:pt x="25001" y="44744"/>
                    <a:pt x="26995" y="43278"/>
                  </a:cubicBezTo>
                  <a:cubicBezTo>
                    <a:pt x="28508" y="42093"/>
                    <a:pt x="29376" y="40274"/>
                    <a:pt x="29341" y="38350"/>
                  </a:cubicBezTo>
                  <a:close/>
                </a:path>
              </a:pathLst>
            </a:custGeom>
            <a:solidFill>
              <a:srgbClr val="FFFFFF"/>
            </a:solidFill>
            <a:ln w="1171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BFA3A5E-FC8D-4193-A2C0-D706E3D050F0}"/>
                </a:ext>
              </a:extLst>
            </p:cNvPr>
            <p:cNvSpPr/>
            <p:nvPr/>
          </p:nvSpPr>
          <p:spPr>
            <a:xfrm>
              <a:off x="8275168" y="3486088"/>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B1AA418-84BD-427C-AF3C-26C9CB485998}"/>
                </a:ext>
              </a:extLst>
            </p:cNvPr>
            <p:cNvSpPr/>
            <p:nvPr/>
          </p:nvSpPr>
          <p:spPr>
            <a:xfrm>
              <a:off x="8291005" y="3485971"/>
              <a:ext cx="46691" cy="51149"/>
            </a:xfrm>
            <a:custGeom>
              <a:avLst/>
              <a:gdLst>
                <a:gd name="connsiteX0" fmla="*/ 15848 w 46691"/>
                <a:gd name="connsiteY0" fmla="*/ 31862 h 51149"/>
                <a:gd name="connsiteX1" fmla="*/ 30161 w 46691"/>
                <a:gd name="connsiteY1" fmla="*/ 31862 h 51149"/>
                <a:gd name="connsiteX2" fmla="*/ 22652 w 46691"/>
                <a:gd name="connsiteY2" fmla="*/ 10745 h 51149"/>
                <a:gd name="connsiteX3" fmla="*/ 32976 w 46691"/>
                <a:gd name="connsiteY3" fmla="*/ 39135 h 51149"/>
                <a:gd name="connsiteX4" fmla="*/ 13267 w 46691"/>
                <a:gd name="connsiteY4" fmla="*/ 39135 h 51149"/>
                <a:gd name="connsiteX5" fmla="*/ 9044 w 46691"/>
                <a:gd name="connsiteY5" fmla="*/ 50867 h 51149"/>
                <a:gd name="connsiteX6" fmla="*/ -107 w 46691"/>
                <a:gd name="connsiteY6" fmla="*/ 50867 h 51149"/>
                <a:gd name="connsiteX7" fmla="*/ 19250 w 46691"/>
                <a:gd name="connsiteY7" fmla="*/ -283 h 51149"/>
                <a:gd name="connsiteX8" fmla="*/ 27228 w 46691"/>
                <a:gd name="connsiteY8" fmla="*/ -283 h 51149"/>
                <a:gd name="connsiteX9" fmla="*/ 46585 w 46691"/>
                <a:gd name="connsiteY9" fmla="*/ 50867 h 51149"/>
                <a:gd name="connsiteX10" fmla="*/ 37200 w 46691"/>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91" h="51149">
                  <a:moveTo>
                    <a:pt x="15848" y="31862"/>
                  </a:moveTo>
                  <a:lnTo>
                    <a:pt x="30161" y="31862"/>
                  </a:lnTo>
                  <a:lnTo>
                    <a:pt x="22652" y="10745"/>
                  </a:lnTo>
                  <a:close/>
                  <a:moveTo>
                    <a:pt x="32976" y="39135"/>
                  </a:moveTo>
                  <a:lnTo>
                    <a:pt x="13267" y="39135"/>
                  </a:lnTo>
                  <a:lnTo>
                    <a:pt x="9044" y="50867"/>
                  </a:lnTo>
                  <a:lnTo>
                    <a:pt x="-107" y="50867"/>
                  </a:lnTo>
                  <a:lnTo>
                    <a:pt x="19250" y="-283"/>
                  </a:lnTo>
                  <a:lnTo>
                    <a:pt x="27228" y="-283"/>
                  </a:lnTo>
                  <a:lnTo>
                    <a:pt x="46585" y="50867"/>
                  </a:lnTo>
                  <a:lnTo>
                    <a:pt x="37200" y="50867"/>
                  </a:lnTo>
                  <a:close/>
                </a:path>
              </a:pathLst>
            </a:custGeom>
            <a:solidFill>
              <a:srgbClr val="FFFFFF"/>
            </a:solidFill>
            <a:ln w="11712"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AC33BEA-1867-4D2F-886B-AACC97241340}"/>
                </a:ext>
              </a:extLst>
            </p:cNvPr>
            <p:cNvSpPr/>
            <p:nvPr/>
          </p:nvSpPr>
          <p:spPr>
            <a:xfrm>
              <a:off x="8154333" y="2681657"/>
              <a:ext cx="40708" cy="51266"/>
            </a:xfrm>
            <a:custGeom>
              <a:avLst/>
              <a:gdLst>
                <a:gd name="connsiteX0" fmla="*/ 14664 w 40708"/>
                <a:gd name="connsiteY0" fmla="*/ 29094 h 51266"/>
                <a:gd name="connsiteX1" fmla="*/ 8916 w 40708"/>
                <a:gd name="connsiteY1" fmla="*/ 35195 h 51266"/>
                <a:gd name="connsiteX2" fmla="*/ 8916 w 40708"/>
                <a:gd name="connsiteY2" fmla="*/ 51267 h 51266"/>
                <a:gd name="connsiteX3" fmla="*/ 0 w 40708"/>
                <a:gd name="connsiteY3" fmla="*/ 51267 h 51266"/>
                <a:gd name="connsiteX4" fmla="*/ 0 w 40708"/>
                <a:gd name="connsiteY4" fmla="*/ 0 h 51266"/>
                <a:gd name="connsiteX5" fmla="*/ 8916 w 40708"/>
                <a:gd name="connsiteY5" fmla="*/ 0 h 51266"/>
                <a:gd name="connsiteX6" fmla="*/ 8916 w 40708"/>
                <a:gd name="connsiteY6" fmla="*/ 24167 h 51266"/>
                <a:gd name="connsiteX7" fmla="*/ 13843 w 40708"/>
                <a:gd name="connsiteY7" fmla="*/ 18067 h 51266"/>
                <a:gd name="connsiteX8" fmla="*/ 28742 w 40708"/>
                <a:gd name="connsiteY8" fmla="*/ 0 h 51266"/>
                <a:gd name="connsiteX9" fmla="*/ 39535 w 40708"/>
                <a:gd name="connsiteY9" fmla="*/ 0 h 51266"/>
                <a:gd name="connsiteX10" fmla="*/ 20647 w 40708"/>
                <a:gd name="connsiteY10" fmla="*/ 22759 h 51266"/>
                <a:gd name="connsiteX11" fmla="*/ 40708 w 40708"/>
                <a:gd name="connsiteY11" fmla="*/ 51267 h 51266"/>
                <a:gd name="connsiteX12" fmla="*/ 30150 w 40708"/>
                <a:gd name="connsiteY12" fmla="*/ 51267 h 51266"/>
                <a:gd name="connsiteX13" fmla="*/ 14664 w 40708"/>
                <a:gd name="connsiteY13" fmla="*/ 2909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08" h="51266">
                  <a:moveTo>
                    <a:pt x="14664" y="29094"/>
                  </a:moveTo>
                  <a:lnTo>
                    <a:pt x="8916" y="35195"/>
                  </a:lnTo>
                  <a:lnTo>
                    <a:pt x="8916" y="51267"/>
                  </a:lnTo>
                  <a:lnTo>
                    <a:pt x="0" y="51267"/>
                  </a:lnTo>
                  <a:lnTo>
                    <a:pt x="0" y="0"/>
                  </a:lnTo>
                  <a:lnTo>
                    <a:pt x="8916" y="0"/>
                  </a:lnTo>
                  <a:lnTo>
                    <a:pt x="8916" y="24167"/>
                  </a:lnTo>
                  <a:lnTo>
                    <a:pt x="13843" y="18067"/>
                  </a:lnTo>
                  <a:lnTo>
                    <a:pt x="28742" y="0"/>
                  </a:lnTo>
                  <a:lnTo>
                    <a:pt x="39535" y="0"/>
                  </a:lnTo>
                  <a:lnTo>
                    <a:pt x="20647" y="22759"/>
                  </a:lnTo>
                  <a:lnTo>
                    <a:pt x="40708" y="51267"/>
                  </a:lnTo>
                  <a:lnTo>
                    <a:pt x="30150" y="51267"/>
                  </a:lnTo>
                  <a:lnTo>
                    <a:pt x="14664" y="29094"/>
                  </a:lnTo>
                  <a:close/>
                </a:path>
              </a:pathLst>
            </a:custGeom>
            <a:solidFill>
              <a:srgbClr val="FFFFFF"/>
            </a:solidFill>
            <a:ln w="1171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971961A-A080-4FAA-9054-81975AA06923}"/>
                </a:ext>
              </a:extLst>
            </p:cNvPr>
            <p:cNvSpPr/>
            <p:nvPr/>
          </p:nvSpPr>
          <p:spPr>
            <a:xfrm>
              <a:off x="8194806" y="2681657"/>
              <a:ext cx="43289" cy="51266"/>
            </a:xfrm>
            <a:custGeom>
              <a:avLst/>
              <a:gdLst>
                <a:gd name="connsiteX0" fmla="*/ 21586 w 43289"/>
                <a:gd name="connsiteY0" fmla="*/ 24284 h 51266"/>
                <a:gd name="connsiteX1" fmla="*/ 33435 w 43289"/>
                <a:gd name="connsiteY1" fmla="*/ 0 h 51266"/>
                <a:gd name="connsiteX2" fmla="*/ 43289 w 43289"/>
                <a:gd name="connsiteY2" fmla="*/ 0 h 51266"/>
                <a:gd name="connsiteX3" fmla="*/ 26044 w 43289"/>
                <a:gd name="connsiteY3" fmla="*/ 32496 h 51266"/>
                <a:gd name="connsiteX4" fmla="*/ 26044 w 43289"/>
                <a:gd name="connsiteY4" fmla="*/ 51267 h 51266"/>
                <a:gd name="connsiteX5" fmla="*/ 17245 w 43289"/>
                <a:gd name="connsiteY5" fmla="*/ 51267 h 51266"/>
                <a:gd name="connsiteX6" fmla="*/ 17245 w 43289"/>
                <a:gd name="connsiteY6" fmla="*/ 32496 h 51266"/>
                <a:gd name="connsiteX7" fmla="*/ 0 w 43289"/>
                <a:gd name="connsiteY7" fmla="*/ 0 h 51266"/>
                <a:gd name="connsiteX8" fmla="*/ 9854 w 43289"/>
                <a:gd name="connsiteY8" fmla="*/ 0 h 51266"/>
                <a:gd name="connsiteX9" fmla="*/ 21586 w 43289"/>
                <a:gd name="connsiteY9" fmla="*/ 242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89" h="51266">
                  <a:moveTo>
                    <a:pt x="21586" y="24284"/>
                  </a:moveTo>
                  <a:lnTo>
                    <a:pt x="33435" y="0"/>
                  </a:lnTo>
                  <a:lnTo>
                    <a:pt x="43289" y="0"/>
                  </a:lnTo>
                  <a:lnTo>
                    <a:pt x="26044" y="32496"/>
                  </a:lnTo>
                  <a:lnTo>
                    <a:pt x="26044" y="51267"/>
                  </a:lnTo>
                  <a:lnTo>
                    <a:pt x="17245" y="51267"/>
                  </a:lnTo>
                  <a:lnTo>
                    <a:pt x="17245" y="32496"/>
                  </a:lnTo>
                  <a:lnTo>
                    <a:pt x="0" y="0"/>
                  </a:lnTo>
                  <a:lnTo>
                    <a:pt x="9854" y="0"/>
                  </a:lnTo>
                  <a:lnTo>
                    <a:pt x="21586" y="24284"/>
                  </a:lnTo>
                  <a:close/>
                </a:path>
              </a:pathLst>
            </a:custGeom>
            <a:solidFill>
              <a:srgbClr val="FFFFFF"/>
            </a:solidFill>
            <a:ln w="11712"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1F290A3-3034-45EF-9529-61A1F3492339}"/>
                </a:ext>
              </a:extLst>
            </p:cNvPr>
            <p:cNvSpPr/>
            <p:nvPr/>
          </p:nvSpPr>
          <p:spPr>
            <a:xfrm>
              <a:off x="8243610" y="2681619"/>
              <a:ext cx="38831" cy="51303"/>
            </a:xfrm>
            <a:custGeom>
              <a:avLst/>
              <a:gdLst>
                <a:gd name="connsiteX0" fmla="*/ 8809 w 38831"/>
                <a:gd name="connsiteY0" fmla="*/ 24156 h 51303"/>
                <a:gd name="connsiteX1" fmla="*/ 17960 w 38831"/>
                <a:gd name="connsiteY1" fmla="*/ 24156 h 51303"/>
                <a:gd name="connsiteX2" fmla="*/ 24999 w 38831"/>
                <a:gd name="connsiteY2" fmla="*/ 21927 h 51303"/>
                <a:gd name="connsiteX3" fmla="*/ 27463 w 38831"/>
                <a:gd name="connsiteY3" fmla="*/ 15826 h 51303"/>
                <a:gd name="connsiteX4" fmla="*/ 25116 w 38831"/>
                <a:gd name="connsiteY4" fmla="*/ 9374 h 51303"/>
                <a:gd name="connsiteX5" fmla="*/ 18195 w 38831"/>
                <a:gd name="connsiteY5" fmla="*/ 7145 h 51303"/>
                <a:gd name="connsiteX6" fmla="*/ 8809 w 38831"/>
                <a:gd name="connsiteY6" fmla="*/ 7145 h 51303"/>
                <a:gd name="connsiteX7" fmla="*/ 18664 w 38831"/>
                <a:gd name="connsiteY7" fmla="*/ 31430 h 51303"/>
                <a:gd name="connsiteX8" fmla="*/ 8809 w 38831"/>
                <a:gd name="connsiteY8" fmla="*/ 31430 h 51303"/>
                <a:gd name="connsiteX9" fmla="*/ 8809 w 38831"/>
                <a:gd name="connsiteY9" fmla="*/ 51021 h 51303"/>
                <a:gd name="connsiteX10" fmla="*/ -107 w 38831"/>
                <a:gd name="connsiteY10" fmla="*/ 51021 h 51303"/>
                <a:gd name="connsiteX11" fmla="*/ -107 w 38831"/>
                <a:gd name="connsiteY11" fmla="*/ -246 h 51303"/>
                <a:gd name="connsiteX12" fmla="*/ 17843 w 38831"/>
                <a:gd name="connsiteY12" fmla="*/ -246 h 51303"/>
                <a:gd name="connsiteX13" fmla="*/ 31568 w 38831"/>
                <a:gd name="connsiteY13" fmla="*/ 3860 h 51303"/>
                <a:gd name="connsiteX14" fmla="*/ 36378 w 38831"/>
                <a:gd name="connsiteY14" fmla="*/ 15592 h 51303"/>
                <a:gd name="connsiteX15" fmla="*/ 33915 w 38831"/>
                <a:gd name="connsiteY15" fmla="*/ 24273 h 51303"/>
                <a:gd name="connsiteX16" fmla="*/ 26993 w 38831"/>
                <a:gd name="connsiteY16" fmla="*/ 29552 h 51303"/>
                <a:gd name="connsiteX17" fmla="*/ 38725 w 38831"/>
                <a:gd name="connsiteY17" fmla="*/ 51021 h 51303"/>
                <a:gd name="connsiteX18" fmla="*/ 38725 w 38831"/>
                <a:gd name="connsiteY18" fmla="*/ 51021 h 51303"/>
                <a:gd name="connsiteX19" fmla="*/ 29105 w 38831"/>
                <a:gd name="connsiteY19" fmla="*/ 51021 h 5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31" h="51303">
                  <a:moveTo>
                    <a:pt x="8809" y="24156"/>
                  </a:moveTo>
                  <a:lnTo>
                    <a:pt x="17960" y="24156"/>
                  </a:lnTo>
                  <a:cubicBezTo>
                    <a:pt x="20506" y="24309"/>
                    <a:pt x="23005" y="23511"/>
                    <a:pt x="24999" y="21927"/>
                  </a:cubicBezTo>
                  <a:cubicBezTo>
                    <a:pt x="26641" y="20331"/>
                    <a:pt x="27545" y="18114"/>
                    <a:pt x="27463" y="15826"/>
                  </a:cubicBezTo>
                  <a:cubicBezTo>
                    <a:pt x="27615" y="13445"/>
                    <a:pt x="26759" y="11099"/>
                    <a:pt x="25116" y="9374"/>
                  </a:cubicBezTo>
                  <a:cubicBezTo>
                    <a:pt x="23192" y="7743"/>
                    <a:pt x="20705" y="6946"/>
                    <a:pt x="18195" y="7145"/>
                  </a:cubicBezTo>
                  <a:lnTo>
                    <a:pt x="8809" y="7145"/>
                  </a:lnTo>
                  <a:close/>
                  <a:moveTo>
                    <a:pt x="18664" y="31430"/>
                  </a:moveTo>
                  <a:lnTo>
                    <a:pt x="8809" y="31430"/>
                  </a:lnTo>
                  <a:lnTo>
                    <a:pt x="8809" y="51021"/>
                  </a:lnTo>
                  <a:lnTo>
                    <a:pt x="-107" y="51021"/>
                  </a:lnTo>
                  <a:lnTo>
                    <a:pt x="-107" y="-246"/>
                  </a:lnTo>
                  <a:lnTo>
                    <a:pt x="17843" y="-246"/>
                  </a:lnTo>
                  <a:cubicBezTo>
                    <a:pt x="22758" y="-539"/>
                    <a:pt x="27615" y="916"/>
                    <a:pt x="31568" y="3860"/>
                  </a:cubicBezTo>
                  <a:cubicBezTo>
                    <a:pt x="35006" y="6735"/>
                    <a:pt x="36801" y="11122"/>
                    <a:pt x="36378" y="15592"/>
                  </a:cubicBezTo>
                  <a:cubicBezTo>
                    <a:pt x="36449" y="18665"/>
                    <a:pt x="35592" y="21692"/>
                    <a:pt x="33915" y="24273"/>
                  </a:cubicBezTo>
                  <a:cubicBezTo>
                    <a:pt x="32214" y="26713"/>
                    <a:pt x="29797" y="28555"/>
                    <a:pt x="26993" y="29552"/>
                  </a:cubicBezTo>
                  <a:lnTo>
                    <a:pt x="38725" y="51021"/>
                  </a:lnTo>
                  <a:lnTo>
                    <a:pt x="38725" y="51021"/>
                  </a:lnTo>
                  <a:lnTo>
                    <a:pt x="29105" y="51021"/>
                  </a:lnTo>
                  <a:close/>
                </a:path>
              </a:pathLst>
            </a:custGeom>
            <a:solidFill>
              <a:srgbClr val="FFFFFF"/>
            </a:solidFill>
            <a:ln w="11712"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E1DF467-0061-4A2C-85F2-9131F953ABAA}"/>
                </a:ext>
              </a:extLst>
            </p:cNvPr>
            <p:cNvSpPr/>
            <p:nvPr/>
          </p:nvSpPr>
          <p:spPr>
            <a:xfrm>
              <a:off x="8288542" y="2681657"/>
              <a:ext cx="33552" cy="51266"/>
            </a:xfrm>
            <a:custGeom>
              <a:avLst/>
              <a:gdLst>
                <a:gd name="connsiteX0" fmla="*/ 29915 w 33552"/>
                <a:gd name="connsiteY0" fmla="*/ 28390 h 51266"/>
                <a:gd name="connsiteX1" fmla="*/ 8916 w 33552"/>
                <a:gd name="connsiteY1" fmla="*/ 28390 h 51266"/>
                <a:gd name="connsiteX2" fmla="*/ 8916 w 33552"/>
                <a:gd name="connsiteY2" fmla="*/ 44111 h 51266"/>
                <a:gd name="connsiteX3" fmla="*/ 33552 w 33552"/>
                <a:gd name="connsiteY3" fmla="*/ 44111 h 51266"/>
                <a:gd name="connsiteX4" fmla="*/ 33552 w 33552"/>
                <a:gd name="connsiteY4" fmla="*/ 51267 h 51266"/>
                <a:gd name="connsiteX5" fmla="*/ 0 w 33552"/>
                <a:gd name="connsiteY5" fmla="*/ 51267 h 51266"/>
                <a:gd name="connsiteX6" fmla="*/ 0 w 33552"/>
                <a:gd name="connsiteY6" fmla="*/ 0 h 51266"/>
                <a:gd name="connsiteX7" fmla="*/ 33200 w 33552"/>
                <a:gd name="connsiteY7" fmla="*/ 0 h 51266"/>
                <a:gd name="connsiteX8" fmla="*/ 33200 w 33552"/>
                <a:gd name="connsiteY8" fmla="*/ 7391 h 51266"/>
                <a:gd name="connsiteX9" fmla="*/ 8916 w 33552"/>
                <a:gd name="connsiteY9" fmla="*/ 7391 h 51266"/>
                <a:gd name="connsiteX10" fmla="*/ 8916 w 33552"/>
                <a:gd name="connsiteY10" fmla="*/ 21469 h 51266"/>
                <a:gd name="connsiteX11" fmla="*/ 29915 w 33552"/>
                <a:gd name="connsiteY11" fmla="*/ 21469 h 51266"/>
                <a:gd name="connsiteX12" fmla="*/ 29915 w 33552"/>
                <a:gd name="connsiteY12" fmla="*/ 28390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52" h="51266">
                  <a:moveTo>
                    <a:pt x="29915" y="28390"/>
                  </a:moveTo>
                  <a:lnTo>
                    <a:pt x="8916" y="28390"/>
                  </a:lnTo>
                  <a:lnTo>
                    <a:pt x="8916" y="44111"/>
                  </a:lnTo>
                  <a:lnTo>
                    <a:pt x="33552" y="44111"/>
                  </a:lnTo>
                  <a:lnTo>
                    <a:pt x="33552" y="51267"/>
                  </a:lnTo>
                  <a:lnTo>
                    <a:pt x="0" y="51267"/>
                  </a:lnTo>
                  <a:lnTo>
                    <a:pt x="0" y="0"/>
                  </a:lnTo>
                  <a:lnTo>
                    <a:pt x="33200" y="0"/>
                  </a:lnTo>
                  <a:lnTo>
                    <a:pt x="33200" y="7391"/>
                  </a:lnTo>
                  <a:lnTo>
                    <a:pt x="8916" y="7391"/>
                  </a:lnTo>
                  <a:lnTo>
                    <a:pt x="8916" y="21469"/>
                  </a:lnTo>
                  <a:lnTo>
                    <a:pt x="29915" y="21469"/>
                  </a:lnTo>
                  <a:lnTo>
                    <a:pt x="29915" y="28390"/>
                  </a:lnTo>
                  <a:close/>
                </a:path>
              </a:pathLst>
            </a:custGeom>
            <a:solidFill>
              <a:srgbClr val="FFFFFF"/>
            </a:solidFill>
            <a:ln w="11712"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86A609C-2C95-4801-A2F2-3CA632995F0D}"/>
                </a:ext>
              </a:extLst>
            </p:cNvPr>
            <p:cNvSpPr/>
            <p:nvPr/>
          </p:nvSpPr>
          <p:spPr>
            <a:xfrm>
              <a:off x="8329250" y="2681657"/>
              <a:ext cx="40591" cy="51266"/>
            </a:xfrm>
            <a:custGeom>
              <a:avLst/>
              <a:gdLst>
                <a:gd name="connsiteX0" fmla="*/ 40591 w 40591"/>
                <a:gd name="connsiteY0" fmla="*/ 51267 h 51266"/>
                <a:gd name="connsiteX1" fmla="*/ 31792 w 40591"/>
                <a:gd name="connsiteY1" fmla="*/ 51267 h 51266"/>
                <a:gd name="connsiteX2" fmla="*/ 8799 w 40591"/>
                <a:gd name="connsiteY2" fmla="*/ 15016 h 51266"/>
                <a:gd name="connsiteX3" fmla="*/ 8799 w 40591"/>
                <a:gd name="connsiteY3" fmla="*/ 51267 h 51266"/>
                <a:gd name="connsiteX4" fmla="*/ 0 w 40591"/>
                <a:gd name="connsiteY4" fmla="*/ 51267 h 51266"/>
                <a:gd name="connsiteX5" fmla="*/ 0 w 40591"/>
                <a:gd name="connsiteY5" fmla="*/ 0 h 51266"/>
                <a:gd name="connsiteX6" fmla="*/ 8799 w 40591"/>
                <a:gd name="connsiteY6" fmla="*/ 0 h 51266"/>
                <a:gd name="connsiteX7" fmla="*/ 31792 w 40591"/>
                <a:gd name="connsiteY7" fmla="*/ 36602 h 51266"/>
                <a:gd name="connsiteX8" fmla="*/ 31792 w 40591"/>
                <a:gd name="connsiteY8" fmla="*/ 0 h 51266"/>
                <a:gd name="connsiteX9" fmla="*/ 40591 w 40591"/>
                <a:gd name="connsiteY9" fmla="*/ 0 h 51266"/>
                <a:gd name="connsiteX10" fmla="*/ 40591 w 40591"/>
                <a:gd name="connsiteY10" fmla="*/ 51267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91" h="51266">
                  <a:moveTo>
                    <a:pt x="40591" y="51267"/>
                  </a:moveTo>
                  <a:lnTo>
                    <a:pt x="31792" y="51267"/>
                  </a:lnTo>
                  <a:lnTo>
                    <a:pt x="8799" y="15016"/>
                  </a:lnTo>
                  <a:lnTo>
                    <a:pt x="8799" y="51267"/>
                  </a:lnTo>
                  <a:lnTo>
                    <a:pt x="0" y="51267"/>
                  </a:lnTo>
                  <a:lnTo>
                    <a:pt x="0" y="0"/>
                  </a:lnTo>
                  <a:lnTo>
                    <a:pt x="8799" y="0"/>
                  </a:lnTo>
                  <a:lnTo>
                    <a:pt x="31792" y="36602"/>
                  </a:lnTo>
                  <a:lnTo>
                    <a:pt x="31792" y="0"/>
                  </a:lnTo>
                  <a:lnTo>
                    <a:pt x="40591" y="0"/>
                  </a:lnTo>
                  <a:lnTo>
                    <a:pt x="40591" y="51267"/>
                  </a:lnTo>
                  <a:close/>
                </a:path>
              </a:pathLst>
            </a:custGeom>
            <a:solidFill>
              <a:srgbClr val="FFFFFF"/>
            </a:solidFill>
            <a:ln w="11712"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F371CEA-807C-4045-916B-A75DA256EC10}"/>
                </a:ext>
              </a:extLst>
            </p:cNvPr>
            <p:cNvSpPr/>
            <p:nvPr/>
          </p:nvSpPr>
          <p:spPr>
            <a:xfrm>
              <a:off x="8380869" y="2681656"/>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167FF4B-8EEE-4834-86A8-CA6349D971C7}"/>
                </a:ext>
              </a:extLst>
            </p:cNvPr>
            <p:cNvSpPr/>
            <p:nvPr/>
          </p:nvSpPr>
          <p:spPr>
            <a:xfrm>
              <a:off x="8396706" y="2681422"/>
              <a:ext cx="46809" cy="51266"/>
            </a:xfrm>
            <a:custGeom>
              <a:avLst/>
              <a:gdLst>
                <a:gd name="connsiteX0" fmla="*/ 15731 w 46809"/>
                <a:gd name="connsiteY0" fmla="*/ 32096 h 51266"/>
                <a:gd name="connsiteX1" fmla="*/ 30747 w 46809"/>
                <a:gd name="connsiteY1" fmla="*/ 32096 h 51266"/>
                <a:gd name="connsiteX2" fmla="*/ 23239 w 46809"/>
                <a:gd name="connsiteY2" fmla="*/ 10862 h 51266"/>
                <a:gd name="connsiteX3" fmla="*/ 33094 w 46809"/>
                <a:gd name="connsiteY3" fmla="*/ 39252 h 51266"/>
                <a:gd name="connsiteX4" fmla="*/ 13385 w 46809"/>
                <a:gd name="connsiteY4" fmla="*/ 39252 h 51266"/>
                <a:gd name="connsiteX5" fmla="*/ 9161 w 46809"/>
                <a:gd name="connsiteY5" fmla="*/ 50984 h 51266"/>
                <a:gd name="connsiteX6" fmla="*/ -107 w 46809"/>
                <a:gd name="connsiteY6" fmla="*/ 50984 h 51266"/>
                <a:gd name="connsiteX7" fmla="*/ 19250 w 46809"/>
                <a:gd name="connsiteY7" fmla="*/ -283 h 51266"/>
                <a:gd name="connsiteX8" fmla="*/ 27345 w 46809"/>
                <a:gd name="connsiteY8" fmla="*/ -283 h 51266"/>
                <a:gd name="connsiteX9" fmla="*/ 46702 w 46809"/>
                <a:gd name="connsiteY9" fmla="*/ 50984 h 51266"/>
                <a:gd name="connsiteX10" fmla="*/ 37317 w 46809"/>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9" h="51266">
                  <a:moveTo>
                    <a:pt x="15731" y="32096"/>
                  </a:moveTo>
                  <a:lnTo>
                    <a:pt x="30747" y="32096"/>
                  </a:lnTo>
                  <a:lnTo>
                    <a:pt x="23239" y="10862"/>
                  </a:lnTo>
                  <a:close/>
                  <a:moveTo>
                    <a:pt x="33094" y="39252"/>
                  </a:moveTo>
                  <a:lnTo>
                    <a:pt x="13385" y="39252"/>
                  </a:lnTo>
                  <a:lnTo>
                    <a:pt x="9161" y="50984"/>
                  </a:lnTo>
                  <a:lnTo>
                    <a:pt x="-107" y="50984"/>
                  </a:lnTo>
                  <a:lnTo>
                    <a:pt x="19250" y="-283"/>
                  </a:lnTo>
                  <a:lnTo>
                    <a:pt x="27345" y="-283"/>
                  </a:lnTo>
                  <a:lnTo>
                    <a:pt x="46702"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8EF577A-F986-4AB1-958F-14866D355777}"/>
                </a:ext>
              </a:extLst>
            </p:cNvPr>
            <p:cNvSpPr/>
            <p:nvPr/>
          </p:nvSpPr>
          <p:spPr>
            <a:xfrm>
              <a:off x="7871016" y="4194203"/>
              <a:ext cx="39652" cy="39653"/>
            </a:xfrm>
            <a:custGeom>
              <a:avLst/>
              <a:gdLst>
                <a:gd name="connsiteX0" fmla="*/ 39546 w 39652"/>
                <a:gd name="connsiteY0" fmla="*/ 19544 h 39653"/>
                <a:gd name="connsiteX1" fmla="*/ 19720 w 39652"/>
                <a:gd name="connsiteY1" fmla="*/ 39370 h 39653"/>
                <a:gd name="connsiteX2" fmla="*/ -107 w 39652"/>
                <a:gd name="connsiteY2" fmla="*/ 19544 h 39653"/>
                <a:gd name="connsiteX3" fmla="*/ 19602 w 39652"/>
                <a:gd name="connsiteY3" fmla="*/ -282 h 39653"/>
                <a:gd name="connsiteX4" fmla="*/ 39546 w 39652"/>
                <a:gd name="connsiteY4" fmla="*/ 19427 h 39653"/>
                <a:gd name="connsiteX5" fmla="*/ 39546 w 39652"/>
                <a:gd name="connsiteY5" fmla="*/ 19544 h 3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52" h="39653">
                  <a:moveTo>
                    <a:pt x="39546" y="19544"/>
                  </a:moveTo>
                  <a:cubicBezTo>
                    <a:pt x="39546" y="30490"/>
                    <a:pt x="30665" y="39370"/>
                    <a:pt x="19720" y="39370"/>
                  </a:cubicBezTo>
                  <a:cubicBezTo>
                    <a:pt x="8774" y="39370"/>
                    <a:pt x="-107" y="30490"/>
                    <a:pt x="-107" y="19544"/>
                  </a:cubicBezTo>
                  <a:cubicBezTo>
                    <a:pt x="-107" y="8634"/>
                    <a:pt x="8704" y="-224"/>
                    <a:pt x="19602" y="-282"/>
                  </a:cubicBezTo>
                  <a:cubicBezTo>
                    <a:pt x="30548" y="-353"/>
                    <a:pt x="39476" y="8481"/>
                    <a:pt x="39546" y="19427"/>
                  </a:cubicBezTo>
                  <a:cubicBezTo>
                    <a:pt x="39546" y="19462"/>
                    <a:pt x="39546" y="19509"/>
                    <a:pt x="39546" y="19544"/>
                  </a:cubicBezTo>
                  <a:close/>
                </a:path>
              </a:pathLst>
            </a:custGeom>
            <a:solidFill>
              <a:srgbClr val="FFFFFF"/>
            </a:solidFill>
            <a:ln w="11712"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8EEB73A-C183-4B27-ADA9-D1BFA71D17DF}"/>
                </a:ext>
              </a:extLst>
            </p:cNvPr>
            <p:cNvSpPr/>
            <p:nvPr/>
          </p:nvSpPr>
          <p:spPr>
            <a:xfrm>
              <a:off x="8172399" y="3593549"/>
              <a:ext cx="39652" cy="39652"/>
            </a:xfrm>
            <a:custGeom>
              <a:avLst/>
              <a:gdLst>
                <a:gd name="connsiteX0" fmla="*/ 39546 w 39652"/>
                <a:gd name="connsiteY0" fmla="*/ 19544 h 39652"/>
                <a:gd name="connsiteX1" fmla="*/ 19720 w 39652"/>
                <a:gd name="connsiteY1" fmla="*/ 39370 h 39652"/>
                <a:gd name="connsiteX2" fmla="*/ -107 w 39652"/>
                <a:gd name="connsiteY2" fmla="*/ 19544 h 39652"/>
                <a:gd name="connsiteX3" fmla="*/ 19720 w 39652"/>
                <a:gd name="connsiteY3" fmla="*/ -283 h 39652"/>
                <a:gd name="connsiteX4" fmla="*/ 39546 w 39652"/>
                <a:gd name="connsiteY4" fmla="*/ 19544 h 3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2" h="39652">
                  <a:moveTo>
                    <a:pt x="39546" y="19544"/>
                  </a:moveTo>
                  <a:cubicBezTo>
                    <a:pt x="39546" y="30489"/>
                    <a:pt x="30665" y="39370"/>
                    <a:pt x="19720" y="39370"/>
                  </a:cubicBezTo>
                  <a:cubicBezTo>
                    <a:pt x="8774" y="39370"/>
                    <a:pt x="-107" y="30489"/>
                    <a:pt x="-107" y="19544"/>
                  </a:cubicBezTo>
                  <a:cubicBezTo>
                    <a:pt x="-107" y="8598"/>
                    <a:pt x="8774" y="-283"/>
                    <a:pt x="19720" y="-283"/>
                  </a:cubicBezTo>
                  <a:cubicBezTo>
                    <a:pt x="30665" y="-283"/>
                    <a:pt x="39546" y="8598"/>
                    <a:pt x="39546" y="19544"/>
                  </a:cubicBezTo>
                  <a:close/>
                </a:path>
              </a:pathLst>
            </a:custGeom>
            <a:solidFill>
              <a:srgbClr val="FFFFFF"/>
            </a:solidFill>
            <a:ln w="11712"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BBCC864-BBA1-465B-9154-874A61D5C023}"/>
                </a:ext>
              </a:extLst>
            </p:cNvPr>
            <p:cNvSpPr/>
            <p:nvPr/>
          </p:nvSpPr>
          <p:spPr>
            <a:xfrm>
              <a:off x="8903391" y="4153965"/>
              <a:ext cx="39652" cy="39652"/>
            </a:xfrm>
            <a:custGeom>
              <a:avLst/>
              <a:gdLst>
                <a:gd name="connsiteX0" fmla="*/ 39546 w 39652"/>
                <a:gd name="connsiteY0" fmla="*/ 19544 h 39652"/>
                <a:gd name="connsiteX1" fmla="*/ 19720 w 39652"/>
                <a:gd name="connsiteY1" fmla="*/ 39370 h 39652"/>
                <a:gd name="connsiteX2" fmla="*/ -107 w 39652"/>
                <a:gd name="connsiteY2" fmla="*/ 19544 h 39652"/>
                <a:gd name="connsiteX3" fmla="*/ 19720 w 39652"/>
                <a:gd name="connsiteY3" fmla="*/ -283 h 39652"/>
                <a:gd name="connsiteX4" fmla="*/ 19837 w 39652"/>
                <a:gd name="connsiteY4" fmla="*/ -283 h 39652"/>
                <a:gd name="connsiteX5" fmla="*/ 39546 w 39652"/>
                <a:gd name="connsiteY5" fmla="*/ 19544 h 3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52" h="39652">
                  <a:moveTo>
                    <a:pt x="39546" y="19544"/>
                  </a:moveTo>
                  <a:cubicBezTo>
                    <a:pt x="39546" y="30489"/>
                    <a:pt x="30665" y="39370"/>
                    <a:pt x="19720" y="39370"/>
                  </a:cubicBezTo>
                  <a:cubicBezTo>
                    <a:pt x="8774" y="39370"/>
                    <a:pt x="-107" y="30489"/>
                    <a:pt x="-107" y="19544"/>
                  </a:cubicBezTo>
                  <a:cubicBezTo>
                    <a:pt x="-107" y="8598"/>
                    <a:pt x="8774" y="-283"/>
                    <a:pt x="19720" y="-283"/>
                  </a:cubicBezTo>
                  <a:cubicBezTo>
                    <a:pt x="19755" y="-283"/>
                    <a:pt x="19802" y="-283"/>
                    <a:pt x="19837" y="-283"/>
                  </a:cubicBezTo>
                  <a:cubicBezTo>
                    <a:pt x="30736" y="-224"/>
                    <a:pt x="39546" y="8645"/>
                    <a:pt x="39546" y="19544"/>
                  </a:cubicBezTo>
                  <a:close/>
                </a:path>
              </a:pathLst>
            </a:custGeom>
            <a:solidFill>
              <a:srgbClr val="FFFFFF"/>
            </a:solidFill>
            <a:ln w="11712"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A4887A5-B578-4AE2-B121-3399C571B177}"/>
                </a:ext>
              </a:extLst>
            </p:cNvPr>
            <p:cNvSpPr/>
            <p:nvPr/>
          </p:nvSpPr>
          <p:spPr>
            <a:xfrm>
              <a:off x="9744191" y="3194559"/>
              <a:ext cx="39887" cy="39887"/>
            </a:xfrm>
            <a:custGeom>
              <a:avLst/>
              <a:gdLst>
                <a:gd name="connsiteX0" fmla="*/ 39781 w 39887"/>
                <a:gd name="connsiteY0" fmla="*/ 19661 h 39887"/>
                <a:gd name="connsiteX1" fmla="*/ 19837 w 39887"/>
                <a:gd name="connsiteY1" fmla="*/ 39604 h 39887"/>
                <a:gd name="connsiteX2" fmla="*/ -107 w 39887"/>
                <a:gd name="connsiteY2" fmla="*/ 19661 h 39887"/>
                <a:gd name="connsiteX3" fmla="*/ 19837 w 39887"/>
                <a:gd name="connsiteY3" fmla="*/ -283 h 39887"/>
                <a:gd name="connsiteX4" fmla="*/ 39781 w 39887"/>
                <a:gd name="connsiteY4" fmla="*/ 19661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39887">
                  <a:moveTo>
                    <a:pt x="39781" y="19661"/>
                  </a:moveTo>
                  <a:cubicBezTo>
                    <a:pt x="39781" y="30677"/>
                    <a:pt x="30853" y="39604"/>
                    <a:pt x="19837" y="39604"/>
                  </a:cubicBezTo>
                  <a:cubicBezTo>
                    <a:pt x="8821" y="39604"/>
                    <a:pt x="-107" y="30677"/>
                    <a:pt x="-107" y="19661"/>
                  </a:cubicBezTo>
                  <a:cubicBezTo>
                    <a:pt x="-107" y="8645"/>
                    <a:pt x="8821" y="-283"/>
                    <a:pt x="19837" y="-283"/>
                  </a:cubicBezTo>
                  <a:cubicBezTo>
                    <a:pt x="30853" y="-283"/>
                    <a:pt x="39781" y="8645"/>
                    <a:pt x="39781" y="19661"/>
                  </a:cubicBezTo>
                  <a:close/>
                </a:path>
              </a:pathLst>
            </a:custGeom>
            <a:solidFill>
              <a:srgbClr val="FFFFFF"/>
            </a:solidFill>
            <a:ln w="11712" cap="flat">
              <a:noFill/>
              <a:prstDash val="solid"/>
              <a:miter/>
            </a:ln>
          </p:spPr>
          <p:txBody>
            <a:bodyPr rtlCol="0" anchor="ctr"/>
            <a:lstStyle/>
            <a:p>
              <a:endParaRPr lang="en-US"/>
            </a:p>
          </p:txBody>
        </p:sp>
      </p:grpSp>
    </p:spTree>
    <p:extLst>
      <p:ext uri="{BB962C8B-B14F-4D97-AF65-F5344CB8AC3E}">
        <p14:creationId xmlns:p14="http://schemas.microsoft.com/office/powerpoint/2010/main" val="299313174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25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750"/>
                                        <p:tgtEl>
                                          <p:spTgt spid="63"/>
                                        </p:tgtEl>
                                      </p:cBhvr>
                                    </p:animEffect>
                                  </p:childTnLst>
                                </p:cTn>
                              </p:par>
                              <p:par>
                                <p:cTn id="8" presetID="1" presetClass="entr" presetSubtype="0" fill="hold" grpId="0" nodeType="withEffect">
                                  <p:stCondLst>
                                    <p:cond delay="250"/>
                                  </p:stCondLst>
                                  <p:iterate type="lt">
                                    <p:tmAbs val="0"/>
                                  </p:iterate>
                                  <p:childTnLst>
                                    <p:set>
                                      <p:cBhvr>
                                        <p:cTn id="9" dur="1" fill="hold">
                                          <p:stCondLst>
                                            <p:cond delay="0"/>
                                          </p:stCondLst>
                                        </p:cTn>
                                        <p:tgtEl>
                                          <p:spTgt spid="38"/>
                                        </p:tgtEl>
                                        <p:attrNameLst>
                                          <p:attrName>style.visibility</p:attrName>
                                        </p:attrNameLst>
                                      </p:cBhvr>
                                      <p:to>
                                        <p:strVal val="visible"/>
                                      </p:to>
                                    </p:set>
                                  </p:childTnLst>
                                </p:cTn>
                              </p:par>
                              <p:par>
                                <p:cTn id="10" presetID="18" presetClass="emph" presetSubtype="0" fill="hold" grpId="1" nodeType="withEffect">
                                  <p:stCondLst>
                                    <p:cond delay="250"/>
                                  </p:stCondLst>
                                  <p:iterate type="lt">
                                    <p:tmPct val="4000"/>
                                  </p:iterate>
                                  <p:childTnLst>
                                    <p:set>
                                      <p:cBhvr override="childStyle">
                                        <p:cTn id="11" dur="500" fill="hold"/>
                                        <p:tgtEl>
                                          <p:spTgt spid="38"/>
                                        </p:tgtEl>
                                        <p:attrNameLst>
                                          <p:attrName>style.textDecorationUnderline</p:attrName>
                                        </p:attrNameLst>
                                      </p:cBhvr>
                                      <p:to>
                                        <p:strVal val="true"/>
                                      </p:to>
                                    </p:set>
                                  </p:childTnLst>
                                </p:cTn>
                              </p:par>
                            </p:childTnLst>
                          </p:cTn>
                        </p:par>
                        <p:par>
                          <p:cTn id="12" fill="hold">
                            <p:stCondLst>
                              <p:cond delay="2050"/>
                            </p:stCondLst>
                            <p:childTnLst>
                              <p:par>
                                <p:cTn id="13" presetID="1"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par>
                          <p:cTn id="15" fill="hold">
                            <p:stCondLst>
                              <p:cond delay="2050"/>
                            </p:stCondLst>
                            <p:childTnLst>
                              <p:par>
                                <p:cTn id="16" presetID="1" presetClass="entr" presetSubtype="0" fill="hold" grpId="0" nodeType="afterEffect">
                                  <p:stCondLst>
                                    <p:cond delay="250"/>
                                  </p:stCondLst>
                                  <p:childTnLst>
                                    <p:set>
                                      <p:cBhvr>
                                        <p:cTn id="17" dur="1" fill="hold">
                                          <p:stCondLst>
                                            <p:cond delay="0"/>
                                          </p:stCondLst>
                                        </p:cTn>
                                        <p:tgtEl>
                                          <p:spTgt spid="58"/>
                                        </p:tgtEl>
                                        <p:attrNameLst>
                                          <p:attrName>style.visibility</p:attrName>
                                        </p:attrNameLst>
                                      </p:cBhvr>
                                      <p:to>
                                        <p:strVal val="visible"/>
                                      </p:to>
                                    </p:set>
                                  </p:childTnLst>
                                </p:cTn>
                              </p:par>
                            </p:childTnLst>
                          </p:cTn>
                        </p:par>
                        <p:par>
                          <p:cTn id="18" fill="hold">
                            <p:stCondLst>
                              <p:cond delay="2300"/>
                            </p:stCondLst>
                            <p:childTnLst>
                              <p:par>
                                <p:cTn id="19" presetID="1" presetClass="entr" presetSubtype="0" fill="hold" grpId="0" nodeType="afterEffect">
                                  <p:stCondLst>
                                    <p:cond delay="25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50"/>
                            </p:stCondLst>
                            <p:childTnLst>
                              <p:par>
                                <p:cTn id="22" presetID="1" presetClass="entr" presetSubtype="0" fill="hold" grpId="0" nodeType="afterEffect">
                                  <p:stCondLst>
                                    <p:cond delay="250"/>
                                  </p:stCondLst>
                                  <p:childTnLst>
                                    <p:set>
                                      <p:cBhvr>
                                        <p:cTn id="23" dur="1" fill="hold">
                                          <p:stCondLst>
                                            <p:cond delay="0"/>
                                          </p:stCondLst>
                                        </p:cTn>
                                        <p:tgtEl>
                                          <p:spTgt spid="57"/>
                                        </p:tgtEl>
                                        <p:attrNameLst>
                                          <p:attrName>style.visibility</p:attrName>
                                        </p:attrNameLst>
                                      </p:cBhvr>
                                      <p:to>
                                        <p:strVal val="visible"/>
                                      </p:to>
                                    </p:set>
                                  </p:childTnLst>
                                </p:cTn>
                              </p:par>
                            </p:childTnLst>
                          </p:cTn>
                        </p:par>
                        <p:par>
                          <p:cTn id="24" fill="hold">
                            <p:stCondLst>
                              <p:cond delay="2800"/>
                            </p:stCondLst>
                            <p:childTnLst>
                              <p:par>
                                <p:cTn id="25" presetID="1" presetClass="entr" presetSubtype="0" fill="hold" grpId="0" nodeType="afterEffect">
                                  <p:stCondLst>
                                    <p:cond delay="250"/>
                                  </p:stCondLst>
                                  <p:childTnLst>
                                    <p:set>
                                      <p:cBhvr>
                                        <p:cTn id="26" dur="1" fill="hold">
                                          <p:stCondLst>
                                            <p:cond delay="0"/>
                                          </p:stCondLst>
                                        </p:cTn>
                                        <p:tgtEl>
                                          <p:spTgt spid="52"/>
                                        </p:tgtEl>
                                        <p:attrNameLst>
                                          <p:attrName>style.visibility</p:attrName>
                                        </p:attrNameLst>
                                      </p:cBhvr>
                                      <p:to>
                                        <p:strVal val="visible"/>
                                      </p:to>
                                    </p:set>
                                  </p:childTnLst>
                                </p:cTn>
                              </p:par>
                            </p:childTnLst>
                          </p:cTn>
                        </p:par>
                        <p:par>
                          <p:cTn id="27" fill="hold">
                            <p:stCondLst>
                              <p:cond delay="3050"/>
                            </p:stCondLst>
                            <p:childTnLst>
                              <p:par>
                                <p:cTn id="28" presetID="1" presetClass="entr" presetSubtype="0" fill="hold" grpId="0" nodeType="afterEffect">
                                  <p:stCondLst>
                                    <p:cond delay="250"/>
                                  </p:stCondLst>
                                  <p:childTnLst>
                                    <p:set>
                                      <p:cBhvr>
                                        <p:cTn id="29" dur="1" fill="hold">
                                          <p:stCondLst>
                                            <p:cond delay="0"/>
                                          </p:stCondLst>
                                        </p:cTn>
                                        <p:tgtEl>
                                          <p:spTgt spid="60"/>
                                        </p:tgtEl>
                                        <p:attrNameLst>
                                          <p:attrName>style.visibility</p:attrName>
                                        </p:attrNameLst>
                                      </p:cBhvr>
                                      <p:to>
                                        <p:strVal val="visible"/>
                                      </p:to>
                                    </p:set>
                                  </p:childTnLst>
                                </p:cTn>
                              </p:par>
                              <p:par>
                                <p:cTn id="30" presetID="16" presetClass="entr" presetSubtype="21" fill="hold"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250"/>
                                        <p:tgtEl>
                                          <p:spTgt spid="18"/>
                                        </p:tgtEl>
                                      </p:cBhvr>
                                    </p:animEffect>
                                  </p:childTnLst>
                                </p:cTn>
                              </p:par>
                              <p:par>
                                <p:cTn id="33" presetID="16" presetClass="entr" presetSubtype="21" fill="hold" nodeType="with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250"/>
                                        <p:tgtEl>
                                          <p:spTgt spid="5"/>
                                        </p:tgtEl>
                                      </p:cBhvr>
                                    </p:animEffect>
                                  </p:childTnLst>
                                </p:cTn>
                              </p:par>
                              <p:par>
                                <p:cTn id="36" presetID="16" presetClass="entr" presetSubtype="21" fill="hold" nodeType="withEffect">
                                  <p:stCondLst>
                                    <p:cond delay="50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250"/>
                                        <p:tgtEl>
                                          <p:spTgt spid="21"/>
                                        </p:tgtEl>
                                      </p:cBhvr>
                                    </p:animEffect>
                                  </p:childTnLst>
                                </p:cTn>
                              </p:par>
                              <p:par>
                                <p:cTn id="39" presetID="16" presetClass="entr" presetSubtype="21" fill="hold" nodeType="withEffect">
                                  <p:stCondLst>
                                    <p:cond delay="50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250"/>
                                        <p:tgtEl>
                                          <p:spTgt spid="24"/>
                                        </p:tgtEl>
                                      </p:cBhvr>
                                    </p:animEffect>
                                  </p:childTnLst>
                                </p:cTn>
                              </p:par>
                              <p:par>
                                <p:cTn id="42" presetID="16" presetClass="entr" presetSubtype="21" fill="hold" nodeType="withEffect">
                                  <p:stCondLst>
                                    <p:cond delay="50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250"/>
                                        <p:tgtEl>
                                          <p:spTgt spid="27"/>
                                        </p:tgtEl>
                                      </p:cBhvr>
                                    </p:animEffect>
                                  </p:childTnLst>
                                </p:cTn>
                              </p:par>
                            </p:childTnLst>
                          </p:cTn>
                        </p:par>
                        <p:par>
                          <p:cTn id="45" fill="hold">
                            <p:stCondLst>
                              <p:cond delay="3800"/>
                            </p:stCondLst>
                            <p:childTnLst>
                              <p:par>
                                <p:cTn id="46" presetID="1" presetClass="entr" presetSubtype="0" fill="hold" grpId="0" nodeType="afterEffect">
                                  <p:stCondLst>
                                    <p:cond delay="200"/>
                                  </p:stCondLst>
                                  <p:iterate type="lt">
                                    <p:tmAbs val="0"/>
                                  </p:iterate>
                                  <p:childTnLst>
                                    <p:set>
                                      <p:cBhvr>
                                        <p:cTn id="47" dur="1" fill="hold">
                                          <p:stCondLst>
                                            <p:cond delay="0"/>
                                          </p:stCondLst>
                                        </p:cTn>
                                        <p:tgtEl>
                                          <p:spTgt spid="40"/>
                                        </p:tgtEl>
                                        <p:attrNameLst>
                                          <p:attrName>style.visibility</p:attrName>
                                        </p:attrNameLst>
                                      </p:cBhvr>
                                      <p:to>
                                        <p:strVal val="visible"/>
                                      </p:to>
                                    </p:set>
                                  </p:childTnLst>
                                </p:cTn>
                              </p:par>
                            </p:childTnLst>
                          </p:cTn>
                        </p:par>
                        <p:par>
                          <p:cTn id="48" fill="hold">
                            <p:stCondLst>
                              <p:cond delay="4000"/>
                            </p:stCondLst>
                            <p:childTnLst>
                              <p:par>
                                <p:cTn id="49" presetID="18" presetClass="emph" presetSubtype="0" fill="hold" grpId="1" nodeType="afterEffect">
                                  <p:stCondLst>
                                    <p:cond delay="250"/>
                                  </p:stCondLst>
                                  <p:iterate type="lt">
                                    <p:tmPct val="4000"/>
                                  </p:iterate>
                                  <p:childTnLst>
                                    <p:set>
                                      <p:cBhvr override="childStyle">
                                        <p:cTn id="50" dur="750" fill="hold"/>
                                        <p:tgtEl>
                                          <p:spTgt spid="40"/>
                                        </p:tgtEl>
                                        <p:attrNameLst>
                                          <p:attrName>style.textDecorationUnderline</p:attrName>
                                        </p:attrNameLst>
                                      </p:cBhvr>
                                      <p:to>
                                        <p:strVal val="true"/>
                                      </p:to>
                                    </p:set>
                                  </p:childTnLst>
                                </p:cTn>
                              </p:par>
                              <p:par>
                                <p:cTn id="51" presetID="10" presetClass="entr" presetSubtype="0" fill="hold" nodeType="withEffect">
                                  <p:stCondLst>
                                    <p:cond delay="25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500"/>
                                        <p:tgtEl>
                                          <p:spTgt spid="47"/>
                                        </p:tgtEl>
                                      </p:cBhvr>
                                    </p:animEffect>
                                  </p:childTnLst>
                                </p:cTn>
                              </p:par>
                              <p:par>
                                <p:cTn id="54" presetID="1" presetClass="entr" presetSubtype="0" fill="hold" nodeType="withEffect">
                                  <p:stCondLst>
                                    <p:cond delay="250"/>
                                  </p:stCondLst>
                                  <p:childTnLst>
                                    <p:set>
                                      <p:cBhvr>
                                        <p:cTn id="55" dur="1" fill="hold">
                                          <p:stCondLst>
                                            <p:cond delay="1249"/>
                                          </p:stCondLst>
                                        </p:cTn>
                                        <p:tgtEl>
                                          <p:spTgt spid="25"/>
                                        </p:tgtEl>
                                        <p:attrNameLst>
                                          <p:attrName>style.visibility</p:attrName>
                                        </p:attrNameLst>
                                      </p:cBhvr>
                                      <p:to>
                                        <p:strVal val="visible"/>
                                      </p:to>
                                    </p:set>
                                  </p:childTnLst>
                                </p:cTn>
                              </p:par>
                              <p:par>
                                <p:cTn id="56" presetID="1" presetClass="exit" presetSubtype="0" fill="hold" nodeType="withEffect">
                                  <p:stCondLst>
                                    <p:cond delay="250"/>
                                  </p:stCondLst>
                                  <p:childTnLst>
                                    <p:set>
                                      <p:cBhvr>
                                        <p:cTn id="57" dur="1" fill="hold">
                                          <p:stCondLst>
                                            <p:cond delay="0"/>
                                          </p:stCondLst>
                                        </p:cTn>
                                        <p:tgtEl>
                                          <p:spTgt spid="25"/>
                                        </p:tgtEl>
                                        <p:attrNameLst>
                                          <p:attrName>style.visibility</p:attrName>
                                        </p:attrNameLst>
                                      </p:cBhvr>
                                      <p:to>
                                        <p:strVal val="hidden"/>
                                      </p:to>
                                    </p:set>
                                  </p:childTnLst>
                                </p:cTn>
                              </p:par>
                            </p:childTnLst>
                          </p:cTn>
                        </p:par>
                        <p:par>
                          <p:cTn id="58" fill="hold">
                            <p:stCondLst>
                              <p:cond delay="5750"/>
                            </p:stCondLst>
                            <p:childTnLst>
                              <p:par>
                                <p:cTn id="59" presetID="1" presetClass="entr" presetSubtype="0" fill="hold" grpId="0" nodeType="afterEffect">
                                  <p:stCondLst>
                                    <p:cond delay="250"/>
                                  </p:stCondLst>
                                  <p:iterate type="lt">
                                    <p:tmAbs val="0"/>
                                  </p:iterate>
                                  <p:childTnLst>
                                    <p:set>
                                      <p:cBhvr>
                                        <p:cTn id="60" dur="1" fill="hold">
                                          <p:stCondLst>
                                            <p:cond delay="0"/>
                                          </p:stCondLst>
                                        </p:cTn>
                                        <p:tgtEl>
                                          <p:spTgt spid="42"/>
                                        </p:tgtEl>
                                        <p:attrNameLst>
                                          <p:attrName>style.visibility</p:attrName>
                                        </p:attrNameLst>
                                      </p:cBhvr>
                                      <p:to>
                                        <p:strVal val="visible"/>
                                      </p:to>
                                    </p:set>
                                  </p:childTnLst>
                                </p:cTn>
                              </p:par>
                            </p:childTnLst>
                          </p:cTn>
                        </p:par>
                        <p:par>
                          <p:cTn id="61" fill="hold">
                            <p:stCondLst>
                              <p:cond delay="6000"/>
                            </p:stCondLst>
                            <p:childTnLst>
                              <p:par>
                                <p:cTn id="62" presetID="18" presetClass="emph" presetSubtype="0" fill="hold" grpId="1" nodeType="afterEffect">
                                  <p:stCondLst>
                                    <p:cond delay="250"/>
                                  </p:stCondLst>
                                  <p:iterate type="lt">
                                    <p:tmPct val="4000"/>
                                  </p:iterate>
                                  <p:childTnLst>
                                    <p:set>
                                      <p:cBhvr override="childStyle">
                                        <p:cTn id="63" dur="500" fill="hold"/>
                                        <p:tgtEl>
                                          <p:spTgt spid="42"/>
                                        </p:tgtEl>
                                        <p:attrNameLst>
                                          <p:attrName>style.textDecorationUnderline</p:attrName>
                                        </p:attrNameLst>
                                      </p:cBhvr>
                                      <p:to>
                                        <p:strVal val="true"/>
                                      </p:to>
                                    </p:set>
                                  </p:childTnLst>
                                </p:cTn>
                              </p:par>
                            </p:childTnLst>
                          </p:cTn>
                        </p:par>
                        <p:par>
                          <p:cTn id="64" fill="hold">
                            <p:stCondLst>
                              <p:cond delay="7710"/>
                            </p:stCondLst>
                            <p:childTnLst>
                              <p:par>
                                <p:cTn id="65" presetID="1" presetClass="entr" presetSubtype="0" fill="hold" grpId="0" nodeType="afterEffect">
                                  <p:stCondLst>
                                    <p:cond delay="250"/>
                                  </p:stCondLst>
                                  <p:iterate type="lt">
                                    <p:tmAbs val="0"/>
                                  </p:iterate>
                                  <p:childTnLst>
                                    <p:set>
                                      <p:cBhvr>
                                        <p:cTn id="66" dur="1" fill="hold">
                                          <p:stCondLst>
                                            <p:cond delay="0"/>
                                          </p:stCondLst>
                                        </p:cTn>
                                        <p:tgtEl>
                                          <p:spTgt spid="43"/>
                                        </p:tgtEl>
                                        <p:attrNameLst>
                                          <p:attrName>style.visibility</p:attrName>
                                        </p:attrNameLst>
                                      </p:cBhvr>
                                      <p:to>
                                        <p:strVal val="visible"/>
                                      </p:to>
                                    </p:set>
                                  </p:childTnLst>
                                </p:cTn>
                              </p:par>
                            </p:childTnLst>
                          </p:cTn>
                        </p:par>
                        <p:par>
                          <p:cTn id="67" fill="hold">
                            <p:stCondLst>
                              <p:cond delay="7960"/>
                            </p:stCondLst>
                            <p:childTnLst>
                              <p:par>
                                <p:cTn id="68" presetID="18" presetClass="emph" presetSubtype="0" fill="hold" grpId="1" nodeType="afterEffect">
                                  <p:stCondLst>
                                    <p:cond delay="250"/>
                                  </p:stCondLst>
                                  <p:iterate type="lt">
                                    <p:tmPct val="4000"/>
                                  </p:iterate>
                                  <p:childTnLst>
                                    <p:set>
                                      <p:cBhvr override="childStyle">
                                        <p:cTn id="69" dur="500" fill="hold"/>
                                        <p:tgtEl>
                                          <p:spTgt spid="43"/>
                                        </p:tgtEl>
                                        <p:attrNameLst>
                                          <p:attrName>style.textDecorationUnderline</p:attrName>
                                        </p:attrNameLst>
                                      </p:cBhvr>
                                      <p:to>
                                        <p:strVal val="true"/>
                                      </p:to>
                                    </p:set>
                                  </p:childTnLst>
                                </p:cTn>
                              </p:par>
                            </p:childTnLst>
                          </p:cTn>
                        </p:par>
                        <p:par>
                          <p:cTn id="70" fill="hold">
                            <p:stCondLst>
                              <p:cond delay="9390"/>
                            </p:stCondLst>
                            <p:childTnLst>
                              <p:par>
                                <p:cTn id="71" presetID="1" presetClass="entr" presetSubtype="0" fill="hold" grpId="0" nodeType="afterEffect">
                                  <p:stCondLst>
                                    <p:cond delay="250"/>
                                  </p:stCondLst>
                                  <p:iterate type="lt">
                                    <p:tmAbs val="0"/>
                                  </p:iterate>
                                  <p:childTnLst>
                                    <p:set>
                                      <p:cBhvr>
                                        <p:cTn id="72" dur="1" fill="hold">
                                          <p:stCondLst>
                                            <p:cond delay="0"/>
                                          </p:stCondLst>
                                        </p:cTn>
                                        <p:tgtEl>
                                          <p:spTgt spid="44"/>
                                        </p:tgtEl>
                                        <p:attrNameLst>
                                          <p:attrName>style.visibility</p:attrName>
                                        </p:attrNameLst>
                                      </p:cBhvr>
                                      <p:to>
                                        <p:strVal val="visible"/>
                                      </p:to>
                                    </p:set>
                                  </p:childTnLst>
                                </p:cTn>
                              </p:par>
                            </p:childTnLst>
                          </p:cTn>
                        </p:par>
                        <p:par>
                          <p:cTn id="73" fill="hold">
                            <p:stCondLst>
                              <p:cond delay="9640"/>
                            </p:stCondLst>
                            <p:childTnLst>
                              <p:par>
                                <p:cTn id="74" presetID="18" presetClass="emph" presetSubtype="0" fill="hold" grpId="1" nodeType="afterEffect">
                                  <p:stCondLst>
                                    <p:cond delay="250"/>
                                  </p:stCondLst>
                                  <p:iterate type="lt">
                                    <p:tmPct val="4000"/>
                                  </p:iterate>
                                  <p:childTnLst>
                                    <p:set>
                                      <p:cBhvr override="childStyle">
                                        <p:cTn id="75" dur="500" fill="hold"/>
                                        <p:tgtEl>
                                          <p:spTgt spid="4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57" grpId="0"/>
      <p:bldP spid="58" grpId="0"/>
      <p:bldP spid="59" grpId="0"/>
      <p:bldP spid="60" grpId="0"/>
      <p:bldP spid="63" grpId="0" animBg="1"/>
      <p:bldP spid="38" grpId="0"/>
      <p:bldP spid="38" grpId="1"/>
      <p:bldP spid="40" grpId="0"/>
      <p:bldP spid="40" grpId="1"/>
      <p:bldP spid="42" grpId="0"/>
      <p:bldP spid="42" grpId="1"/>
      <p:bldP spid="43" grpId="0"/>
      <p:bldP spid="43" grpId="1"/>
      <p:bldP spid="44" grpId="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5EAB2E-41F3-4A68-9AC1-CCB95A167F6D}"/>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43069" t="35311" r="39396" b="46424"/>
          <a:stretch/>
        </p:blipFill>
        <p:spPr>
          <a:xfrm>
            <a:off x="0" y="-16599"/>
            <a:ext cx="12192000" cy="6874599"/>
          </a:xfrm>
          <a:prstGeom prst="rect">
            <a:avLst/>
          </a:prstGeom>
        </p:spPr>
      </p:pic>
      <p:sp>
        <p:nvSpPr>
          <p:cNvPr id="57" name="Rectangle 56"/>
          <p:cNvSpPr/>
          <p:nvPr/>
        </p:nvSpPr>
        <p:spPr>
          <a:xfrm>
            <a:off x="7920087" y="1633057"/>
            <a:ext cx="733316" cy="302712"/>
          </a:xfrm>
          <a:prstGeom prst="rect">
            <a:avLst/>
          </a:prstGeom>
        </p:spPr>
        <p:txBody>
          <a:bodyPr wrap="square" lIns="91440" tIns="45720" rIns="91440" bIns="45720" anchor="t">
            <a:spAutoFit/>
          </a:bodyPr>
          <a:lstStyle/>
          <a:p>
            <a:pPr>
              <a:lnSpc>
                <a:spcPts val="1800"/>
              </a:lnSpc>
            </a:pPr>
            <a:r>
              <a:rPr lang="en-US" sz="1100">
                <a:solidFill>
                  <a:schemeClr val="bg1"/>
                </a:solidFill>
                <a:latin typeface="PetitaMedium"/>
              </a:rPr>
              <a:t>ASIA</a:t>
            </a:r>
          </a:p>
        </p:txBody>
      </p:sp>
      <p:sp>
        <p:nvSpPr>
          <p:cNvPr id="59" name="Rectangle 58"/>
          <p:cNvSpPr/>
          <p:nvPr/>
        </p:nvSpPr>
        <p:spPr>
          <a:xfrm>
            <a:off x="6544971" y="949787"/>
            <a:ext cx="725925" cy="302712"/>
          </a:xfrm>
          <a:prstGeom prst="rect">
            <a:avLst/>
          </a:prstGeom>
        </p:spPr>
        <p:txBody>
          <a:bodyPr wrap="square" lIns="91440" tIns="45720" rIns="91440" bIns="45720" anchor="t">
            <a:spAutoFit/>
          </a:bodyPr>
          <a:lstStyle/>
          <a:p>
            <a:pPr>
              <a:lnSpc>
                <a:spcPts val="1800"/>
              </a:lnSpc>
            </a:pPr>
            <a:r>
              <a:rPr lang="en-US" sz="1100">
                <a:solidFill>
                  <a:schemeClr val="bg1"/>
                </a:solidFill>
                <a:latin typeface="PetitaMedium"/>
              </a:rPr>
              <a:t>RUSSIA</a:t>
            </a:r>
          </a:p>
        </p:txBody>
      </p:sp>
      <p:sp>
        <p:nvSpPr>
          <p:cNvPr id="60" name="Rectangle 59"/>
          <p:cNvSpPr/>
          <p:nvPr/>
        </p:nvSpPr>
        <p:spPr>
          <a:xfrm>
            <a:off x="5365531" y="2632340"/>
            <a:ext cx="725925" cy="302712"/>
          </a:xfrm>
          <a:prstGeom prst="rect">
            <a:avLst/>
          </a:prstGeom>
        </p:spPr>
        <p:txBody>
          <a:bodyPr wrap="square" lIns="91440" tIns="45720" rIns="91440" bIns="45720" anchor="t">
            <a:spAutoFit/>
          </a:bodyPr>
          <a:lstStyle/>
          <a:p>
            <a:pPr>
              <a:lnSpc>
                <a:spcPts val="1800"/>
              </a:lnSpc>
            </a:pPr>
            <a:r>
              <a:rPr lang="en-US" sz="1100">
                <a:solidFill>
                  <a:schemeClr val="bg1"/>
                </a:solidFill>
                <a:latin typeface="PetitaMedium"/>
              </a:rPr>
              <a:t>AFRICA</a:t>
            </a:r>
          </a:p>
        </p:txBody>
      </p:sp>
      <p:sp>
        <p:nvSpPr>
          <p:cNvPr id="13" name="Content Placeholder 7">
            <a:extLst>
              <a:ext uri="{FF2B5EF4-FFF2-40B4-BE49-F238E27FC236}">
                <a16:creationId xmlns:a16="http://schemas.microsoft.com/office/drawing/2014/main" id="{B706FDC9-9D4E-4462-AD63-C0D5BCEE1617}"/>
              </a:ext>
            </a:extLst>
          </p:cNvPr>
          <p:cNvSpPr txBox="1">
            <a:spLocks/>
          </p:cNvSpPr>
          <p:nvPr/>
        </p:nvSpPr>
        <p:spPr>
          <a:xfrm>
            <a:off x="332143" y="3922949"/>
            <a:ext cx="5494632" cy="2550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spcBef>
                <a:spcPts val="600"/>
              </a:spcBef>
            </a:pPr>
            <a:r>
              <a:rPr lang="en-US" sz="1200">
                <a:latin typeface="PetitaLight" panose="02000606040000020003" pitchFamily="2" charset="0"/>
              </a:rPr>
              <a:t>Lowest corporate tax regime in the EU (12,5%)</a:t>
            </a:r>
          </a:p>
          <a:p>
            <a:pPr marL="514350" indent="-285750">
              <a:spcBef>
                <a:spcPts val="600"/>
              </a:spcBef>
            </a:pPr>
            <a:r>
              <a:rPr lang="en-US" sz="1200">
                <a:latin typeface="PetitaLight" panose="02000606040000020003" pitchFamily="2" charset="0"/>
              </a:rPr>
              <a:t>Cosmopolitan lifestyle  Cultural diversity  Excellent infrastructure</a:t>
            </a:r>
          </a:p>
          <a:p>
            <a:pPr marL="514350" indent="-285750">
              <a:spcBef>
                <a:spcPts val="600"/>
              </a:spcBef>
            </a:pPr>
            <a:r>
              <a:rPr lang="en-US" sz="1200">
                <a:latin typeface="PetitaLight" panose="02000606040000020003" pitchFamily="2" charset="0"/>
              </a:rPr>
              <a:t>Modern healthcare facilities and </a:t>
            </a:r>
            <a:r>
              <a:rPr lang="en-US" sz="1200" err="1">
                <a:latin typeface="PetitaLight" panose="02000606040000020003" pitchFamily="2" charset="0"/>
              </a:rPr>
              <a:t>centres</a:t>
            </a:r>
            <a:r>
              <a:rPr lang="en-US" sz="1200">
                <a:latin typeface="PetitaLight" panose="02000606040000020003" pitchFamily="2" charset="0"/>
              </a:rPr>
              <a:t>  </a:t>
            </a:r>
          </a:p>
          <a:p>
            <a:pPr marL="514350" indent="-285750">
              <a:spcBef>
                <a:spcPts val="600"/>
              </a:spcBef>
            </a:pPr>
            <a:r>
              <a:rPr lang="en-US" sz="1200">
                <a:latin typeface="PetitaLight" panose="02000606040000020003" pitchFamily="2" charset="0"/>
              </a:rPr>
              <a:t>Pleasant Mediterranean climate</a:t>
            </a:r>
          </a:p>
          <a:p>
            <a:pPr marL="514350" indent="-285750">
              <a:spcBef>
                <a:spcPts val="600"/>
              </a:spcBef>
            </a:pPr>
            <a:r>
              <a:rPr lang="en-US" sz="1200">
                <a:latin typeface="PetitaLight" panose="02000606040000020003" pitchFamily="2" charset="0"/>
              </a:rPr>
              <a:t>Rich in culture and history</a:t>
            </a:r>
          </a:p>
          <a:p>
            <a:pPr marL="514350" indent="-285750">
              <a:spcBef>
                <a:spcPts val="600"/>
              </a:spcBef>
            </a:pPr>
            <a:r>
              <a:rPr lang="en-US" sz="1200">
                <a:latin typeface="PetitaLight" panose="02000606040000020003" pitchFamily="2" charset="0"/>
              </a:rPr>
              <a:t>English widely spoken  </a:t>
            </a:r>
          </a:p>
          <a:p>
            <a:pPr marL="514350" indent="-285750">
              <a:spcBef>
                <a:spcPts val="600"/>
              </a:spcBef>
            </a:pPr>
            <a:r>
              <a:rPr lang="en-US" sz="1200">
                <a:latin typeface="PetitaLight" panose="02000606040000020003" pitchFamily="2" charset="0"/>
              </a:rPr>
              <a:t>Blue flag awarded beaches</a:t>
            </a:r>
          </a:p>
          <a:p>
            <a:pPr marL="514350" indent="-285750">
              <a:spcBef>
                <a:spcPts val="600"/>
              </a:spcBef>
            </a:pPr>
            <a:r>
              <a:rPr lang="en-US" sz="1200">
                <a:latin typeface="PetitaLight" panose="02000606040000020003" pitchFamily="2" charset="0"/>
              </a:rPr>
              <a:t>Picturesque villages and mountains with pine forests  Winter ski resorts</a:t>
            </a:r>
          </a:p>
          <a:p>
            <a:pPr marL="514350" indent="-285750">
              <a:spcBef>
                <a:spcPts val="600"/>
              </a:spcBef>
            </a:pPr>
            <a:endParaRPr lang="en-US" sz="1200">
              <a:latin typeface="PetitaLight" panose="02000606040000020003" pitchFamily="2" charset="0"/>
            </a:endParaRPr>
          </a:p>
        </p:txBody>
      </p:sp>
      <p:sp>
        <p:nvSpPr>
          <p:cNvPr id="2" name="Flowchart: Connector 1">
            <a:extLst>
              <a:ext uri="{FF2B5EF4-FFF2-40B4-BE49-F238E27FC236}">
                <a16:creationId xmlns:a16="http://schemas.microsoft.com/office/drawing/2014/main" id="{099233E8-992B-4254-ACB8-7CBFB5403012}"/>
              </a:ext>
            </a:extLst>
          </p:cNvPr>
          <p:cNvSpPr/>
          <p:nvPr/>
        </p:nvSpPr>
        <p:spPr>
          <a:xfrm>
            <a:off x="5675032" y="-302162"/>
            <a:ext cx="7232658" cy="6874599"/>
          </a:xfrm>
          <a:prstGeom prst="flowChartConnector">
            <a:avLst/>
          </a:prstGeom>
          <a:noFill/>
          <a:ln w="419100">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F51AE66C-3A68-408B-B9A9-3004E2C38130}"/>
              </a:ext>
            </a:extLst>
          </p:cNvPr>
          <p:cNvSpPr txBox="1">
            <a:spLocks/>
          </p:cNvSpPr>
          <p:nvPr/>
        </p:nvSpPr>
        <p:spPr>
          <a:xfrm>
            <a:off x="10010724" y="420677"/>
            <a:ext cx="1663414" cy="535219"/>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3600" kern="1200">
                <a:solidFill>
                  <a:srgbClr val="3E5D74"/>
                </a:solidFill>
                <a:latin typeface="PetitaBold" panose="02000604040000020003" pitchFamily="2" charset="0"/>
                <a:ea typeface="+mj-ea"/>
                <a:cs typeface="+mj-cs"/>
              </a:defRPr>
            </a:lvl1pPr>
          </a:lstStyle>
          <a:p>
            <a:r>
              <a:rPr lang="en-US">
                <a:latin typeface="Cormorant" panose="00000500000000000000" pitchFamily="50" charset="0"/>
              </a:rPr>
              <a:t>CYPRUS</a:t>
            </a:r>
          </a:p>
        </p:txBody>
      </p:sp>
      <p:sp>
        <p:nvSpPr>
          <p:cNvPr id="52" name="Rectangle 51"/>
          <p:cNvSpPr/>
          <p:nvPr/>
        </p:nvSpPr>
        <p:spPr>
          <a:xfrm>
            <a:off x="6853626" y="2131834"/>
            <a:ext cx="1315250" cy="302712"/>
          </a:xfrm>
          <a:prstGeom prst="rect">
            <a:avLst/>
          </a:prstGeom>
        </p:spPr>
        <p:txBody>
          <a:bodyPr wrap="square" lIns="91440" tIns="45720" rIns="91440" bIns="45720" anchor="t">
            <a:spAutoFit/>
          </a:bodyPr>
          <a:lstStyle/>
          <a:p>
            <a:pPr>
              <a:lnSpc>
                <a:spcPts val="1800"/>
              </a:lnSpc>
            </a:pPr>
            <a:r>
              <a:rPr lang="en-US" sz="1100">
                <a:solidFill>
                  <a:schemeClr val="bg1"/>
                </a:solidFill>
                <a:latin typeface="PetitaMedium"/>
              </a:rPr>
              <a:t>MIDDLE EAST</a:t>
            </a:r>
          </a:p>
        </p:txBody>
      </p:sp>
      <p:sp>
        <p:nvSpPr>
          <p:cNvPr id="4" name="Freeform: Shape 3">
            <a:hlinkHover r:id="rId4" action="ppaction://hlinksldjump" highlightClick="1"/>
            <a:extLst>
              <a:ext uri="{FF2B5EF4-FFF2-40B4-BE49-F238E27FC236}">
                <a16:creationId xmlns:a16="http://schemas.microsoft.com/office/drawing/2014/main" id="{05F1EC31-1BA7-4DC8-94C1-6DA9EF6A65E2}"/>
              </a:ext>
            </a:extLst>
          </p:cNvPr>
          <p:cNvSpPr/>
          <p:nvPr/>
        </p:nvSpPr>
        <p:spPr>
          <a:xfrm>
            <a:off x="7127516" y="3639868"/>
            <a:ext cx="1468971" cy="1168698"/>
          </a:xfrm>
          <a:custGeom>
            <a:avLst/>
            <a:gdLst>
              <a:gd name="connsiteX0" fmla="*/ 1442404 w 1468971"/>
              <a:gd name="connsiteY0" fmla="*/ 816938 h 1168698"/>
              <a:gd name="connsiteX1" fmla="*/ 1427505 w 1468971"/>
              <a:gd name="connsiteY1" fmla="*/ 824329 h 1168698"/>
              <a:gd name="connsiteX2" fmla="*/ 1363685 w 1468971"/>
              <a:gd name="connsiteY2" fmla="*/ 824329 h 1168698"/>
              <a:gd name="connsiteX3" fmla="*/ 1330836 w 1468971"/>
              <a:gd name="connsiteY3" fmla="*/ 816117 h 1168698"/>
              <a:gd name="connsiteX4" fmla="*/ 1265727 w 1468971"/>
              <a:gd name="connsiteY4" fmla="*/ 809665 h 1168698"/>
              <a:gd name="connsiteX5" fmla="*/ 1202493 w 1468971"/>
              <a:gd name="connsiteY5" fmla="*/ 802040 h 1168698"/>
              <a:gd name="connsiteX6" fmla="*/ 1119669 w 1468971"/>
              <a:gd name="connsiteY6" fmla="*/ 788900 h 1168698"/>
              <a:gd name="connsiteX7" fmla="*/ 1039308 w 1468971"/>
              <a:gd name="connsiteY7" fmla="*/ 809079 h 1168698"/>
              <a:gd name="connsiteX8" fmla="*/ 933724 w 1468971"/>
              <a:gd name="connsiteY8" fmla="*/ 847441 h 1168698"/>
              <a:gd name="connsiteX9" fmla="*/ 914250 w 1468971"/>
              <a:gd name="connsiteY9" fmla="*/ 856591 h 1168698"/>
              <a:gd name="connsiteX10" fmla="*/ 880580 w 1468971"/>
              <a:gd name="connsiteY10" fmla="*/ 884160 h 1168698"/>
              <a:gd name="connsiteX11" fmla="*/ 823917 w 1468971"/>
              <a:gd name="connsiteY11" fmla="*/ 928036 h 1168698"/>
              <a:gd name="connsiteX12" fmla="*/ 814766 w 1468971"/>
              <a:gd name="connsiteY12" fmla="*/ 951499 h 1168698"/>
              <a:gd name="connsiteX13" fmla="*/ 814766 w 1468971"/>
              <a:gd name="connsiteY13" fmla="*/ 982940 h 1168698"/>
              <a:gd name="connsiteX14" fmla="*/ 798459 w 1468971"/>
              <a:gd name="connsiteY14" fmla="*/ 1013677 h 1168698"/>
              <a:gd name="connsiteX15" fmla="*/ 807023 w 1468971"/>
              <a:gd name="connsiteY15" fmla="*/ 1072334 h 1168698"/>
              <a:gd name="connsiteX16" fmla="*/ 842922 w 1468971"/>
              <a:gd name="connsiteY16" fmla="*/ 1121959 h 1168698"/>
              <a:gd name="connsiteX17" fmla="*/ 862983 w 1468971"/>
              <a:gd name="connsiteY17" fmla="*/ 1159382 h 1168698"/>
              <a:gd name="connsiteX18" fmla="*/ 824738 w 1468971"/>
              <a:gd name="connsiteY18" fmla="*/ 1168416 h 1168698"/>
              <a:gd name="connsiteX19" fmla="*/ 748600 w 1468971"/>
              <a:gd name="connsiteY19" fmla="*/ 1143896 h 1168698"/>
              <a:gd name="connsiteX20" fmla="*/ 713406 w 1468971"/>
              <a:gd name="connsiteY20" fmla="*/ 1135684 h 1168698"/>
              <a:gd name="connsiteX21" fmla="*/ 699680 w 1468971"/>
              <a:gd name="connsiteY21" fmla="*/ 1144600 h 1168698"/>
              <a:gd name="connsiteX22" fmla="*/ 673166 w 1468971"/>
              <a:gd name="connsiteY22" fmla="*/ 1142371 h 1168698"/>
              <a:gd name="connsiteX23" fmla="*/ 631637 w 1468971"/>
              <a:gd name="connsiteY23" fmla="*/ 1137444 h 1168698"/>
              <a:gd name="connsiteX24" fmla="*/ 627765 w 1468971"/>
              <a:gd name="connsiteY24" fmla="*/ 1134394 h 1168698"/>
              <a:gd name="connsiteX25" fmla="*/ 631989 w 1468971"/>
              <a:gd name="connsiteY25" fmla="*/ 1122662 h 1168698"/>
              <a:gd name="connsiteX26" fmla="*/ 637385 w 1468971"/>
              <a:gd name="connsiteY26" fmla="*/ 1059899 h 1168698"/>
              <a:gd name="connsiteX27" fmla="*/ 607470 w 1468971"/>
              <a:gd name="connsiteY27" fmla="*/ 971795 h 1168698"/>
              <a:gd name="connsiteX28" fmla="*/ 534148 w 1468971"/>
              <a:gd name="connsiteY28" fmla="*/ 864099 h 1168698"/>
              <a:gd name="connsiteX29" fmla="*/ 521595 w 1468971"/>
              <a:gd name="connsiteY29" fmla="*/ 857999 h 1168698"/>
              <a:gd name="connsiteX30" fmla="*/ 489333 w 1468971"/>
              <a:gd name="connsiteY30" fmla="*/ 850139 h 1168698"/>
              <a:gd name="connsiteX31" fmla="*/ 469272 w 1468971"/>
              <a:gd name="connsiteY31" fmla="*/ 835240 h 1168698"/>
              <a:gd name="connsiteX32" fmla="*/ 432201 w 1468971"/>
              <a:gd name="connsiteY32" fmla="*/ 845798 h 1168698"/>
              <a:gd name="connsiteX33" fmla="*/ 406509 w 1468971"/>
              <a:gd name="connsiteY33" fmla="*/ 836530 h 1168698"/>
              <a:gd name="connsiteX34" fmla="*/ 359582 w 1468971"/>
              <a:gd name="connsiteY34" fmla="*/ 837704 h 1168698"/>
              <a:gd name="connsiteX35" fmla="*/ 327907 w 1468971"/>
              <a:gd name="connsiteY35" fmla="*/ 833832 h 1168698"/>
              <a:gd name="connsiteX36" fmla="*/ 292713 w 1468971"/>
              <a:gd name="connsiteY36" fmla="*/ 843921 h 1168698"/>
              <a:gd name="connsiteX37" fmla="*/ 272417 w 1468971"/>
              <a:gd name="connsiteY37" fmla="*/ 841692 h 1168698"/>
              <a:gd name="connsiteX38" fmla="*/ 248954 w 1468971"/>
              <a:gd name="connsiteY38" fmla="*/ 851077 h 1168698"/>
              <a:gd name="connsiteX39" fmla="*/ 219860 w 1468971"/>
              <a:gd name="connsiteY39" fmla="*/ 862222 h 1168698"/>
              <a:gd name="connsiteX40" fmla="*/ 209301 w 1468971"/>
              <a:gd name="connsiteY40" fmla="*/ 859524 h 1168698"/>
              <a:gd name="connsiteX41" fmla="*/ 185838 w 1468971"/>
              <a:gd name="connsiteY41" fmla="*/ 849435 h 1168698"/>
              <a:gd name="connsiteX42" fmla="*/ 161789 w 1468971"/>
              <a:gd name="connsiteY42" fmla="*/ 856943 h 1168698"/>
              <a:gd name="connsiteX43" fmla="*/ 148415 w 1468971"/>
              <a:gd name="connsiteY43" fmla="*/ 881931 h 1168698"/>
              <a:gd name="connsiteX44" fmla="*/ 135158 w 1468971"/>
              <a:gd name="connsiteY44" fmla="*/ 881931 h 1168698"/>
              <a:gd name="connsiteX45" fmla="*/ 107589 w 1468971"/>
              <a:gd name="connsiteY45" fmla="*/ 880054 h 1168698"/>
              <a:gd name="connsiteX46" fmla="*/ 101840 w 1468971"/>
              <a:gd name="connsiteY46" fmla="*/ 872546 h 1168698"/>
              <a:gd name="connsiteX47" fmla="*/ 86238 w 1468971"/>
              <a:gd name="connsiteY47" fmla="*/ 852954 h 1168698"/>
              <a:gd name="connsiteX48" fmla="*/ 32624 w 1468971"/>
              <a:gd name="connsiteY48" fmla="*/ 834184 h 1168698"/>
              <a:gd name="connsiteX49" fmla="*/ 13971 w 1468971"/>
              <a:gd name="connsiteY49" fmla="*/ 813302 h 1168698"/>
              <a:gd name="connsiteX50" fmla="*/ -107 w 1468971"/>
              <a:gd name="connsiteY50" fmla="*/ 805090 h 1168698"/>
              <a:gd name="connsiteX51" fmla="*/ 17256 w 1468971"/>
              <a:gd name="connsiteY51" fmla="*/ 705254 h 1168698"/>
              <a:gd name="connsiteX52" fmla="*/ 11625 w 1468971"/>
              <a:gd name="connsiteY52" fmla="*/ 699389 h 1168698"/>
              <a:gd name="connsiteX53" fmla="*/ 9396 w 1468971"/>
              <a:gd name="connsiteY53" fmla="*/ 688478 h 1168698"/>
              <a:gd name="connsiteX54" fmla="*/ 10217 w 1468971"/>
              <a:gd name="connsiteY54" fmla="*/ 684724 h 1168698"/>
              <a:gd name="connsiteX55" fmla="*/ 10217 w 1468971"/>
              <a:gd name="connsiteY55" fmla="*/ 683903 h 1168698"/>
              <a:gd name="connsiteX56" fmla="*/ 15496 w 1468971"/>
              <a:gd name="connsiteY56" fmla="*/ 682964 h 1168698"/>
              <a:gd name="connsiteX57" fmla="*/ 29105 w 1468971"/>
              <a:gd name="connsiteY57" fmla="*/ 676747 h 1168698"/>
              <a:gd name="connsiteX58" fmla="*/ 37083 w 1468971"/>
              <a:gd name="connsiteY58" fmla="*/ 672875 h 1168698"/>
              <a:gd name="connsiteX59" fmla="*/ 46233 w 1468971"/>
              <a:gd name="connsiteY59" fmla="*/ 668887 h 1168698"/>
              <a:gd name="connsiteX60" fmla="*/ 52920 w 1468971"/>
              <a:gd name="connsiteY60" fmla="*/ 659501 h 1168698"/>
              <a:gd name="connsiteX61" fmla="*/ 52920 w 1468971"/>
              <a:gd name="connsiteY61" fmla="*/ 653518 h 1168698"/>
              <a:gd name="connsiteX62" fmla="*/ 52920 w 1468971"/>
              <a:gd name="connsiteY62" fmla="*/ 631815 h 1168698"/>
              <a:gd name="connsiteX63" fmla="*/ 54797 w 1468971"/>
              <a:gd name="connsiteY63" fmla="*/ 627005 h 1168698"/>
              <a:gd name="connsiteX64" fmla="*/ 58668 w 1468971"/>
              <a:gd name="connsiteY64" fmla="*/ 625128 h 1168698"/>
              <a:gd name="connsiteX65" fmla="*/ 66294 w 1468971"/>
              <a:gd name="connsiteY65" fmla="*/ 627944 h 1168698"/>
              <a:gd name="connsiteX66" fmla="*/ 67232 w 1468971"/>
              <a:gd name="connsiteY66" fmla="*/ 627944 h 1168698"/>
              <a:gd name="connsiteX67" fmla="*/ 79785 w 1468971"/>
              <a:gd name="connsiteY67" fmla="*/ 630876 h 1168698"/>
              <a:gd name="connsiteX68" fmla="*/ 95388 w 1468971"/>
              <a:gd name="connsiteY68" fmla="*/ 626653 h 1168698"/>
              <a:gd name="connsiteX69" fmla="*/ 102544 w 1468971"/>
              <a:gd name="connsiteY69" fmla="*/ 621726 h 1168698"/>
              <a:gd name="connsiteX70" fmla="*/ 124365 w 1468971"/>
              <a:gd name="connsiteY70" fmla="*/ 604246 h 1168698"/>
              <a:gd name="connsiteX71" fmla="*/ 130114 w 1468971"/>
              <a:gd name="connsiteY71" fmla="*/ 602486 h 1168698"/>
              <a:gd name="connsiteX72" fmla="*/ 137974 w 1468971"/>
              <a:gd name="connsiteY72" fmla="*/ 600844 h 1168698"/>
              <a:gd name="connsiteX73" fmla="*/ 145130 w 1468971"/>
              <a:gd name="connsiteY73" fmla="*/ 589112 h 1168698"/>
              <a:gd name="connsiteX74" fmla="*/ 146068 w 1468971"/>
              <a:gd name="connsiteY74" fmla="*/ 585827 h 1168698"/>
              <a:gd name="connsiteX75" fmla="*/ 156979 w 1468971"/>
              <a:gd name="connsiteY75" fmla="*/ 581134 h 1168698"/>
              <a:gd name="connsiteX76" fmla="*/ 165895 w 1468971"/>
              <a:gd name="connsiteY76" fmla="*/ 577498 h 1168698"/>
              <a:gd name="connsiteX77" fmla="*/ 175163 w 1468971"/>
              <a:gd name="connsiteY77" fmla="*/ 576207 h 1168698"/>
              <a:gd name="connsiteX78" fmla="*/ 179738 w 1468971"/>
              <a:gd name="connsiteY78" fmla="*/ 576207 h 1168698"/>
              <a:gd name="connsiteX79" fmla="*/ 192877 w 1468971"/>
              <a:gd name="connsiteY79" fmla="*/ 567174 h 1168698"/>
              <a:gd name="connsiteX80" fmla="*/ 203553 w 1468971"/>
              <a:gd name="connsiteY80" fmla="*/ 540895 h 1168698"/>
              <a:gd name="connsiteX81" fmla="*/ 213994 w 1468971"/>
              <a:gd name="connsiteY81" fmla="*/ 515321 h 1168698"/>
              <a:gd name="connsiteX82" fmla="*/ 219977 w 1468971"/>
              <a:gd name="connsiteY82" fmla="*/ 510863 h 1168698"/>
              <a:gd name="connsiteX83" fmla="*/ 221150 w 1468971"/>
              <a:gd name="connsiteY83" fmla="*/ 510863 h 1168698"/>
              <a:gd name="connsiteX84" fmla="*/ 227955 w 1468971"/>
              <a:gd name="connsiteY84" fmla="*/ 507226 h 1168698"/>
              <a:gd name="connsiteX85" fmla="*/ 230301 w 1468971"/>
              <a:gd name="connsiteY85" fmla="*/ 503237 h 1168698"/>
              <a:gd name="connsiteX86" fmla="*/ 223966 w 1468971"/>
              <a:gd name="connsiteY86" fmla="*/ 498075 h 1168698"/>
              <a:gd name="connsiteX87" fmla="*/ 217748 w 1468971"/>
              <a:gd name="connsiteY87" fmla="*/ 494908 h 1168698"/>
              <a:gd name="connsiteX88" fmla="*/ 208832 w 1468971"/>
              <a:gd name="connsiteY88" fmla="*/ 487048 h 1168698"/>
              <a:gd name="connsiteX89" fmla="*/ 203318 w 1468971"/>
              <a:gd name="connsiteY89" fmla="*/ 481064 h 1168698"/>
              <a:gd name="connsiteX90" fmla="*/ 182671 w 1468971"/>
              <a:gd name="connsiteY90" fmla="*/ 476020 h 1168698"/>
              <a:gd name="connsiteX91" fmla="*/ 178799 w 1468971"/>
              <a:gd name="connsiteY91" fmla="*/ 476020 h 1168698"/>
              <a:gd name="connsiteX92" fmla="*/ 181028 w 1468971"/>
              <a:gd name="connsiteY92" fmla="*/ 467339 h 1168698"/>
              <a:gd name="connsiteX93" fmla="*/ 182671 w 1468971"/>
              <a:gd name="connsiteY93" fmla="*/ 462763 h 1168698"/>
              <a:gd name="connsiteX94" fmla="*/ 175866 w 1468971"/>
              <a:gd name="connsiteY94" fmla="*/ 449507 h 1168698"/>
              <a:gd name="connsiteX95" fmla="*/ 173872 w 1468971"/>
              <a:gd name="connsiteY95" fmla="*/ 442585 h 1168698"/>
              <a:gd name="connsiteX96" fmla="*/ 189358 w 1468971"/>
              <a:gd name="connsiteY96" fmla="*/ 426865 h 1168698"/>
              <a:gd name="connsiteX97" fmla="*/ 191352 w 1468971"/>
              <a:gd name="connsiteY97" fmla="*/ 425340 h 1168698"/>
              <a:gd name="connsiteX98" fmla="*/ 196749 w 1468971"/>
              <a:gd name="connsiteY98" fmla="*/ 425340 h 1168698"/>
              <a:gd name="connsiteX99" fmla="*/ 200034 w 1468971"/>
              <a:gd name="connsiteY99" fmla="*/ 428507 h 1168698"/>
              <a:gd name="connsiteX100" fmla="*/ 211765 w 1468971"/>
              <a:gd name="connsiteY100" fmla="*/ 428507 h 1168698"/>
              <a:gd name="connsiteX101" fmla="*/ 219156 w 1468971"/>
              <a:gd name="connsiteY101" fmla="*/ 411966 h 1168698"/>
              <a:gd name="connsiteX102" fmla="*/ 224201 w 1468971"/>
              <a:gd name="connsiteY102" fmla="*/ 396363 h 1168698"/>
              <a:gd name="connsiteX103" fmla="*/ 247664 w 1468971"/>
              <a:gd name="connsiteY103" fmla="*/ 374073 h 1168698"/>
              <a:gd name="connsiteX104" fmla="*/ 269250 w 1468971"/>
              <a:gd name="connsiteY104" fmla="*/ 369146 h 1168698"/>
              <a:gd name="connsiteX105" fmla="*/ 281802 w 1468971"/>
              <a:gd name="connsiteY105" fmla="*/ 366799 h 1168698"/>
              <a:gd name="connsiteX106" fmla="*/ 290132 w 1468971"/>
              <a:gd name="connsiteY106" fmla="*/ 355068 h 1168698"/>
              <a:gd name="connsiteX107" fmla="*/ 290953 w 1468971"/>
              <a:gd name="connsiteY107" fmla="*/ 351314 h 1168698"/>
              <a:gd name="connsiteX108" fmla="*/ 306321 w 1468971"/>
              <a:gd name="connsiteY108" fmla="*/ 310723 h 1168698"/>
              <a:gd name="connsiteX109" fmla="*/ 339170 w 1468971"/>
              <a:gd name="connsiteY109" fmla="*/ 280455 h 1168698"/>
              <a:gd name="connsiteX110" fmla="*/ 366152 w 1468971"/>
              <a:gd name="connsiteY110" fmla="*/ 268724 h 1168698"/>
              <a:gd name="connsiteX111" fmla="*/ 379761 w 1468971"/>
              <a:gd name="connsiteY111" fmla="*/ 252417 h 1168698"/>
              <a:gd name="connsiteX112" fmla="*/ 380582 w 1468971"/>
              <a:gd name="connsiteY112" fmla="*/ 251009 h 1168698"/>
              <a:gd name="connsiteX113" fmla="*/ 391375 w 1468971"/>
              <a:gd name="connsiteY113" fmla="*/ 243266 h 1168698"/>
              <a:gd name="connsiteX114" fmla="*/ 412257 w 1468971"/>
              <a:gd name="connsiteY114" fmla="*/ 222267 h 1168698"/>
              <a:gd name="connsiteX115" fmla="*/ 406860 w 1468971"/>
              <a:gd name="connsiteY115" fmla="*/ 196106 h 1168698"/>
              <a:gd name="connsiteX116" fmla="*/ 376593 w 1468971"/>
              <a:gd name="connsiteY116" fmla="*/ 187072 h 1168698"/>
              <a:gd name="connsiteX117" fmla="*/ 366739 w 1468971"/>
              <a:gd name="connsiteY117" fmla="*/ 180268 h 1168698"/>
              <a:gd name="connsiteX118" fmla="*/ 366739 w 1468971"/>
              <a:gd name="connsiteY118" fmla="*/ 177921 h 1168698"/>
              <a:gd name="connsiteX119" fmla="*/ 369789 w 1468971"/>
              <a:gd name="connsiteY119" fmla="*/ 143666 h 1168698"/>
              <a:gd name="connsiteX120" fmla="*/ 380465 w 1468971"/>
              <a:gd name="connsiteY120" fmla="*/ 85008 h 1168698"/>
              <a:gd name="connsiteX121" fmla="*/ 383397 w 1468971"/>
              <a:gd name="connsiteY121" fmla="*/ 81723 h 1168698"/>
              <a:gd name="connsiteX122" fmla="*/ 397358 w 1468971"/>
              <a:gd name="connsiteY122" fmla="*/ 57673 h 1168698"/>
              <a:gd name="connsiteX123" fmla="*/ 394073 w 1468971"/>
              <a:gd name="connsiteY123" fmla="*/ 45942 h 1168698"/>
              <a:gd name="connsiteX124" fmla="*/ 392079 w 1468971"/>
              <a:gd name="connsiteY124" fmla="*/ 39489 h 1168698"/>
              <a:gd name="connsiteX125" fmla="*/ 403106 w 1468971"/>
              <a:gd name="connsiteY125" fmla="*/ 25411 h 1168698"/>
              <a:gd name="connsiteX126" fmla="*/ 421994 w 1468971"/>
              <a:gd name="connsiteY126" fmla="*/ 28227 h 1168698"/>
              <a:gd name="connsiteX127" fmla="*/ 429737 w 1468971"/>
              <a:gd name="connsiteY127" fmla="*/ 28227 h 1168698"/>
              <a:gd name="connsiteX128" fmla="*/ 430793 w 1468971"/>
              <a:gd name="connsiteY128" fmla="*/ 28227 h 1168698"/>
              <a:gd name="connsiteX129" fmla="*/ 443932 w 1468971"/>
              <a:gd name="connsiteY129" fmla="*/ 12742 h 1168698"/>
              <a:gd name="connsiteX130" fmla="*/ 447100 w 1468971"/>
              <a:gd name="connsiteY130" fmla="*/ 71 h 1168698"/>
              <a:gd name="connsiteX131" fmla="*/ 457306 w 1468971"/>
              <a:gd name="connsiteY131" fmla="*/ 775 h 1168698"/>
              <a:gd name="connsiteX132" fmla="*/ 458831 w 1468971"/>
              <a:gd name="connsiteY132" fmla="*/ 775 h 1168698"/>
              <a:gd name="connsiteX133" fmla="*/ 476781 w 1468971"/>
              <a:gd name="connsiteY133" fmla="*/ 5703 h 1168698"/>
              <a:gd name="connsiteX134" fmla="*/ 545058 w 1468971"/>
              <a:gd name="connsiteY134" fmla="*/ 50752 h 1168698"/>
              <a:gd name="connsiteX135" fmla="*/ 569812 w 1468971"/>
              <a:gd name="connsiteY135" fmla="*/ 57556 h 1168698"/>
              <a:gd name="connsiteX136" fmla="*/ 580957 w 1468971"/>
              <a:gd name="connsiteY136" fmla="*/ 60958 h 1168698"/>
              <a:gd name="connsiteX137" fmla="*/ 588113 w 1468971"/>
              <a:gd name="connsiteY137" fmla="*/ 71634 h 1168698"/>
              <a:gd name="connsiteX138" fmla="*/ 594800 w 1468971"/>
              <a:gd name="connsiteY138" fmla="*/ 81488 h 1168698"/>
              <a:gd name="connsiteX139" fmla="*/ 598319 w 1468971"/>
              <a:gd name="connsiteY139" fmla="*/ 83952 h 1168698"/>
              <a:gd name="connsiteX140" fmla="*/ 599140 w 1468971"/>
              <a:gd name="connsiteY140" fmla="*/ 83952 h 1168698"/>
              <a:gd name="connsiteX141" fmla="*/ 644072 w 1468971"/>
              <a:gd name="connsiteY141" fmla="*/ 87706 h 1168698"/>
              <a:gd name="connsiteX142" fmla="*/ 651698 w 1468971"/>
              <a:gd name="connsiteY142" fmla="*/ 85360 h 1168698"/>
              <a:gd name="connsiteX143" fmla="*/ 667535 w 1468971"/>
              <a:gd name="connsiteY143" fmla="*/ 85360 h 1168698"/>
              <a:gd name="connsiteX144" fmla="*/ 681613 w 1468971"/>
              <a:gd name="connsiteY144" fmla="*/ 92399 h 1168698"/>
              <a:gd name="connsiteX145" fmla="*/ 707657 w 1468971"/>
              <a:gd name="connsiteY145" fmla="*/ 102957 h 1168698"/>
              <a:gd name="connsiteX146" fmla="*/ 726545 w 1468971"/>
              <a:gd name="connsiteY146" fmla="*/ 93807 h 1168698"/>
              <a:gd name="connsiteX147" fmla="*/ 739098 w 1468971"/>
              <a:gd name="connsiteY147" fmla="*/ 87354 h 1168698"/>
              <a:gd name="connsiteX148" fmla="*/ 742031 w 1468971"/>
              <a:gd name="connsiteY148" fmla="*/ 87354 h 1168698"/>
              <a:gd name="connsiteX149" fmla="*/ 767019 w 1468971"/>
              <a:gd name="connsiteY149" fmla="*/ 81958 h 1168698"/>
              <a:gd name="connsiteX150" fmla="*/ 805029 w 1468971"/>
              <a:gd name="connsiteY150" fmla="*/ 52746 h 1168698"/>
              <a:gd name="connsiteX151" fmla="*/ 820984 w 1468971"/>
              <a:gd name="connsiteY151" fmla="*/ 56969 h 1168698"/>
              <a:gd name="connsiteX152" fmla="*/ 830956 w 1468971"/>
              <a:gd name="connsiteY152" fmla="*/ 60020 h 1168698"/>
              <a:gd name="connsiteX153" fmla="*/ 867910 w 1468971"/>
              <a:gd name="connsiteY153" fmla="*/ 65768 h 1168698"/>
              <a:gd name="connsiteX154" fmla="*/ 884452 w 1468971"/>
              <a:gd name="connsiteY154" fmla="*/ 66589 h 1168698"/>
              <a:gd name="connsiteX155" fmla="*/ 884452 w 1468971"/>
              <a:gd name="connsiteY155" fmla="*/ 66589 h 1168698"/>
              <a:gd name="connsiteX156" fmla="*/ 897239 w 1468971"/>
              <a:gd name="connsiteY156" fmla="*/ 73628 h 1168698"/>
              <a:gd name="connsiteX157" fmla="*/ 908970 w 1468971"/>
              <a:gd name="connsiteY157" fmla="*/ 94510 h 1168698"/>
              <a:gd name="connsiteX158" fmla="*/ 924808 w 1468971"/>
              <a:gd name="connsiteY158" fmla="*/ 123839 h 1168698"/>
              <a:gd name="connsiteX159" fmla="*/ 957187 w 1468971"/>
              <a:gd name="connsiteY159" fmla="*/ 149766 h 1168698"/>
              <a:gd name="connsiteX160" fmla="*/ 968919 w 1468971"/>
              <a:gd name="connsiteY160" fmla="*/ 156101 h 1168698"/>
              <a:gd name="connsiteX161" fmla="*/ 977952 w 1468971"/>
              <a:gd name="connsiteY161" fmla="*/ 161849 h 1168698"/>
              <a:gd name="connsiteX162" fmla="*/ 1005521 w 1468971"/>
              <a:gd name="connsiteY162" fmla="*/ 185312 h 1168698"/>
              <a:gd name="connsiteX163" fmla="*/ 1015376 w 1468971"/>
              <a:gd name="connsiteY163" fmla="*/ 225317 h 1168698"/>
              <a:gd name="connsiteX164" fmla="*/ 1027107 w 1468971"/>
              <a:gd name="connsiteY164" fmla="*/ 240216 h 1168698"/>
              <a:gd name="connsiteX165" fmla="*/ 1047168 w 1468971"/>
              <a:gd name="connsiteY165" fmla="*/ 261802 h 1168698"/>
              <a:gd name="connsiteX166" fmla="*/ 1065000 w 1468971"/>
              <a:gd name="connsiteY166" fmla="*/ 252534 h 1168698"/>
              <a:gd name="connsiteX167" fmla="*/ 1072626 w 1468971"/>
              <a:gd name="connsiteY167" fmla="*/ 247020 h 1168698"/>
              <a:gd name="connsiteX168" fmla="*/ 1076145 w 1468971"/>
              <a:gd name="connsiteY168" fmla="*/ 245026 h 1168698"/>
              <a:gd name="connsiteX169" fmla="*/ 1104652 w 1468971"/>
              <a:gd name="connsiteY169" fmla="*/ 241272 h 1168698"/>
              <a:gd name="connsiteX170" fmla="*/ 1111926 w 1468971"/>
              <a:gd name="connsiteY170" fmla="*/ 243266 h 1168698"/>
              <a:gd name="connsiteX171" fmla="*/ 1140668 w 1468971"/>
              <a:gd name="connsiteY171" fmla="*/ 261333 h 1168698"/>
              <a:gd name="connsiteX172" fmla="*/ 1144188 w 1468971"/>
              <a:gd name="connsiteY172" fmla="*/ 273064 h 1168698"/>
              <a:gd name="connsiteX173" fmla="*/ 1155919 w 1468971"/>
              <a:gd name="connsiteY173" fmla="*/ 280572 h 1168698"/>
              <a:gd name="connsiteX174" fmla="*/ 1192874 w 1468971"/>
              <a:gd name="connsiteY174" fmla="*/ 291131 h 1168698"/>
              <a:gd name="connsiteX175" fmla="*/ 1192874 w 1468971"/>
              <a:gd name="connsiteY175" fmla="*/ 291718 h 1168698"/>
              <a:gd name="connsiteX176" fmla="*/ 1178561 w 1468971"/>
              <a:gd name="connsiteY176" fmla="*/ 329728 h 1168698"/>
              <a:gd name="connsiteX177" fmla="*/ 1177623 w 1468971"/>
              <a:gd name="connsiteY177" fmla="*/ 331253 h 1168698"/>
              <a:gd name="connsiteX178" fmla="*/ 1169880 w 1468971"/>
              <a:gd name="connsiteY178" fmla="*/ 348381 h 1168698"/>
              <a:gd name="connsiteX179" fmla="*/ 1174925 w 1468971"/>
              <a:gd name="connsiteY179" fmla="*/ 355772 h 1168698"/>
              <a:gd name="connsiteX180" fmla="*/ 1190293 w 1468971"/>
              <a:gd name="connsiteY180" fmla="*/ 362693 h 1168698"/>
              <a:gd name="connsiteX181" fmla="*/ 1202024 w 1468971"/>
              <a:gd name="connsiteY181" fmla="*/ 368676 h 1168698"/>
              <a:gd name="connsiteX182" fmla="*/ 1218448 w 1468971"/>
              <a:gd name="connsiteY182" fmla="*/ 382989 h 1168698"/>
              <a:gd name="connsiteX183" fmla="*/ 1241090 w 1468971"/>
              <a:gd name="connsiteY183" fmla="*/ 382989 h 1168698"/>
              <a:gd name="connsiteX184" fmla="*/ 1248951 w 1468971"/>
              <a:gd name="connsiteY184" fmla="*/ 382402 h 1168698"/>
              <a:gd name="connsiteX185" fmla="*/ 1276989 w 1468971"/>
              <a:gd name="connsiteY185" fmla="*/ 390497 h 1168698"/>
              <a:gd name="connsiteX186" fmla="*/ 1285787 w 1468971"/>
              <a:gd name="connsiteY186" fmla="*/ 397653 h 1168698"/>
              <a:gd name="connsiteX187" fmla="*/ 1285787 w 1468971"/>
              <a:gd name="connsiteY187" fmla="*/ 399061 h 1168698"/>
              <a:gd name="connsiteX188" fmla="*/ 1307608 w 1468971"/>
              <a:gd name="connsiteY188" fmla="*/ 407742 h 1168698"/>
              <a:gd name="connsiteX189" fmla="*/ 1372601 w 1468971"/>
              <a:gd name="connsiteY189" fmla="*/ 439183 h 1168698"/>
              <a:gd name="connsiteX190" fmla="*/ 1387500 w 1468971"/>
              <a:gd name="connsiteY190" fmla="*/ 463819 h 1168698"/>
              <a:gd name="connsiteX191" fmla="*/ 1401109 w 1468971"/>
              <a:gd name="connsiteY191" fmla="*/ 486461 h 1168698"/>
              <a:gd name="connsiteX192" fmla="*/ 1405566 w 1468971"/>
              <a:gd name="connsiteY192" fmla="*/ 500070 h 1168698"/>
              <a:gd name="connsiteX193" fmla="*/ 1413192 w 1468971"/>
              <a:gd name="connsiteY193" fmla="*/ 518254 h 1168698"/>
              <a:gd name="connsiteX194" fmla="*/ 1426801 w 1468971"/>
              <a:gd name="connsiteY194" fmla="*/ 529985 h 1168698"/>
              <a:gd name="connsiteX195" fmla="*/ 1438532 w 1468971"/>
              <a:gd name="connsiteY195" fmla="*/ 647301 h 1168698"/>
              <a:gd name="connsiteX196" fmla="*/ 1446510 w 1468971"/>
              <a:gd name="connsiteY196" fmla="*/ 668652 h 1168698"/>
              <a:gd name="connsiteX197" fmla="*/ 1453314 w 1468971"/>
              <a:gd name="connsiteY197" fmla="*/ 686601 h 1168698"/>
              <a:gd name="connsiteX198" fmla="*/ 1454721 w 1468971"/>
              <a:gd name="connsiteY198" fmla="*/ 689534 h 1168698"/>
              <a:gd name="connsiteX199" fmla="*/ 1468799 w 1468971"/>
              <a:gd name="connsiteY199" fmla="*/ 730712 h 1168698"/>
              <a:gd name="connsiteX200" fmla="*/ 1457068 w 1468971"/>
              <a:gd name="connsiteY200" fmla="*/ 769778 h 1168698"/>
              <a:gd name="connsiteX201" fmla="*/ 1442404 w 1468971"/>
              <a:gd name="connsiteY201" fmla="*/ 814240 h 116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68971" h="1168698">
                <a:moveTo>
                  <a:pt x="1442404" y="816938"/>
                </a:moveTo>
                <a:cubicBezTo>
                  <a:pt x="1437840" y="820141"/>
                  <a:pt x="1432819" y="822628"/>
                  <a:pt x="1427505" y="824329"/>
                </a:cubicBezTo>
                <a:cubicBezTo>
                  <a:pt x="1406271" y="826253"/>
                  <a:pt x="1384919" y="826253"/>
                  <a:pt x="1363685" y="824329"/>
                </a:cubicBezTo>
                <a:cubicBezTo>
                  <a:pt x="1353044" y="820481"/>
                  <a:pt x="1342040" y="817736"/>
                  <a:pt x="1330836" y="816117"/>
                </a:cubicBezTo>
                <a:cubicBezTo>
                  <a:pt x="1314999" y="816117"/>
                  <a:pt x="1265727" y="809665"/>
                  <a:pt x="1265727" y="809665"/>
                </a:cubicBezTo>
                <a:cubicBezTo>
                  <a:pt x="1265727" y="809665"/>
                  <a:pt x="1224197" y="805911"/>
                  <a:pt x="1202493" y="802040"/>
                </a:cubicBezTo>
                <a:cubicBezTo>
                  <a:pt x="1175182" y="795951"/>
                  <a:pt x="1147520" y="791563"/>
                  <a:pt x="1119669" y="788900"/>
                </a:cubicBezTo>
                <a:cubicBezTo>
                  <a:pt x="1099842" y="788900"/>
                  <a:pt x="1042358" y="807671"/>
                  <a:pt x="1039308" y="809079"/>
                </a:cubicBezTo>
                <a:cubicBezTo>
                  <a:pt x="1036258" y="810486"/>
                  <a:pt x="951204" y="839933"/>
                  <a:pt x="933724" y="847441"/>
                </a:cubicBezTo>
                <a:cubicBezTo>
                  <a:pt x="916244" y="854949"/>
                  <a:pt x="914250" y="856591"/>
                  <a:pt x="914250" y="856591"/>
                </a:cubicBezTo>
                <a:cubicBezTo>
                  <a:pt x="914250" y="856591"/>
                  <a:pt x="886681" y="878881"/>
                  <a:pt x="880580" y="884160"/>
                </a:cubicBezTo>
                <a:cubicBezTo>
                  <a:pt x="874480" y="889439"/>
                  <a:pt x="831073" y="918534"/>
                  <a:pt x="823917" y="928036"/>
                </a:cubicBezTo>
                <a:cubicBezTo>
                  <a:pt x="818896" y="934934"/>
                  <a:pt x="815752" y="943017"/>
                  <a:pt x="814766" y="951499"/>
                </a:cubicBezTo>
                <a:cubicBezTo>
                  <a:pt x="816631" y="961894"/>
                  <a:pt x="816631" y="972546"/>
                  <a:pt x="814766" y="982940"/>
                </a:cubicBezTo>
                <a:cubicBezTo>
                  <a:pt x="811247" y="990096"/>
                  <a:pt x="798107" y="1005582"/>
                  <a:pt x="798459" y="1013677"/>
                </a:cubicBezTo>
                <a:cubicBezTo>
                  <a:pt x="799668" y="1033432"/>
                  <a:pt x="802530" y="1053059"/>
                  <a:pt x="807023" y="1072334"/>
                </a:cubicBezTo>
                <a:cubicBezTo>
                  <a:pt x="809839" y="1075854"/>
                  <a:pt x="834710" y="1107529"/>
                  <a:pt x="842922" y="1121959"/>
                </a:cubicBezTo>
                <a:cubicBezTo>
                  <a:pt x="850430" y="1133971"/>
                  <a:pt x="857129" y="1146478"/>
                  <a:pt x="862983" y="1159382"/>
                </a:cubicBezTo>
                <a:cubicBezTo>
                  <a:pt x="862983" y="1162667"/>
                  <a:pt x="830134" y="1168416"/>
                  <a:pt x="824738" y="1168416"/>
                </a:cubicBezTo>
                <a:cubicBezTo>
                  <a:pt x="819341" y="1168416"/>
                  <a:pt x="774175" y="1149880"/>
                  <a:pt x="748600" y="1143896"/>
                </a:cubicBezTo>
                <a:cubicBezTo>
                  <a:pt x="723025" y="1137913"/>
                  <a:pt x="713406" y="1135684"/>
                  <a:pt x="713406" y="1135684"/>
                </a:cubicBezTo>
                <a:cubicBezTo>
                  <a:pt x="708572" y="1138230"/>
                  <a:pt x="703973" y="1141210"/>
                  <a:pt x="699680" y="1144600"/>
                </a:cubicBezTo>
                <a:cubicBezTo>
                  <a:pt x="695808" y="1148120"/>
                  <a:pt x="686306" y="1143545"/>
                  <a:pt x="673166" y="1142371"/>
                </a:cubicBezTo>
                <a:cubicBezTo>
                  <a:pt x="659194" y="1142055"/>
                  <a:pt x="645292" y="1140401"/>
                  <a:pt x="631637" y="1137444"/>
                </a:cubicBezTo>
                <a:lnTo>
                  <a:pt x="627765" y="1134394"/>
                </a:lnTo>
                <a:cubicBezTo>
                  <a:pt x="628469" y="1130265"/>
                  <a:pt x="629889" y="1126288"/>
                  <a:pt x="631989" y="1122662"/>
                </a:cubicBezTo>
                <a:cubicBezTo>
                  <a:pt x="635274" y="1116679"/>
                  <a:pt x="647005" y="1078434"/>
                  <a:pt x="637385" y="1059899"/>
                </a:cubicBezTo>
                <a:cubicBezTo>
                  <a:pt x="627765" y="1041363"/>
                  <a:pt x="607470" y="971795"/>
                  <a:pt x="607470" y="971795"/>
                </a:cubicBezTo>
                <a:cubicBezTo>
                  <a:pt x="607470" y="971795"/>
                  <a:pt x="537081" y="866211"/>
                  <a:pt x="534148" y="864099"/>
                </a:cubicBezTo>
                <a:cubicBezTo>
                  <a:pt x="531074" y="860310"/>
                  <a:pt x="526475" y="858081"/>
                  <a:pt x="521595" y="857999"/>
                </a:cubicBezTo>
                <a:cubicBezTo>
                  <a:pt x="514673" y="857999"/>
                  <a:pt x="495434" y="857999"/>
                  <a:pt x="489333" y="850139"/>
                </a:cubicBezTo>
                <a:cubicBezTo>
                  <a:pt x="483233" y="842279"/>
                  <a:pt x="479244" y="829609"/>
                  <a:pt x="469272" y="835240"/>
                </a:cubicBezTo>
                <a:cubicBezTo>
                  <a:pt x="459300" y="840871"/>
                  <a:pt x="443932" y="851312"/>
                  <a:pt x="432201" y="845798"/>
                </a:cubicBezTo>
                <a:cubicBezTo>
                  <a:pt x="420469" y="840284"/>
                  <a:pt x="418240" y="834067"/>
                  <a:pt x="406509" y="836530"/>
                </a:cubicBezTo>
                <a:cubicBezTo>
                  <a:pt x="391187" y="840660"/>
                  <a:pt x="375092" y="841059"/>
                  <a:pt x="359582" y="837704"/>
                </a:cubicBezTo>
                <a:cubicBezTo>
                  <a:pt x="345974" y="832542"/>
                  <a:pt x="342572" y="828905"/>
                  <a:pt x="327907" y="833832"/>
                </a:cubicBezTo>
                <a:cubicBezTo>
                  <a:pt x="313243" y="838759"/>
                  <a:pt x="309254" y="845563"/>
                  <a:pt x="292713" y="843921"/>
                </a:cubicBezTo>
                <a:lnTo>
                  <a:pt x="272417" y="841692"/>
                </a:lnTo>
                <a:cubicBezTo>
                  <a:pt x="263994" y="843029"/>
                  <a:pt x="255981" y="846244"/>
                  <a:pt x="248954" y="851077"/>
                </a:cubicBezTo>
                <a:cubicBezTo>
                  <a:pt x="241047" y="858398"/>
                  <a:pt x="230629" y="862386"/>
                  <a:pt x="219860" y="862222"/>
                </a:cubicBezTo>
                <a:cubicBezTo>
                  <a:pt x="216270" y="861647"/>
                  <a:pt x="212727" y="860744"/>
                  <a:pt x="209301" y="859524"/>
                </a:cubicBezTo>
                <a:cubicBezTo>
                  <a:pt x="202591" y="854010"/>
                  <a:pt x="194461" y="850514"/>
                  <a:pt x="185838" y="849435"/>
                </a:cubicBezTo>
                <a:cubicBezTo>
                  <a:pt x="173403" y="849435"/>
                  <a:pt x="165895" y="847441"/>
                  <a:pt x="161789" y="856943"/>
                </a:cubicBezTo>
                <a:cubicBezTo>
                  <a:pt x="157683" y="866446"/>
                  <a:pt x="159325" y="882283"/>
                  <a:pt x="148415" y="881931"/>
                </a:cubicBezTo>
                <a:lnTo>
                  <a:pt x="135158" y="881931"/>
                </a:lnTo>
                <a:cubicBezTo>
                  <a:pt x="135158" y="881931"/>
                  <a:pt x="111695" y="884982"/>
                  <a:pt x="107589" y="880054"/>
                </a:cubicBezTo>
                <a:cubicBezTo>
                  <a:pt x="103483" y="875127"/>
                  <a:pt x="101840" y="872546"/>
                  <a:pt x="101840" y="872546"/>
                </a:cubicBezTo>
                <a:cubicBezTo>
                  <a:pt x="98826" y="864533"/>
                  <a:pt x="93370" y="857682"/>
                  <a:pt x="86238" y="852954"/>
                </a:cubicBezTo>
                <a:cubicBezTo>
                  <a:pt x="73802" y="845446"/>
                  <a:pt x="39311" y="839698"/>
                  <a:pt x="32624" y="834184"/>
                </a:cubicBezTo>
                <a:cubicBezTo>
                  <a:pt x="25937" y="828670"/>
                  <a:pt x="19602" y="815883"/>
                  <a:pt x="13971" y="813302"/>
                </a:cubicBezTo>
                <a:lnTo>
                  <a:pt x="-107" y="805090"/>
                </a:lnTo>
                <a:cubicBezTo>
                  <a:pt x="4117" y="797816"/>
                  <a:pt x="22183" y="710064"/>
                  <a:pt x="17256" y="705254"/>
                </a:cubicBezTo>
                <a:cubicBezTo>
                  <a:pt x="15180" y="703506"/>
                  <a:pt x="13291" y="701535"/>
                  <a:pt x="11625" y="699389"/>
                </a:cubicBezTo>
                <a:cubicBezTo>
                  <a:pt x="8504" y="696678"/>
                  <a:pt x="7589" y="692197"/>
                  <a:pt x="9396" y="688478"/>
                </a:cubicBezTo>
                <a:cubicBezTo>
                  <a:pt x="9865" y="687281"/>
                  <a:pt x="10135" y="686014"/>
                  <a:pt x="10217" y="684724"/>
                </a:cubicBezTo>
                <a:lnTo>
                  <a:pt x="10217" y="683903"/>
                </a:lnTo>
                <a:cubicBezTo>
                  <a:pt x="11836" y="683046"/>
                  <a:pt x="13678" y="682718"/>
                  <a:pt x="15496" y="682964"/>
                </a:cubicBezTo>
                <a:cubicBezTo>
                  <a:pt x="20705" y="682906"/>
                  <a:pt x="25656" y="680653"/>
                  <a:pt x="29105" y="676747"/>
                </a:cubicBezTo>
                <a:cubicBezTo>
                  <a:pt x="31557" y="675069"/>
                  <a:pt x="34243" y="673755"/>
                  <a:pt x="37083" y="672875"/>
                </a:cubicBezTo>
                <a:cubicBezTo>
                  <a:pt x="40273" y="671913"/>
                  <a:pt x="43347" y="670576"/>
                  <a:pt x="46233" y="668887"/>
                </a:cubicBezTo>
                <a:cubicBezTo>
                  <a:pt x="52451" y="665719"/>
                  <a:pt x="53037" y="663842"/>
                  <a:pt x="52920" y="659501"/>
                </a:cubicBezTo>
                <a:lnTo>
                  <a:pt x="52920" y="653518"/>
                </a:lnTo>
                <a:cubicBezTo>
                  <a:pt x="52920" y="644602"/>
                  <a:pt x="52920" y="634513"/>
                  <a:pt x="52920" y="631815"/>
                </a:cubicBezTo>
                <a:cubicBezTo>
                  <a:pt x="52967" y="630043"/>
                  <a:pt x="53636" y="628342"/>
                  <a:pt x="54797" y="627005"/>
                </a:cubicBezTo>
                <a:cubicBezTo>
                  <a:pt x="55747" y="625832"/>
                  <a:pt x="57167" y="625140"/>
                  <a:pt x="58668" y="625128"/>
                </a:cubicBezTo>
                <a:cubicBezTo>
                  <a:pt x="61460" y="625128"/>
                  <a:pt x="64171" y="626125"/>
                  <a:pt x="66294" y="627944"/>
                </a:cubicBezTo>
                <a:lnTo>
                  <a:pt x="67232" y="627944"/>
                </a:lnTo>
                <a:lnTo>
                  <a:pt x="79785" y="630876"/>
                </a:lnTo>
                <a:cubicBezTo>
                  <a:pt x="85358" y="631874"/>
                  <a:pt x="91083" y="630325"/>
                  <a:pt x="95388" y="626653"/>
                </a:cubicBezTo>
                <a:cubicBezTo>
                  <a:pt x="97899" y="625210"/>
                  <a:pt x="100292" y="623556"/>
                  <a:pt x="102544" y="621726"/>
                </a:cubicBezTo>
                <a:cubicBezTo>
                  <a:pt x="107824" y="617854"/>
                  <a:pt x="119438" y="608235"/>
                  <a:pt x="124365" y="604246"/>
                </a:cubicBezTo>
                <a:cubicBezTo>
                  <a:pt x="125949" y="602873"/>
                  <a:pt x="128037" y="602228"/>
                  <a:pt x="130114" y="602486"/>
                </a:cubicBezTo>
                <a:cubicBezTo>
                  <a:pt x="132835" y="602662"/>
                  <a:pt x="135557" y="602099"/>
                  <a:pt x="137974" y="600844"/>
                </a:cubicBezTo>
                <a:cubicBezTo>
                  <a:pt x="141915" y="598122"/>
                  <a:pt x="144520" y="593863"/>
                  <a:pt x="145130" y="589112"/>
                </a:cubicBezTo>
                <a:cubicBezTo>
                  <a:pt x="145130" y="587704"/>
                  <a:pt x="145834" y="586531"/>
                  <a:pt x="146068" y="585827"/>
                </a:cubicBezTo>
                <a:cubicBezTo>
                  <a:pt x="149459" y="583739"/>
                  <a:pt x="153131" y="582167"/>
                  <a:pt x="156979" y="581134"/>
                </a:cubicBezTo>
                <a:cubicBezTo>
                  <a:pt x="160052" y="580196"/>
                  <a:pt x="163044" y="578976"/>
                  <a:pt x="165895" y="577498"/>
                </a:cubicBezTo>
                <a:cubicBezTo>
                  <a:pt x="168781" y="576137"/>
                  <a:pt x="172019" y="575691"/>
                  <a:pt x="175163" y="576207"/>
                </a:cubicBezTo>
                <a:lnTo>
                  <a:pt x="179738" y="576207"/>
                </a:lnTo>
                <a:cubicBezTo>
                  <a:pt x="185428" y="575809"/>
                  <a:pt x="190461" y="572348"/>
                  <a:pt x="192877" y="567174"/>
                </a:cubicBezTo>
                <a:cubicBezTo>
                  <a:pt x="194754" y="564124"/>
                  <a:pt x="198978" y="552862"/>
                  <a:pt x="203553" y="540895"/>
                </a:cubicBezTo>
                <a:cubicBezTo>
                  <a:pt x="208128" y="528929"/>
                  <a:pt x="212117" y="518723"/>
                  <a:pt x="213994" y="515321"/>
                </a:cubicBezTo>
                <a:cubicBezTo>
                  <a:pt x="216575" y="510041"/>
                  <a:pt x="219625" y="510863"/>
                  <a:pt x="219977" y="510863"/>
                </a:cubicBezTo>
                <a:lnTo>
                  <a:pt x="221150" y="510863"/>
                </a:lnTo>
                <a:cubicBezTo>
                  <a:pt x="223614" y="510065"/>
                  <a:pt x="225913" y="508833"/>
                  <a:pt x="227955" y="507226"/>
                </a:cubicBezTo>
                <a:cubicBezTo>
                  <a:pt x="229503" y="506534"/>
                  <a:pt x="230453" y="504927"/>
                  <a:pt x="230301" y="503237"/>
                </a:cubicBezTo>
                <a:cubicBezTo>
                  <a:pt x="230301" y="500187"/>
                  <a:pt x="225374" y="498427"/>
                  <a:pt x="223966" y="498075"/>
                </a:cubicBezTo>
                <a:lnTo>
                  <a:pt x="217748" y="494908"/>
                </a:lnTo>
                <a:cubicBezTo>
                  <a:pt x="214322" y="492843"/>
                  <a:pt x="211308" y="490180"/>
                  <a:pt x="208832" y="487048"/>
                </a:cubicBezTo>
                <a:cubicBezTo>
                  <a:pt x="206955" y="485171"/>
                  <a:pt x="205313" y="483176"/>
                  <a:pt x="203318" y="481064"/>
                </a:cubicBezTo>
                <a:cubicBezTo>
                  <a:pt x="197382" y="476701"/>
                  <a:pt x="189956" y="474882"/>
                  <a:pt x="182671" y="476020"/>
                </a:cubicBezTo>
                <a:lnTo>
                  <a:pt x="178799" y="476020"/>
                </a:lnTo>
                <a:cubicBezTo>
                  <a:pt x="178095" y="475199"/>
                  <a:pt x="180090" y="469920"/>
                  <a:pt x="181028" y="467339"/>
                </a:cubicBezTo>
                <a:cubicBezTo>
                  <a:pt x="181967" y="464758"/>
                  <a:pt x="182202" y="464288"/>
                  <a:pt x="182671" y="462763"/>
                </a:cubicBezTo>
                <a:cubicBezTo>
                  <a:pt x="185721" y="453378"/>
                  <a:pt x="180794" y="451032"/>
                  <a:pt x="175866" y="449507"/>
                </a:cubicBezTo>
                <a:cubicBezTo>
                  <a:pt x="170939" y="447982"/>
                  <a:pt x="172347" y="447982"/>
                  <a:pt x="173872" y="442585"/>
                </a:cubicBezTo>
                <a:cubicBezTo>
                  <a:pt x="175397" y="437189"/>
                  <a:pt x="184665" y="430853"/>
                  <a:pt x="189358" y="426865"/>
                </a:cubicBezTo>
                <a:lnTo>
                  <a:pt x="191352" y="425340"/>
                </a:lnTo>
                <a:cubicBezTo>
                  <a:pt x="192912" y="424038"/>
                  <a:pt x="195188" y="424038"/>
                  <a:pt x="196749" y="425340"/>
                </a:cubicBezTo>
                <a:lnTo>
                  <a:pt x="200034" y="428507"/>
                </a:lnTo>
                <a:cubicBezTo>
                  <a:pt x="203318" y="432144"/>
                  <a:pt x="208363" y="430267"/>
                  <a:pt x="211765" y="428507"/>
                </a:cubicBezTo>
                <a:cubicBezTo>
                  <a:pt x="215167" y="426748"/>
                  <a:pt x="216106" y="422759"/>
                  <a:pt x="219156" y="411966"/>
                </a:cubicBezTo>
                <a:cubicBezTo>
                  <a:pt x="220681" y="406921"/>
                  <a:pt x="222323" y="400938"/>
                  <a:pt x="224201" y="396363"/>
                </a:cubicBezTo>
                <a:cubicBezTo>
                  <a:pt x="228940" y="386239"/>
                  <a:pt x="237316" y="378285"/>
                  <a:pt x="247664" y="374073"/>
                </a:cubicBezTo>
                <a:cubicBezTo>
                  <a:pt x="254632" y="371562"/>
                  <a:pt x="261882" y="369908"/>
                  <a:pt x="269250" y="369146"/>
                </a:cubicBezTo>
                <a:cubicBezTo>
                  <a:pt x="273473" y="368606"/>
                  <a:pt x="277661" y="367820"/>
                  <a:pt x="281802" y="366799"/>
                </a:cubicBezTo>
                <a:cubicBezTo>
                  <a:pt x="286788" y="365052"/>
                  <a:pt x="290132" y="360347"/>
                  <a:pt x="290132" y="355068"/>
                </a:cubicBezTo>
                <a:cubicBezTo>
                  <a:pt x="290484" y="353836"/>
                  <a:pt x="290765" y="352581"/>
                  <a:pt x="290953" y="351314"/>
                </a:cubicBezTo>
                <a:cubicBezTo>
                  <a:pt x="294437" y="337224"/>
                  <a:pt x="299599" y="323592"/>
                  <a:pt x="306321" y="310723"/>
                </a:cubicBezTo>
                <a:cubicBezTo>
                  <a:pt x="314909" y="298334"/>
                  <a:pt x="326124" y="287998"/>
                  <a:pt x="339170" y="280455"/>
                </a:cubicBezTo>
                <a:cubicBezTo>
                  <a:pt x="339170" y="280455"/>
                  <a:pt x="360873" y="270484"/>
                  <a:pt x="366152" y="268724"/>
                </a:cubicBezTo>
                <a:cubicBezTo>
                  <a:pt x="371431" y="266964"/>
                  <a:pt x="376007" y="258986"/>
                  <a:pt x="379761" y="252417"/>
                </a:cubicBezTo>
                <a:lnTo>
                  <a:pt x="380582" y="251009"/>
                </a:lnTo>
                <a:cubicBezTo>
                  <a:pt x="382705" y="246833"/>
                  <a:pt x="386729" y="243935"/>
                  <a:pt x="391375" y="243266"/>
                </a:cubicBezTo>
                <a:cubicBezTo>
                  <a:pt x="400619" y="238984"/>
                  <a:pt x="408034" y="231535"/>
                  <a:pt x="412257" y="222267"/>
                </a:cubicBezTo>
                <a:cubicBezTo>
                  <a:pt x="415460" y="213222"/>
                  <a:pt x="413383" y="203144"/>
                  <a:pt x="406860" y="196106"/>
                </a:cubicBezTo>
                <a:cubicBezTo>
                  <a:pt x="403106" y="191178"/>
                  <a:pt x="379995" y="187424"/>
                  <a:pt x="376593" y="187072"/>
                </a:cubicBezTo>
                <a:cubicBezTo>
                  <a:pt x="372522" y="186239"/>
                  <a:pt x="368956" y="183787"/>
                  <a:pt x="366739" y="180268"/>
                </a:cubicBezTo>
                <a:lnTo>
                  <a:pt x="366739" y="177921"/>
                </a:lnTo>
                <a:cubicBezTo>
                  <a:pt x="366739" y="175575"/>
                  <a:pt x="368850" y="152581"/>
                  <a:pt x="369789" y="143666"/>
                </a:cubicBezTo>
                <a:cubicBezTo>
                  <a:pt x="373308" y="122080"/>
                  <a:pt x="379409" y="87119"/>
                  <a:pt x="380465" y="85008"/>
                </a:cubicBezTo>
                <a:cubicBezTo>
                  <a:pt x="381380" y="83858"/>
                  <a:pt x="382353" y="82755"/>
                  <a:pt x="383397" y="81723"/>
                </a:cubicBezTo>
                <a:cubicBezTo>
                  <a:pt x="389263" y="76209"/>
                  <a:pt x="399000" y="66472"/>
                  <a:pt x="397358" y="57673"/>
                </a:cubicBezTo>
                <a:cubicBezTo>
                  <a:pt x="396595" y="53673"/>
                  <a:pt x="395493" y="49755"/>
                  <a:pt x="394073" y="45942"/>
                </a:cubicBezTo>
                <a:cubicBezTo>
                  <a:pt x="393275" y="43830"/>
                  <a:pt x="392607" y="41683"/>
                  <a:pt x="392079" y="39489"/>
                </a:cubicBezTo>
                <a:cubicBezTo>
                  <a:pt x="391023" y="35266"/>
                  <a:pt x="398531" y="28579"/>
                  <a:pt x="403106" y="25411"/>
                </a:cubicBezTo>
                <a:cubicBezTo>
                  <a:pt x="409301" y="26937"/>
                  <a:pt x="415624" y="27887"/>
                  <a:pt x="421994" y="28227"/>
                </a:cubicBezTo>
                <a:lnTo>
                  <a:pt x="429737" y="28227"/>
                </a:lnTo>
                <a:lnTo>
                  <a:pt x="430793" y="28227"/>
                </a:lnTo>
                <a:cubicBezTo>
                  <a:pt x="432201" y="27640"/>
                  <a:pt x="443346" y="21188"/>
                  <a:pt x="443932" y="12742"/>
                </a:cubicBezTo>
                <a:cubicBezTo>
                  <a:pt x="443932" y="7580"/>
                  <a:pt x="443932" y="71"/>
                  <a:pt x="447100" y="71"/>
                </a:cubicBezTo>
                <a:cubicBezTo>
                  <a:pt x="450514" y="118"/>
                  <a:pt x="453916" y="353"/>
                  <a:pt x="457306" y="775"/>
                </a:cubicBezTo>
                <a:lnTo>
                  <a:pt x="458831" y="775"/>
                </a:lnTo>
                <a:cubicBezTo>
                  <a:pt x="458831" y="775"/>
                  <a:pt x="466222" y="-3683"/>
                  <a:pt x="476781" y="5703"/>
                </a:cubicBezTo>
                <a:cubicBezTo>
                  <a:pt x="497369" y="23769"/>
                  <a:pt x="520352" y="38926"/>
                  <a:pt x="545058" y="50752"/>
                </a:cubicBezTo>
                <a:cubicBezTo>
                  <a:pt x="553176" y="53497"/>
                  <a:pt x="561435" y="55773"/>
                  <a:pt x="569812" y="57556"/>
                </a:cubicBezTo>
                <a:cubicBezTo>
                  <a:pt x="573683" y="58096"/>
                  <a:pt x="577449" y="59245"/>
                  <a:pt x="580957" y="60958"/>
                </a:cubicBezTo>
                <a:cubicBezTo>
                  <a:pt x="583972" y="64043"/>
                  <a:pt x="586400" y="67669"/>
                  <a:pt x="588113" y="71634"/>
                </a:cubicBezTo>
                <a:cubicBezTo>
                  <a:pt x="589544" y="75388"/>
                  <a:pt x="591832" y="78767"/>
                  <a:pt x="594800" y="81488"/>
                </a:cubicBezTo>
                <a:lnTo>
                  <a:pt x="598319" y="83952"/>
                </a:lnTo>
                <a:lnTo>
                  <a:pt x="599140" y="83952"/>
                </a:lnTo>
                <a:cubicBezTo>
                  <a:pt x="613969" y="86556"/>
                  <a:pt x="629009" y="87823"/>
                  <a:pt x="644072" y="87706"/>
                </a:cubicBezTo>
                <a:cubicBezTo>
                  <a:pt x="646665" y="87096"/>
                  <a:pt x="649211" y="86310"/>
                  <a:pt x="651698" y="85360"/>
                </a:cubicBezTo>
                <a:cubicBezTo>
                  <a:pt x="656613" y="82579"/>
                  <a:pt x="662620" y="82579"/>
                  <a:pt x="667535" y="85360"/>
                </a:cubicBezTo>
                <a:cubicBezTo>
                  <a:pt x="671641" y="87119"/>
                  <a:pt x="676686" y="89935"/>
                  <a:pt x="681613" y="92399"/>
                </a:cubicBezTo>
                <a:cubicBezTo>
                  <a:pt x="689379" y="97854"/>
                  <a:pt x="698284" y="101467"/>
                  <a:pt x="707657" y="102957"/>
                </a:cubicBezTo>
                <a:cubicBezTo>
                  <a:pt x="714379" y="100869"/>
                  <a:pt x="720738" y="97783"/>
                  <a:pt x="726545" y="93807"/>
                </a:cubicBezTo>
                <a:cubicBezTo>
                  <a:pt x="730534" y="91284"/>
                  <a:pt x="734734" y="89125"/>
                  <a:pt x="739098" y="87354"/>
                </a:cubicBezTo>
                <a:lnTo>
                  <a:pt x="742031" y="87354"/>
                </a:lnTo>
                <a:cubicBezTo>
                  <a:pt x="748835" y="88058"/>
                  <a:pt x="761270" y="89466"/>
                  <a:pt x="767019" y="81958"/>
                </a:cubicBezTo>
                <a:cubicBezTo>
                  <a:pt x="777988" y="70191"/>
                  <a:pt x="790834" y="60325"/>
                  <a:pt x="805029" y="52746"/>
                </a:cubicBezTo>
                <a:cubicBezTo>
                  <a:pt x="810508" y="53473"/>
                  <a:pt x="815869" y="54893"/>
                  <a:pt x="820984" y="56969"/>
                </a:cubicBezTo>
                <a:cubicBezTo>
                  <a:pt x="824503" y="58143"/>
                  <a:pt x="828140" y="59316"/>
                  <a:pt x="830956" y="60020"/>
                </a:cubicBezTo>
                <a:cubicBezTo>
                  <a:pt x="842980" y="63504"/>
                  <a:pt x="855392" y="65440"/>
                  <a:pt x="867910" y="65768"/>
                </a:cubicBezTo>
                <a:cubicBezTo>
                  <a:pt x="873436" y="65580"/>
                  <a:pt x="878973" y="65862"/>
                  <a:pt x="884452" y="66589"/>
                </a:cubicBezTo>
                <a:lnTo>
                  <a:pt x="884452" y="66589"/>
                </a:lnTo>
                <a:cubicBezTo>
                  <a:pt x="889672" y="66472"/>
                  <a:pt x="894552" y="69158"/>
                  <a:pt x="897239" y="73628"/>
                </a:cubicBezTo>
                <a:cubicBezTo>
                  <a:pt x="899116" y="77851"/>
                  <a:pt x="903457" y="85360"/>
                  <a:pt x="908970" y="94510"/>
                </a:cubicBezTo>
                <a:cubicBezTo>
                  <a:pt x="914484" y="103661"/>
                  <a:pt x="920702" y="115510"/>
                  <a:pt x="924808" y="123839"/>
                </a:cubicBezTo>
                <a:cubicBezTo>
                  <a:pt x="932645" y="135641"/>
                  <a:pt x="943954" y="144710"/>
                  <a:pt x="957187" y="149766"/>
                </a:cubicBezTo>
                <a:cubicBezTo>
                  <a:pt x="961410" y="151995"/>
                  <a:pt x="965516" y="154224"/>
                  <a:pt x="968919" y="156101"/>
                </a:cubicBezTo>
                <a:cubicBezTo>
                  <a:pt x="972321" y="157978"/>
                  <a:pt x="974550" y="159620"/>
                  <a:pt x="977952" y="161849"/>
                </a:cubicBezTo>
                <a:cubicBezTo>
                  <a:pt x="988393" y="168184"/>
                  <a:pt x="1005638" y="178743"/>
                  <a:pt x="1005521" y="185312"/>
                </a:cubicBezTo>
                <a:cubicBezTo>
                  <a:pt x="1005404" y="191882"/>
                  <a:pt x="1007398" y="220507"/>
                  <a:pt x="1015376" y="225317"/>
                </a:cubicBezTo>
                <a:cubicBezTo>
                  <a:pt x="1019763" y="229881"/>
                  <a:pt x="1023693" y="234878"/>
                  <a:pt x="1027107" y="240216"/>
                </a:cubicBezTo>
                <a:cubicBezTo>
                  <a:pt x="1037431" y="254880"/>
                  <a:pt x="1042710" y="261802"/>
                  <a:pt x="1047168" y="261802"/>
                </a:cubicBezTo>
                <a:cubicBezTo>
                  <a:pt x="1053820" y="260324"/>
                  <a:pt x="1059967" y="257133"/>
                  <a:pt x="1065000" y="252534"/>
                </a:cubicBezTo>
                <a:cubicBezTo>
                  <a:pt x="1067428" y="250540"/>
                  <a:pt x="1069974" y="248698"/>
                  <a:pt x="1072626" y="247020"/>
                </a:cubicBezTo>
                <a:cubicBezTo>
                  <a:pt x="1073846" y="246445"/>
                  <a:pt x="1075019" y="245777"/>
                  <a:pt x="1076145" y="245026"/>
                </a:cubicBezTo>
                <a:cubicBezTo>
                  <a:pt x="1084275" y="238726"/>
                  <a:pt x="1095174" y="237283"/>
                  <a:pt x="1104652" y="241272"/>
                </a:cubicBezTo>
                <a:lnTo>
                  <a:pt x="1111926" y="243266"/>
                </a:lnTo>
                <a:cubicBezTo>
                  <a:pt x="1127412" y="247372"/>
                  <a:pt x="1135389" y="249484"/>
                  <a:pt x="1140668" y="261333"/>
                </a:cubicBezTo>
                <a:cubicBezTo>
                  <a:pt x="1142358" y="265063"/>
                  <a:pt x="1143542" y="269017"/>
                  <a:pt x="1144188" y="273064"/>
                </a:cubicBezTo>
                <a:cubicBezTo>
                  <a:pt x="1145478" y="279165"/>
                  <a:pt x="1147003" y="280924"/>
                  <a:pt x="1155919" y="280572"/>
                </a:cubicBezTo>
                <a:cubicBezTo>
                  <a:pt x="1168683" y="282262"/>
                  <a:pt x="1181142" y="285817"/>
                  <a:pt x="1192874" y="291131"/>
                </a:cubicBezTo>
                <a:lnTo>
                  <a:pt x="1192874" y="291718"/>
                </a:lnTo>
                <a:cubicBezTo>
                  <a:pt x="1189448" y="304857"/>
                  <a:pt x="1184650" y="317597"/>
                  <a:pt x="1178561" y="329728"/>
                </a:cubicBezTo>
                <a:lnTo>
                  <a:pt x="1177623" y="331253"/>
                </a:lnTo>
                <a:cubicBezTo>
                  <a:pt x="1173024" y="335816"/>
                  <a:pt x="1170255" y="341917"/>
                  <a:pt x="1169880" y="348381"/>
                </a:cubicBezTo>
                <a:cubicBezTo>
                  <a:pt x="1170607" y="351372"/>
                  <a:pt x="1172402" y="354000"/>
                  <a:pt x="1174925" y="355772"/>
                </a:cubicBezTo>
                <a:cubicBezTo>
                  <a:pt x="1179676" y="358834"/>
                  <a:pt x="1184849" y="361168"/>
                  <a:pt x="1190293" y="362693"/>
                </a:cubicBezTo>
                <a:cubicBezTo>
                  <a:pt x="1195455" y="364453"/>
                  <a:pt x="1200499" y="366095"/>
                  <a:pt x="1202024" y="368676"/>
                </a:cubicBezTo>
                <a:cubicBezTo>
                  <a:pt x="1204453" y="376102"/>
                  <a:pt x="1210753" y="381604"/>
                  <a:pt x="1218448" y="382989"/>
                </a:cubicBezTo>
                <a:cubicBezTo>
                  <a:pt x="1225921" y="384455"/>
                  <a:pt x="1233617" y="384455"/>
                  <a:pt x="1241090" y="382989"/>
                </a:cubicBezTo>
                <a:lnTo>
                  <a:pt x="1248951" y="382402"/>
                </a:lnTo>
                <a:cubicBezTo>
                  <a:pt x="1258958" y="381675"/>
                  <a:pt x="1268906" y="384549"/>
                  <a:pt x="1276989" y="390497"/>
                </a:cubicBezTo>
                <a:lnTo>
                  <a:pt x="1285787" y="397653"/>
                </a:lnTo>
                <a:lnTo>
                  <a:pt x="1285787" y="399061"/>
                </a:lnTo>
                <a:cubicBezTo>
                  <a:pt x="1285787" y="401408"/>
                  <a:pt x="1287195" y="403402"/>
                  <a:pt x="1307608" y="407742"/>
                </a:cubicBezTo>
                <a:cubicBezTo>
                  <a:pt x="1331400" y="413080"/>
                  <a:pt x="1353643" y="423838"/>
                  <a:pt x="1372601" y="439183"/>
                </a:cubicBezTo>
                <a:cubicBezTo>
                  <a:pt x="1375182" y="442350"/>
                  <a:pt x="1381399" y="453261"/>
                  <a:pt x="1387500" y="463819"/>
                </a:cubicBezTo>
                <a:lnTo>
                  <a:pt x="1401109" y="486461"/>
                </a:lnTo>
                <a:cubicBezTo>
                  <a:pt x="1403619" y="490591"/>
                  <a:pt x="1405144" y="495248"/>
                  <a:pt x="1405566" y="500070"/>
                </a:cubicBezTo>
                <a:cubicBezTo>
                  <a:pt x="1406059" y="506803"/>
                  <a:pt x="1408734" y="513185"/>
                  <a:pt x="1413192" y="518254"/>
                </a:cubicBezTo>
                <a:cubicBezTo>
                  <a:pt x="1422929" y="528577"/>
                  <a:pt x="1425979" y="529985"/>
                  <a:pt x="1426801" y="529985"/>
                </a:cubicBezTo>
                <a:cubicBezTo>
                  <a:pt x="1427622" y="529985"/>
                  <a:pt x="1431962" y="632871"/>
                  <a:pt x="1438532" y="647301"/>
                </a:cubicBezTo>
                <a:cubicBezTo>
                  <a:pt x="1441688" y="654222"/>
                  <a:pt x="1444351" y="661355"/>
                  <a:pt x="1446510" y="668652"/>
                </a:cubicBezTo>
                <a:cubicBezTo>
                  <a:pt x="1448445" y="674752"/>
                  <a:pt x="1450710" y="680747"/>
                  <a:pt x="1453314" y="686601"/>
                </a:cubicBezTo>
                <a:lnTo>
                  <a:pt x="1454721" y="689534"/>
                </a:lnTo>
                <a:cubicBezTo>
                  <a:pt x="1460353" y="701266"/>
                  <a:pt x="1469738" y="720975"/>
                  <a:pt x="1468799" y="730712"/>
                </a:cubicBezTo>
                <a:cubicBezTo>
                  <a:pt x="1465702" y="743968"/>
                  <a:pt x="1461784" y="757014"/>
                  <a:pt x="1457068" y="769778"/>
                </a:cubicBezTo>
                <a:cubicBezTo>
                  <a:pt x="1451026" y="784196"/>
                  <a:pt x="1446134" y="799060"/>
                  <a:pt x="1442404" y="814240"/>
                </a:cubicBezTo>
                <a:close/>
              </a:path>
            </a:pathLst>
          </a:custGeom>
          <a:solidFill>
            <a:srgbClr val="3E5D74"/>
          </a:solidFill>
          <a:ln w="1171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FBB8A2A-0755-4BBF-A550-C98A7781EA64}"/>
              </a:ext>
            </a:extLst>
          </p:cNvPr>
          <p:cNvSpPr/>
          <p:nvPr/>
        </p:nvSpPr>
        <p:spPr>
          <a:xfrm>
            <a:off x="7426242" y="2989023"/>
            <a:ext cx="1405270" cy="320857"/>
          </a:xfrm>
          <a:custGeom>
            <a:avLst/>
            <a:gdLst>
              <a:gd name="connsiteX0" fmla="*/ 1401491 w 1405270"/>
              <a:gd name="connsiteY0" fmla="*/ 170176 h 320857"/>
              <a:gd name="connsiteX1" fmla="*/ 1373101 w 1405270"/>
              <a:gd name="connsiteY1" fmla="*/ 174869 h 320857"/>
              <a:gd name="connsiteX2" fmla="*/ 1365475 w 1405270"/>
              <a:gd name="connsiteY2" fmla="*/ 177098 h 320857"/>
              <a:gd name="connsiteX3" fmla="*/ 1353744 w 1405270"/>
              <a:gd name="connsiteY3" fmla="*/ 178623 h 320857"/>
              <a:gd name="connsiteX4" fmla="*/ 1333097 w 1405270"/>
              <a:gd name="connsiteY4" fmla="*/ 180969 h 320857"/>
              <a:gd name="connsiteX5" fmla="*/ 1309634 w 1405270"/>
              <a:gd name="connsiteY5" fmla="*/ 176042 h 320857"/>
              <a:gd name="connsiteX6" fmla="*/ 1300014 w 1405270"/>
              <a:gd name="connsiteY6" fmla="*/ 161612 h 320857"/>
              <a:gd name="connsiteX7" fmla="*/ 1294148 w 1405270"/>
              <a:gd name="connsiteY7" fmla="*/ 148004 h 320857"/>
              <a:gd name="connsiteX8" fmla="*/ 1277348 w 1405270"/>
              <a:gd name="connsiteY8" fmla="*/ 139674 h 320857"/>
              <a:gd name="connsiteX9" fmla="*/ 1273735 w 1405270"/>
              <a:gd name="connsiteY9" fmla="*/ 141551 h 320857"/>
              <a:gd name="connsiteX10" fmla="*/ 1269629 w 1405270"/>
              <a:gd name="connsiteY10" fmla="*/ 143077 h 320857"/>
              <a:gd name="connsiteX11" fmla="*/ 1265171 w 1405270"/>
              <a:gd name="connsiteY11" fmla="*/ 147300 h 320857"/>
              <a:gd name="connsiteX12" fmla="*/ 1268104 w 1405270"/>
              <a:gd name="connsiteY12" fmla="*/ 162316 h 320857"/>
              <a:gd name="connsiteX13" fmla="*/ 1265875 w 1405270"/>
              <a:gd name="connsiteY13" fmla="*/ 170763 h 320857"/>
              <a:gd name="connsiteX14" fmla="*/ 1251093 w 1405270"/>
              <a:gd name="connsiteY14" fmla="*/ 161143 h 320857"/>
              <a:gd name="connsiteX15" fmla="*/ 1241590 w 1405270"/>
              <a:gd name="connsiteY15" fmla="*/ 153869 h 320857"/>
              <a:gd name="connsiteX16" fmla="*/ 1219066 w 1405270"/>
              <a:gd name="connsiteY16" fmla="*/ 137445 h 320857"/>
              <a:gd name="connsiteX17" fmla="*/ 1190910 w 1405270"/>
              <a:gd name="connsiteY17" fmla="*/ 117267 h 320857"/>
              <a:gd name="connsiteX18" fmla="*/ 1157006 w 1405270"/>
              <a:gd name="connsiteY18" fmla="*/ 101078 h 320857"/>
              <a:gd name="connsiteX19" fmla="*/ 1117236 w 1405270"/>
              <a:gd name="connsiteY19" fmla="*/ 82190 h 320857"/>
              <a:gd name="connsiteX20" fmla="*/ 1037697 w 1405270"/>
              <a:gd name="connsiteY20" fmla="*/ 71984 h 320857"/>
              <a:gd name="connsiteX21" fmla="*/ 996284 w 1405270"/>
              <a:gd name="connsiteY21" fmla="*/ 90519 h 320857"/>
              <a:gd name="connsiteX22" fmla="*/ 967190 w 1405270"/>
              <a:gd name="connsiteY22" fmla="*/ 117736 h 320857"/>
              <a:gd name="connsiteX23" fmla="*/ 931995 w 1405270"/>
              <a:gd name="connsiteY23" fmla="*/ 150585 h 320857"/>
              <a:gd name="connsiteX24" fmla="*/ 925426 w 1405270"/>
              <a:gd name="connsiteY24" fmla="*/ 153283 h 320857"/>
              <a:gd name="connsiteX25" fmla="*/ 912638 w 1405270"/>
              <a:gd name="connsiteY25" fmla="*/ 156216 h 320857"/>
              <a:gd name="connsiteX26" fmla="*/ 907007 w 1405270"/>
              <a:gd name="connsiteY26" fmla="*/ 148356 h 320857"/>
              <a:gd name="connsiteX27" fmla="*/ 878969 w 1405270"/>
              <a:gd name="connsiteY27" fmla="*/ 120317 h 320857"/>
              <a:gd name="connsiteX28" fmla="*/ 856679 w 1405270"/>
              <a:gd name="connsiteY28" fmla="*/ 121491 h 320857"/>
              <a:gd name="connsiteX29" fmla="*/ 836970 w 1405270"/>
              <a:gd name="connsiteY29" fmla="*/ 122898 h 320857"/>
              <a:gd name="connsiteX30" fmla="*/ 831690 w 1405270"/>
              <a:gd name="connsiteY30" fmla="*/ 122898 h 320857"/>
              <a:gd name="connsiteX31" fmla="*/ 794619 w 1405270"/>
              <a:gd name="connsiteY31" fmla="*/ 126066 h 320857"/>
              <a:gd name="connsiteX32" fmla="*/ 754145 w 1405270"/>
              <a:gd name="connsiteY32" fmla="*/ 127473 h 320857"/>
              <a:gd name="connsiteX33" fmla="*/ 727749 w 1405270"/>
              <a:gd name="connsiteY33" fmla="*/ 134747 h 320857"/>
              <a:gd name="connsiteX34" fmla="*/ 722353 w 1405270"/>
              <a:gd name="connsiteY34" fmla="*/ 138971 h 320857"/>
              <a:gd name="connsiteX35" fmla="*/ 680002 w 1405270"/>
              <a:gd name="connsiteY35" fmla="*/ 161847 h 320857"/>
              <a:gd name="connsiteX36" fmla="*/ 672728 w 1405270"/>
              <a:gd name="connsiteY36" fmla="*/ 165249 h 320857"/>
              <a:gd name="connsiteX37" fmla="*/ 638824 w 1405270"/>
              <a:gd name="connsiteY37" fmla="*/ 182260 h 320857"/>
              <a:gd name="connsiteX38" fmla="*/ 636478 w 1405270"/>
              <a:gd name="connsiteY38" fmla="*/ 183550 h 320857"/>
              <a:gd name="connsiteX39" fmla="*/ 585446 w 1405270"/>
              <a:gd name="connsiteY39" fmla="*/ 215577 h 320857"/>
              <a:gd name="connsiteX40" fmla="*/ 560809 w 1405270"/>
              <a:gd name="connsiteY40" fmla="*/ 254291 h 320857"/>
              <a:gd name="connsiteX41" fmla="*/ 508017 w 1405270"/>
              <a:gd name="connsiteY41" fmla="*/ 285967 h 320857"/>
              <a:gd name="connsiteX42" fmla="*/ 456868 w 1405270"/>
              <a:gd name="connsiteY42" fmla="*/ 281039 h 320857"/>
              <a:gd name="connsiteX43" fmla="*/ 452293 w 1405270"/>
              <a:gd name="connsiteY43" fmla="*/ 277637 h 320857"/>
              <a:gd name="connsiteX44" fmla="*/ 428830 w 1405270"/>
              <a:gd name="connsiteY44" fmla="*/ 262504 h 320857"/>
              <a:gd name="connsiteX45" fmla="*/ 370172 w 1405270"/>
              <a:gd name="connsiteY45" fmla="*/ 252414 h 320857"/>
              <a:gd name="connsiteX46" fmla="*/ 339201 w 1405270"/>
              <a:gd name="connsiteY46" fmla="*/ 257576 h 320857"/>
              <a:gd name="connsiteX47" fmla="*/ 336854 w 1405270"/>
              <a:gd name="connsiteY47" fmla="*/ 257576 h 320857"/>
              <a:gd name="connsiteX48" fmla="*/ 316441 w 1405270"/>
              <a:gd name="connsiteY48" fmla="*/ 288078 h 320857"/>
              <a:gd name="connsiteX49" fmla="*/ 307877 w 1405270"/>
              <a:gd name="connsiteY49" fmla="*/ 314592 h 320857"/>
              <a:gd name="connsiteX50" fmla="*/ 291336 w 1405270"/>
              <a:gd name="connsiteY50" fmla="*/ 315296 h 320857"/>
              <a:gd name="connsiteX51" fmla="*/ 260482 w 1405270"/>
              <a:gd name="connsiteY51" fmla="*/ 296056 h 320857"/>
              <a:gd name="connsiteX52" fmla="*/ 235142 w 1405270"/>
              <a:gd name="connsiteY52" fmla="*/ 258984 h 320857"/>
              <a:gd name="connsiteX53" fmla="*/ 222472 w 1405270"/>
              <a:gd name="connsiteY53" fmla="*/ 240448 h 320857"/>
              <a:gd name="connsiteX54" fmla="*/ 220829 w 1405270"/>
              <a:gd name="connsiteY54" fmla="*/ 239862 h 320857"/>
              <a:gd name="connsiteX55" fmla="*/ 211444 w 1405270"/>
              <a:gd name="connsiteY55" fmla="*/ 231884 h 320857"/>
              <a:gd name="connsiteX56" fmla="*/ 203115 w 1405270"/>
              <a:gd name="connsiteY56" fmla="*/ 218276 h 320857"/>
              <a:gd name="connsiteX57" fmla="*/ 196193 w 1405270"/>
              <a:gd name="connsiteY57" fmla="*/ 210533 h 320857"/>
              <a:gd name="connsiteX58" fmla="*/ 161937 w 1405270"/>
              <a:gd name="connsiteY58" fmla="*/ 171936 h 320857"/>
              <a:gd name="connsiteX59" fmla="*/ 146803 w 1405270"/>
              <a:gd name="connsiteY59" fmla="*/ 174048 h 320857"/>
              <a:gd name="connsiteX60" fmla="*/ 141055 w 1405270"/>
              <a:gd name="connsiteY60" fmla="*/ 176863 h 320857"/>
              <a:gd name="connsiteX61" fmla="*/ 108676 w 1405270"/>
              <a:gd name="connsiteY61" fmla="*/ 164076 h 320857"/>
              <a:gd name="connsiteX62" fmla="*/ 96123 w 1405270"/>
              <a:gd name="connsiteY62" fmla="*/ 158562 h 320857"/>
              <a:gd name="connsiteX63" fmla="*/ 94481 w 1405270"/>
              <a:gd name="connsiteY63" fmla="*/ 138032 h 320857"/>
              <a:gd name="connsiteX64" fmla="*/ 94481 w 1405270"/>
              <a:gd name="connsiteY64" fmla="*/ 136859 h 320857"/>
              <a:gd name="connsiteX65" fmla="*/ 89202 w 1405270"/>
              <a:gd name="connsiteY65" fmla="*/ 125831 h 320857"/>
              <a:gd name="connsiteX66" fmla="*/ 70548 w 1405270"/>
              <a:gd name="connsiteY66" fmla="*/ 121843 h 320857"/>
              <a:gd name="connsiteX67" fmla="*/ 59638 w 1405270"/>
              <a:gd name="connsiteY67" fmla="*/ 124424 h 320857"/>
              <a:gd name="connsiteX68" fmla="*/ 22449 w 1405270"/>
              <a:gd name="connsiteY68" fmla="*/ 104480 h 320857"/>
              <a:gd name="connsiteX69" fmla="*/ 5086 w 1405270"/>
              <a:gd name="connsiteY69" fmla="*/ 70693 h 320857"/>
              <a:gd name="connsiteX70" fmla="*/ 4382 w 1405270"/>
              <a:gd name="connsiteY70" fmla="*/ 58961 h 320857"/>
              <a:gd name="connsiteX71" fmla="*/ 12243 w 1405270"/>
              <a:gd name="connsiteY71" fmla="*/ 890 h 320857"/>
              <a:gd name="connsiteX72" fmla="*/ 7902 w 1405270"/>
              <a:gd name="connsiteY72" fmla="*/ -283 h 320857"/>
              <a:gd name="connsiteX73" fmla="*/ -75 w 1405270"/>
              <a:gd name="connsiteY73" fmla="*/ 59196 h 320857"/>
              <a:gd name="connsiteX74" fmla="*/ -75 w 1405270"/>
              <a:gd name="connsiteY74" fmla="*/ 71514 h 320857"/>
              <a:gd name="connsiteX75" fmla="*/ -75 w 1405270"/>
              <a:gd name="connsiteY75" fmla="*/ 72218 h 320857"/>
              <a:gd name="connsiteX76" fmla="*/ 18930 w 1405270"/>
              <a:gd name="connsiteY76" fmla="*/ 108703 h 320857"/>
              <a:gd name="connsiteX77" fmla="*/ 58934 w 1405270"/>
              <a:gd name="connsiteY77" fmla="*/ 129351 h 320857"/>
              <a:gd name="connsiteX78" fmla="*/ 71370 w 1405270"/>
              <a:gd name="connsiteY78" fmla="*/ 126652 h 320857"/>
              <a:gd name="connsiteX79" fmla="*/ 84509 w 1405270"/>
              <a:gd name="connsiteY79" fmla="*/ 128177 h 320857"/>
              <a:gd name="connsiteX80" fmla="*/ 89436 w 1405270"/>
              <a:gd name="connsiteY80" fmla="*/ 138619 h 320857"/>
              <a:gd name="connsiteX81" fmla="*/ 94363 w 1405270"/>
              <a:gd name="connsiteY81" fmla="*/ 163372 h 320857"/>
              <a:gd name="connsiteX82" fmla="*/ 106095 w 1405270"/>
              <a:gd name="connsiteY82" fmla="*/ 168651 h 320857"/>
              <a:gd name="connsiteX83" fmla="*/ 141289 w 1405270"/>
              <a:gd name="connsiteY83" fmla="*/ 181673 h 320857"/>
              <a:gd name="connsiteX84" fmla="*/ 149032 w 1405270"/>
              <a:gd name="connsiteY84" fmla="*/ 178506 h 320857"/>
              <a:gd name="connsiteX85" fmla="*/ 159473 w 1405270"/>
              <a:gd name="connsiteY85" fmla="*/ 176277 h 320857"/>
              <a:gd name="connsiteX86" fmla="*/ 192204 w 1405270"/>
              <a:gd name="connsiteY86" fmla="*/ 213466 h 320857"/>
              <a:gd name="connsiteX87" fmla="*/ 199713 w 1405270"/>
              <a:gd name="connsiteY87" fmla="*/ 222030 h 320857"/>
              <a:gd name="connsiteX88" fmla="*/ 206751 w 1405270"/>
              <a:gd name="connsiteY88" fmla="*/ 232705 h 320857"/>
              <a:gd name="connsiteX89" fmla="*/ 219422 w 1405270"/>
              <a:gd name="connsiteY89" fmla="*/ 244437 h 320857"/>
              <a:gd name="connsiteX90" fmla="*/ 220712 w 1405270"/>
              <a:gd name="connsiteY90" fmla="*/ 244437 h 320857"/>
              <a:gd name="connsiteX91" fmla="*/ 230449 w 1405270"/>
              <a:gd name="connsiteY91" fmla="*/ 259923 h 320857"/>
              <a:gd name="connsiteX92" fmla="*/ 257314 w 1405270"/>
              <a:gd name="connsiteY92" fmla="*/ 299340 h 320857"/>
              <a:gd name="connsiteX93" fmla="*/ 289928 w 1405270"/>
              <a:gd name="connsiteY93" fmla="*/ 319284 h 320857"/>
              <a:gd name="connsiteX94" fmla="*/ 299783 w 1405270"/>
              <a:gd name="connsiteY94" fmla="*/ 320575 h 320857"/>
              <a:gd name="connsiteX95" fmla="*/ 311514 w 1405270"/>
              <a:gd name="connsiteY95" fmla="*/ 316703 h 320857"/>
              <a:gd name="connsiteX96" fmla="*/ 320665 w 1405270"/>
              <a:gd name="connsiteY96" fmla="*/ 288313 h 320857"/>
              <a:gd name="connsiteX97" fmla="*/ 337558 w 1405270"/>
              <a:gd name="connsiteY97" fmla="*/ 261800 h 320857"/>
              <a:gd name="connsiteX98" fmla="*/ 339905 w 1405270"/>
              <a:gd name="connsiteY98" fmla="*/ 261800 h 320857"/>
              <a:gd name="connsiteX99" fmla="*/ 369703 w 1405270"/>
              <a:gd name="connsiteY99" fmla="*/ 256755 h 320857"/>
              <a:gd name="connsiteX100" fmla="*/ 426483 w 1405270"/>
              <a:gd name="connsiteY100" fmla="*/ 266375 h 320857"/>
              <a:gd name="connsiteX101" fmla="*/ 449125 w 1405270"/>
              <a:gd name="connsiteY101" fmla="*/ 281157 h 320857"/>
              <a:gd name="connsiteX102" fmla="*/ 453818 w 1405270"/>
              <a:gd name="connsiteY102" fmla="*/ 284793 h 320857"/>
              <a:gd name="connsiteX103" fmla="*/ 508487 w 1405270"/>
              <a:gd name="connsiteY103" fmla="*/ 290425 h 320857"/>
              <a:gd name="connsiteX104" fmla="*/ 564446 w 1405270"/>
              <a:gd name="connsiteY104" fmla="*/ 256168 h 320857"/>
              <a:gd name="connsiteX105" fmla="*/ 587909 w 1405270"/>
              <a:gd name="connsiteY105" fmla="*/ 219332 h 320857"/>
              <a:gd name="connsiteX106" fmla="*/ 638707 w 1405270"/>
              <a:gd name="connsiteY106" fmla="*/ 187539 h 320857"/>
              <a:gd name="connsiteX107" fmla="*/ 641053 w 1405270"/>
              <a:gd name="connsiteY107" fmla="*/ 186014 h 320857"/>
              <a:gd name="connsiteX108" fmla="*/ 674605 w 1405270"/>
              <a:gd name="connsiteY108" fmla="*/ 169238 h 320857"/>
              <a:gd name="connsiteX109" fmla="*/ 681762 w 1405270"/>
              <a:gd name="connsiteY109" fmla="*/ 165836 h 320857"/>
              <a:gd name="connsiteX110" fmla="*/ 724464 w 1405270"/>
              <a:gd name="connsiteY110" fmla="*/ 142373 h 320857"/>
              <a:gd name="connsiteX111" fmla="*/ 730565 w 1405270"/>
              <a:gd name="connsiteY111" fmla="*/ 137797 h 320857"/>
              <a:gd name="connsiteX112" fmla="*/ 754028 w 1405270"/>
              <a:gd name="connsiteY112" fmla="*/ 131697 h 320857"/>
              <a:gd name="connsiteX113" fmla="*/ 797200 w 1405270"/>
              <a:gd name="connsiteY113" fmla="*/ 129820 h 320857"/>
              <a:gd name="connsiteX114" fmla="*/ 832395 w 1405270"/>
              <a:gd name="connsiteY114" fmla="*/ 127122 h 320857"/>
              <a:gd name="connsiteX115" fmla="*/ 836266 w 1405270"/>
              <a:gd name="connsiteY115" fmla="*/ 127122 h 320857"/>
              <a:gd name="connsiteX116" fmla="*/ 856444 w 1405270"/>
              <a:gd name="connsiteY116" fmla="*/ 125714 h 320857"/>
              <a:gd name="connsiteX117" fmla="*/ 877913 w 1405270"/>
              <a:gd name="connsiteY117" fmla="*/ 124541 h 320857"/>
              <a:gd name="connsiteX118" fmla="*/ 902549 w 1405270"/>
              <a:gd name="connsiteY118" fmla="*/ 150585 h 320857"/>
              <a:gd name="connsiteX119" fmla="*/ 909002 w 1405270"/>
              <a:gd name="connsiteY119" fmla="*/ 159266 h 320857"/>
              <a:gd name="connsiteX120" fmla="*/ 926364 w 1405270"/>
              <a:gd name="connsiteY120" fmla="*/ 157154 h 320857"/>
              <a:gd name="connsiteX121" fmla="*/ 932817 w 1405270"/>
              <a:gd name="connsiteY121" fmla="*/ 154456 h 320857"/>
              <a:gd name="connsiteX122" fmla="*/ 970123 w 1405270"/>
              <a:gd name="connsiteY122" fmla="*/ 120669 h 320857"/>
              <a:gd name="connsiteX123" fmla="*/ 998396 w 1405270"/>
              <a:gd name="connsiteY123" fmla="*/ 93921 h 320857"/>
              <a:gd name="connsiteX124" fmla="*/ 1038166 w 1405270"/>
              <a:gd name="connsiteY124" fmla="*/ 76089 h 320857"/>
              <a:gd name="connsiteX125" fmla="*/ 1114538 w 1405270"/>
              <a:gd name="connsiteY125" fmla="*/ 85827 h 320857"/>
              <a:gd name="connsiteX126" fmla="*/ 1154777 w 1405270"/>
              <a:gd name="connsiteY126" fmla="*/ 104832 h 320857"/>
              <a:gd name="connsiteX127" fmla="*/ 1188095 w 1405270"/>
              <a:gd name="connsiteY127" fmla="*/ 120669 h 320857"/>
              <a:gd name="connsiteX128" fmla="*/ 1216251 w 1405270"/>
              <a:gd name="connsiteY128" fmla="*/ 140848 h 320857"/>
              <a:gd name="connsiteX129" fmla="*/ 1238658 w 1405270"/>
              <a:gd name="connsiteY129" fmla="*/ 157154 h 320857"/>
              <a:gd name="connsiteX130" fmla="*/ 1248043 w 1405270"/>
              <a:gd name="connsiteY130" fmla="*/ 164311 h 320857"/>
              <a:gd name="connsiteX131" fmla="*/ 1266931 w 1405270"/>
              <a:gd name="connsiteY131" fmla="*/ 174752 h 320857"/>
              <a:gd name="connsiteX132" fmla="*/ 1269981 w 1405270"/>
              <a:gd name="connsiteY132" fmla="*/ 171350 h 320857"/>
              <a:gd name="connsiteX133" fmla="*/ 1272327 w 1405270"/>
              <a:gd name="connsiteY133" fmla="*/ 161495 h 320857"/>
              <a:gd name="connsiteX134" fmla="*/ 1272327 w 1405270"/>
              <a:gd name="connsiteY134" fmla="*/ 160439 h 320857"/>
              <a:gd name="connsiteX135" fmla="*/ 1269395 w 1405270"/>
              <a:gd name="connsiteY135" fmla="*/ 148708 h 320857"/>
              <a:gd name="connsiteX136" fmla="*/ 1271154 w 1405270"/>
              <a:gd name="connsiteY136" fmla="*/ 147182 h 320857"/>
              <a:gd name="connsiteX137" fmla="*/ 1275612 w 1405270"/>
              <a:gd name="connsiteY137" fmla="*/ 145540 h 320857"/>
              <a:gd name="connsiteX138" fmla="*/ 1290159 w 1405270"/>
              <a:gd name="connsiteY138" fmla="*/ 150115 h 320857"/>
              <a:gd name="connsiteX139" fmla="*/ 1295790 w 1405270"/>
              <a:gd name="connsiteY139" fmla="*/ 163020 h 320857"/>
              <a:gd name="connsiteX140" fmla="*/ 1307522 w 1405270"/>
              <a:gd name="connsiteY140" fmla="*/ 179679 h 320857"/>
              <a:gd name="connsiteX141" fmla="*/ 1334387 w 1405270"/>
              <a:gd name="connsiteY141" fmla="*/ 185310 h 320857"/>
              <a:gd name="connsiteX142" fmla="*/ 1354683 w 1405270"/>
              <a:gd name="connsiteY142" fmla="*/ 182964 h 320857"/>
              <a:gd name="connsiteX143" fmla="*/ 1367939 w 1405270"/>
              <a:gd name="connsiteY143" fmla="*/ 181204 h 320857"/>
              <a:gd name="connsiteX144" fmla="*/ 1374861 w 1405270"/>
              <a:gd name="connsiteY144" fmla="*/ 179210 h 320857"/>
              <a:gd name="connsiteX145" fmla="*/ 1403368 w 1405270"/>
              <a:gd name="connsiteY145" fmla="*/ 174400 h 320857"/>
              <a:gd name="connsiteX146" fmla="*/ 1405140 w 1405270"/>
              <a:gd name="connsiteY146" fmla="*/ 171995 h 320857"/>
              <a:gd name="connsiteX147" fmla="*/ 1405128 w 1405270"/>
              <a:gd name="connsiteY147" fmla="*/ 171936 h 320857"/>
              <a:gd name="connsiteX148" fmla="*/ 1402618 w 1405270"/>
              <a:gd name="connsiteY148" fmla="*/ 170024 h 320857"/>
              <a:gd name="connsiteX149" fmla="*/ 1402430 w 1405270"/>
              <a:gd name="connsiteY149" fmla="*/ 170059 h 32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405270" h="320857">
                <a:moveTo>
                  <a:pt x="1401491" y="170176"/>
                </a:moveTo>
                <a:lnTo>
                  <a:pt x="1373101" y="174869"/>
                </a:lnTo>
                <a:lnTo>
                  <a:pt x="1365475" y="177098"/>
                </a:lnTo>
                <a:cubicBezTo>
                  <a:pt x="1361604" y="177837"/>
                  <a:pt x="1357686" y="178353"/>
                  <a:pt x="1353744" y="178623"/>
                </a:cubicBezTo>
                <a:cubicBezTo>
                  <a:pt x="1347057" y="179210"/>
                  <a:pt x="1339432" y="179796"/>
                  <a:pt x="1333097" y="180969"/>
                </a:cubicBezTo>
                <a:cubicBezTo>
                  <a:pt x="1324943" y="183410"/>
                  <a:pt x="1316109" y="181556"/>
                  <a:pt x="1309634" y="176042"/>
                </a:cubicBezTo>
                <a:cubicBezTo>
                  <a:pt x="1304706" y="172640"/>
                  <a:pt x="1301257" y="167478"/>
                  <a:pt x="1300014" y="161612"/>
                </a:cubicBezTo>
                <a:cubicBezTo>
                  <a:pt x="1298371" y="156943"/>
                  <a:pt x="1296412" y="152403"/>
                  <a:pt x="1294148" y="148004"/>
                </a:cubicBezTo>
                <a:cubicBezTo>
                  <a:pt x="1291813" y="141070"/>
                  <a:pt x="1284293" y="137340"/>
                  <a:pt x="1277348" y="139674"/>
                </a:cubicBezTo>
                <a:cubicBezTo>
                  <a:pt x="1276058" y="140108"/>
                  <a:pt x="1274838" y="140742"/>
                  <a:pt x="1273735" y="141551"/>
                </a:cubicBezTo>
                <a:lnTo>
                  <a:pt x="1269629" y="143077"/>
                </a:lnTo>
                <a:cubicBezTo>
                  <a:pt x="1267634" y="143827"/>
                  <a:pt x="1266027" y="145341"/>
                  <a:pt x="1265171" y="147300"/>
                </a:cubicBezTo>
                <a:cubicBezTo>
                  <a:pt x="1264443" y="152497"/>
                  <a:pt x="1265476" y="157776"/>
                  <a:pt x="1268104" y="162316"/>
                </a:cubicBezTo>
                <a:cubicBezTo>
                  <a:pt x="1268104" y="163137"/>
                  <a:pt x="1267400" y="165601"/>
                  <a:pt x="1265875" y="170763"/>
                </a:cubicBezTo>
                <a:cubicBezTo>
                  <a:pt x="1263998" y="171467"/>
                  <a:pt x="1256020" y="165015"/>
                  <a:pt x="1251093" y="161143"/>
                </a:cubicBezTo>
                <a:cubicBezTo>
                  <a:pt x="1248043" y="158562"/>
                  <a:pt x="1244641" y="155981"/>
                  <a:pt x="1241590" y="153869"/>
                </a:cubicBezTo>
                <a:cubicBezTo>
                  <a:pt x="1236663" y="150467"/>
                  <a:pt x="1228099" y="144132"/>
                  <a:pt x="1219066" y="137445"/>
                </a:cubicBezTo>
                <a:cubicBezTo>
                  <a:pt x="1207335" y="128999"/>
                  <a:pt x="1195603" y="120083"/>
                  <a:pt x="1190910" y="117267"/>
                </a:cubicBezTo>
                <a:cubicBezTo>
                  <a:pt x="1186218" y="114452"/>
                  <a:pt x="1172374" y="108117"/>
                  <a:pt x="1157006" y="101078"/>
                </a:cubicBezTo>
                <a:cubicBezTo>
                  <a:pt x="1141638" y="94039"/>
                  <a:pt x="1122515" y="85592"/>
                  <a:pt x="1117236" y="82190"/>
                </a:cubicBezTo>
                <a:cubicBezTo>
                  <a:pt x="1106326" y="75385"/>
                  <a:pt x="1040512" y="71279"/>
                  <a:pt x="1037697" y="71984"/>
                </a:cubicBezTo>
                <a:cubicBezTo>
                  <a:pt x="1023501" y="77251"/>
                  <a:pt x="1009670" y="83445"/>
                  <a:pt x="996284" y="90519"/>
                </a:cubicBezTo>
                <a:cubicBezTo>
                  <a:pt x="986124" y="99083"/>
                  <a:pt x="976411" y="108175"/>
                  <a:pt x="967190" y="117736"/>
                </a:cubicBezTo>
                <a:cubicBezTo>
                  <a:pt x="956350" y="129609"/>
                  <a:pt x="944583" y="140589"/>
                  <a:pt x="931995" y="150585"/>
                </a:cubicBezTo>
                <a:cubicBezTo>
                  <a:pt x="929766" y="151289"/>
                  <a:pt x="927655" y="152462"/>
                  <a:pt x="925426" y="153283"/>
                </a:cubicBezTo>
                <a:cubicBezTo>
                  <a:pt x="920264" y="155629"/>
                  <a:pt x="914633" y="158093"/>
                  <a:pt x="912638" y="156216"/>
                </a:cubicBezTo>
                <a:cubicBezTo>
                  <a:pt x="910632" y="153694"/>
                  <a:pt x="908755" y="151066"/>
                  <a:pt x="907007" y="148356"/>
                </a:cubicBezTo>
                <a:cubicBezTo>
                  <a:pt x="897035" y="133926"/>
                  <a:pt x="887533" y="120786"/>
                  <a:pt x="878969" y="120317"/>
                </a:cubicBezTo>
                <a:cubicBezTo>
                  <a:pt x="871519" y="120235"/>
                  <a:pt x="864081" y="120622"/>
                  <a:pt x="856679" y="121491"/>
                </a:cubicBezTo>
                <a:cubicBezTo>
                  <a:pt x="849875" y="122195"/>
                  <a:pt x="842953" y="122898"/>
                  <a:pt x="836970" y="122898"/>
                </a:cubicBezTo>
                <a:lnTo>
                  <a:pt x="831690" y="122898"/>
                </a:lnTo>
                <a:cubicBezTo>
                  <a:pt x="819244" y="121925"/>
                  <a:pt x="806726" y="123004"/>
                  <a:pt x="794619" y="126066"/>
                </a:cubicBezTo>
                <a:cubicBezTo>
                  <a:pt x="788870" y="129116"/>
                  <a:pt x="776200" y="129703"/>
                  <a:pt x="754145" y="127473"/>
                </a:cubicBezTo>
                <a:cubicBezTo>
                  <a:pt x="744690" y="125350"/>
                  <a:pt x="734788" y="128072"/>
                  <a:pt x="727749" y="134747"/>
                </a:cubicBezTo>
                <a:cubicBezTo>
                  <a:pt x="726083" y="136308"/>
                  <a:pt x="724277" y="137727"/>
                  <a:pt x="722353" y="138971"/>
                </a:cubicBezTo>
                <a:cubicBezTo>
                  <a:pt x="713319" y="144250"/>
                  <a:pt x="688448" y="157741"/>
                  <a:pt x="680002" y="161847"/>
                </a:cubicBezTo>
                <a:lnTo>
                  <a:pt x="672728" y="165249"/>
                </a:lnTo>
                <a:cubicBezTo>
                  <a:pt x="661935" y="170294"/>
                  <a:pt x="645628" y="177919"/>
                  <a:pt x="638824" y="182260"/>
                </a:cubicBezTo>
                <a:lnTo>
                  <a:pt x="636478" y="183550"/>
                </a:lnTo>
                <a:cubicBezTo>
                  <a:pt x="624746" y="191059"/>
                  <a:pt x="592367" y="210767"/>
                  <a:pt x="585446" y="215577"/>
                </a:cubicBezTo>
                <a:cubicBezTo>
                  <a:pt x="575333" y="227168"/>
                  <a:pt x="567027" y="240214"/>
                  <a:pt x="560809" y="254291"/>
                </a:cubicBezTo>
                <a:cubicBezTo>
                  <a:pt x="544209" y="266434"/>
                  <a:pt x="526542" y="277039"/>
                  <a:pt x="508017" y="285967"/>
                </a:cubicBezTo>
                <a:cubicBezTo>
                  <a:pt x="490842" y="286002"/>
                  <a:pt x="473714" y="284360"/>
                  <a:pt x="456868" y="281039"/>
                </a:cubicBezTo>
                <a:lnTo>
                  <a:pt x="452293" y="277637"/>
                </a:lnTo>
                <a:cubicBezTo>
                  <a:pt x="445042" y="271748"/>
                  <a:pt x="437182" y="266680"/>
                  <a:pt x="428830" y="262504"/>
                </a:cubicBezTo>
                <a:cubicBezTo>
                  <a:pt x="409496" y="257964"/>
                  <a:pt x="389904" y="254585"/>
                  <a:pt x="370172" y="252414"/>
                </a:cubicBezTo>
                <a:cubicBezTo>
                  <a:pt x="359754" y="253541"/>
                  <a:pt x="349419" y="255265"/>
                  <a:pt x="339201" y="257576"/>
                </a:cubicBezTo>
                <a:lnTo>
                  <a:pt x="336854" y="257576"/>
                </a:lnTo>
                <a:cubicBezTo>
                  <a:pt x="326883" y="259688"/>
                  <a:pt x="317028" y="282447"/>
                  <a:pt x="316441" y="288078"/>
                </a:cubicBezTo>
                <a:cubicBezTo>
                  <a:pt x="314435" y="297170"/>
                  <a:pt x="311561" y="306051"/>
                  <a:pt x="307877" y="314592"/>
                </a:cubicBezTo>
                <a:cubicBezTo>
                  <a:pt x="302657" y="316926"/>
                  <a:pt x="296732" y="317184"/>
                  <a:pt x="291336" y="315296"/>
                </a:cubicBezTo>
                <a:cubicBezTo>
                  <a:pt x="280144" y="310462"/>
                  <a:pt x="269738" y="303975"/>
                  <a:pt x="260482" y="296056"/>
                </a:cubicBezTo>
                <a:cubicBezTo>
                  <a:pt x="249396" y="285732"/>
                  <a:pt x="240738" y="273062"/>
                  <a:pt x="235142" y="258984"/>
                </a:cubicBezTo>
                <a:cubicBezTo>
                  <a:pt x="233758" y="251277"/>
                  <a:pt x="229147" y="244543"/>
                  <a:pt x="222472" y="240448"/>
                </a:cubicBezTo>
                <a:lnTo>
                  <a:pt x="220829" y="239862"/>
                </a:lnTo>
                <a:cubicBezTo>
                  <a:pt x="216019" y="238337"/>
                  <a:pt x="211913" y="236812"/>
                  <a:pt x="211444" y="231884"/>
                </a:cubicBezTo>
                <a:cubicBezTo>
                  <a:pt x="210494" y="226453"/>
                  <a:pt x="207514" y="221584"/>
                  <a:pt x="203115" y="218276"/>
                </a:cubicBezTo>
                <a:cubicBezTo>
                  <a:pt x="200546" y="215941"/>
                  <a:pt x="198223" y="213348"/>
                  <a:pt x="196193" y="210533"/>
                </a:cubicBezTo>
                <a:cubicBezTo>
                  <a:pt x="186397" y="196314"/>
                  <a:pt x="174889" y="183351"/>
                  <a:pt x="161937" y="171936"/>
                </a:cubicBezTo>
                <a:cubicBezTo>
                  <a:pt x="156904" y="169719"/>
                  <a:pt x="151038" y="170540"/>
                  <a:pt x="146803" y="174048"/>
                </a:cubicBezTo>
                <a:cubicBezTo>
                  <a:pt x="145102" y="175385"/>
                  <a:pt x="143143" y="176347"/>
                  <a:pt x="141055" y="176863"/>
                </a:cubicBezTo>
                <a:cubicBezTo>
                  <a:pt x="129840" y="173778"/>
                  <a:pt x="118976" y="169484"/>
                  <a:pt x="108676" y="164076"/>
                </a:cubicBezTo>
                <a:cubicBezTo>
                  <a:pt x="102810" y="161378"/>
                  <a:pt x="98235" y="159266"/>
                  <a:pt x="96123" y="158562"/>
                </a:cubicBezTo>
                <a:cubicBezTo>
                  <a:pt x="94011" y="157858"/>
                  <a:pt x="93073" y="148121"/>
                  <a:pt x="94481" y="138032"/>
                </a:cubicBezTo>
                <a:lnTo>
                  <a:pt x="94481" y="136859"/>
                </a:lnTo>
                <a:lnTo>
                  <a:pt x="89202" y="125831"/>
                </a:lnTo>
                <a:cubicBezTo>
                  <a:pt x="84978" y="116798"/>
                  <a:pt x="77470" y="119496"/>
                  <a:pt x="70548" y="121843"/>
                </a:cubicBezTo>
                <a:cubicBezTo>
                  <a:pt x="67064" y="123250"/>
                  <a:pt x="63380" y="124119"/>
                  <a:pt x="59638" y="124424"/>
                </a:cubicBezTo>
                <a:cubicBezTo>
                  <a:pt x="48962" y="124424"/>
                  <a:pt x="31130" y="111049"/>
                  <a:pt x="22449" y="104480"/>
                </a:cubicBezTo>
                <a:cubicBezTo>
                  <a:pt x="13768" y="97910"/>
                  <a:pt x="5908" y="73626"/>
                  <a:pt x="5086" y="70693"/>
                </a:cubicBezTo>
                <a:cubicBezTo>
                  <a:pt x="5086" y="69637"/>
                  <a:pt x="5086" y="65766"/>
                  <a:pt x="4382" y="58961"/>
                </a:cubicBezTo>
                <a:cubicBezTo>
                  <a:pt x="4382" y="54151"/>
                  <a:pt x="8489" y="24588"/>
                  <a:pt x="12243" y="890"/>
                </a:cubicBezTo>
                <a:lnTo>
                  <a:pt x="7902" y="-283"/>
                </a:lnTo>
                <a:cubicBezTo>
                  <a:pt x="4382" y="22007"/>
                  <a:pt x="-545" y="53682"/>
                  <a:pt x="-75" y="59196"/>
                </a:cubicBezTo>
                <a:cubicBezTo>
                  <a:pt x="-75" y="67643"/>
                  <a:pt x="-75" y="71514"/>
                  <a:pt x="-75" y="71514"/>
                </a:cubicBezTo>
                <a:lnTo>
                  <a:pt x="-75" y="72218"/>
                </a:lnTo>
                <a:cubicBezTo>
                  <a:pt x="-75" y="73391"/>
                  <a:pt x="8137" y="100374"/>
                  <a:pt x="18930" y="108703"/>
                </a:cubicBezTo>
                <a:cubicBezTo>
                  <a:pt x="33477" y="119496"/>
                  <a:pt x="48258" y="129351"/>
                  <a:pt x="58934" y="129351"/>
                </a:cubicBezTo>
                <a:cubicBezTo>
                  <a:pt x="63204" y="129151"/>
                  <a:pt x="67404" y="128236"/>
                  <a:pt x="71370" y="126652"/>
                </a:cubicBezTo>
                <a:cubicBezTo>
                  <a:pt x="78995" y="123837"/>
                  <a:pt x="82280" y="123250"/>
                  <a:pt x="84509" y="128177"/>
                </a:cubicBezTo>
                <a:lnTo>
                  <a:pt x="89436" y="138619"/>
                </a:lnTo>
                <a:cubicBezTo>
                  <a:pt x="88732" y="144601"/>
                  <a:pt x="87559" y="160908"/>
                  <a:pt x="94363" y="163372"/>
                </a:cubicBezTo>
                <a:cubicBezTo>
                  <a:pt x="96006" y="163372"/>
                  <a:pt x="100816" y="166070"/>
                  <a:pt x="106095" y="168651"/>
                </a:cubicBezTo>
                <a:cubicBezTo>
                  <a:pt x="117146" y="174658"/>
                  <a:pt x="128995" y="179045"/>
                  <a:pt x="141289" y="181673"/>
                </a:cubicBezTo>
                <a:cubicBezTo>
                  <a:pt x="144046" y="181134"/>
                  <a:pt x="146686" y="180054"/>
                  <a:pt x="149032" y="178506"/>
                </a:cubicBezTo>
                <a:cubicBezTo>
                  <a:pt x="153373" y="175925"/>
                  <a:pt x="156306" y="174517"/>
                  <a:pt x="159473" y="176277"/>
                </a:cubicBezTo>
                <a:cubicBezTo>
                  <a:pt x="171792" y="187363"/>
                  <a:pt x="182772" y="199845"/>
                  <a:pt x="192204" y="213466"/>
                </a:cubicBezTo>
                <a:cubicBezTo>
                  <a:pt x="194410" y="216575"/>
                  <a:pt x="196920" y="219437"/>
                  <a:pt x="199713" y="222030"/>
                </a:cubicBezTo>
                <a:cubicBezTo>
                  <a:pt x="203584" y="225784"/>
                  <a:pt x="206517" y="228599"/>
                  <a:pt x="206751" y="232705"/>
                </a:cubicBezTo>
                <a:cubicBezTo>
                  <a:pt x="207455" y="241035"/>
                  <a:pt x="215081" y="243499"/>
                  <a:pt x="219422" y="244437"/>
                </a:cubicBezTo>
                <a:lnTo>
                  <a:pt x="220712" y="244437"/>
                </a:lnTo>
                <a:cubicBezTo>
                  <a:pt x="223645" y="245258"/>
                  <a:pt x="227868" y="250890"/>
                  <a:pt x="230449" y="259923"/>
                </a:cubicBezTo>
                <a:cubicBezTo>
                  <a:pt x="236503" y="274822"/>
                  <a:pt x="245653" y="288266"/>
                  <a:pt x="257314" y="299340"/>
                </a:cubicBezTo>
                <a:cubicBezTo>
                  <a:pt x="267075" y="307658"/>
                  <a:pt x="278079" y="314380"/>
                  <a:pt x="289928" y="319284"/>
                </a:cubicBezTo>
                <a:cubicBezTo>
                  <a:pt x="293143" y="320141"/>
                  <a:pt x="296451" y="320575"/>
                  <a:pt x="299783" y="320575"/>
                </a:cubicBezTo>
                <a:cubicBezTo>
                  <a:pt x="304945" y="320575"/>
                  <a:pt x="309754" y="319636"/>
                  <a:pt x="311514" y="316703"/>
                </a:cubicBezTo>
                <a:cubicBezTo>
                  <a:pt x="315573" y="307600"/>
                  <a:pt x="318647" y="298073"/>
                  <a:pt x="320665" y="288313"/>
                </a:cubicBezTo>
                <a:cubicBezTo>
                  <a:pt x="321369" y="282682"/>
                  <a:pt x="331106" y="263090"/>
                  <a:pt x="337558" y="261800"/>
                </a:cubicBezTo>
                <a:lnTo>
                  <a:pt x="339905" y="261800"/>
                </a:lnTo>
                <a:cubicBezTo>
                  <a:pt x="349736" y="259571"/>
                  <a:pt x="359684" y="257893"/>
                  <a:pt x="369703" y="256755"/>
                </a:cubicBezTo>
                <a:cubicBezTo>
                  <a:pt x="388813" y="258785"/>
                  <a:pt x="407772" y="261999"/>
                  <a:pt x="426483" y="266375"/>
                </a:cubicBezTo>
                <a:cubicBezTo>
                  <a:pt x="434519" y="270516"/>
                  <a:pt x="442098" y="275467"/>
                  <a:pt x="449125" y="281157"/>
                </a:cubicBezTo>
                <a:lnTo>
                  <a:pt x="453818" y="284793"/>
                </a:lnTo>
                <a:cubicBezTo>
                  <a:pt x="471755" y="288841"/>
                  <a:pt x="490103" y="290730"/>
                  <a:pt x="508487" y="290425"/>
                </a:cubicBezTo>
                <a:cubicBezTo>
                  <a:pt x="528383" y="281180"/>
                  <a:pt x="547166" y="269695"/>
                  <a:pt x="564446" y="256168"/>
                </a:cubicBezTo>
                <a:cubicBezTo>
                  <a:pt x="570594" y="242900"/>
                  <a:pt x="578489" y="230512"/>
                  <a:pt x="587909" y="219332"/>
                </a:cubicBezTo>
                <a:cubicBezTo>
                  <a:pt x="594831" y="214522"/>
                  <a:pt x="627796" y="194109"/>
                  <a:pt x="638707" y="187539"/>
                </a:cubicBezTo>
                <a:lnTo>
                  <a:pt x="641053" y="186014"/>
                </a:lnTo>
                <a:cubicBezTo>
                  <a:pt x="647740" y="181908"/>
                  <a:pt x="664516" y="174283"/>
                  <a:pt x="674605" y="169238"/>
                </a:cubicBezTo>
                <a:lnTo>
                  <a:pt x="681762" y="165836"/>
                </a:lnTo>
                <a:cubicBezTo>
                  <a:pt x="690560" y="161612"/>
                  <a:pt x="715196" y="148239"/>
                  <a:pt x="724464" y="142373"/>
                </a:cubicBezTo>
                <a:cubicBezTo>
                  <a:pt x="726670" y="141094"/>
                  <a:pt x="728723" y="139557"/>
                  <a:pt x="730565" y="137797"/>
                </a:cubicBezTo>
                <a:cubicBezTo>
                  <a:pt x="736724" y="131708"/>
                  <a:pt x="745675" y="129374"/>
                  <a:pt x="754028" y="131697"/>
                </a:cubicBezTo>
                <a:cubicBezTo>
                  <a:pt x="777491" y="133926"/>
                  <a:pt x="790396" y="133339"/>
                  <a:pt x="797200" y="129820"/>
                </a:cubicBezTo>
                <a:cubicBezTo>
                  <a:pt x="808709" y="127028"/>
                  <a:pt x="820593" y="126124"/>
                  <a:pt x="832395" y="127122"/>
                </a:cubicBezTo>
                <a:lnTo>
                  <a:pt x="836266" y="127122"/>
                </a:lnTo>
                <a:cubicBezTo>
                  <a:pt x="842366" y="127122"/>
                  <a:pt x="849523" y="126418"/>
                  <a:pt x="856444" y="125714"/>
                </a:cubicBezTo>
                <a:cubicBezTo>
                  <a:pt x="863553" y="124740"/>
                  <a:pt x="870733" y="124353"/>
                  <a:pt x="877913" y="124541"/>
                </a:cubicBezTo>
                <a:cubicBezTo>
                  <a:pt x="884952" y="124541"/>
                  <a:pt x="896449" y="141551"/>
                  <a:pt x="902549" y="150585"/>
                </a:cubicBezTo>
                <a:cubicBezTo>
                  <a:pt x="904544" y="153588"/>
                  <a:pt x="906702" y="156485"/>
                  <a:pt x="909002" y="159266"/>
                </a:cubicBezTo>
                <a:cubicBezTo>
                  <a:pt x="913107" y="163137"/>
                  <a:pt x="919560" y="160322"/>
                  <a:pt x="926364" y="157154"/>
                </a:cubicBezTo>
                <a:cubicBezTo>
                  <a:pt x="928593" y="156216"/>
                  <a:pt x="930822" y="155160"/>
                  <a:pt x="932817" y="154456"/>
                </a:cubicBezTo>
                <a:cubicBezTo>
                  <a:pt x="946402" y="144543"/>
                  <a:pt x="958908" y="133210"/>
                  <a:pt x="970123" y="120669"/>
                </a:cubicBezTo>
                <a:cubicBezTo>
                  <a:pt x="979086" y="111284"/>
                  <a:pt x="988530" y="102356"/>
                  <a:pt x="998396" y="93921"/>
                </a:cubicBezTo>
                <a:cubicBezTo>
                  <a:pt x="1011218" y="87047"/>
                  <a:pt x="1024510" y="81087"/>
                  <a:pt x="1038166" y="76089"/>
                </a:cubicBezTo>
                <a:cubicBezTo>
                  <a:pt x="1040981" y="76089"/>
                  <a:pt x="1104684" y="79609"/>
                  <a:pt x="1114538" y="85827"/>
                </a:cubicBezTo>
                <a:cubicBezTo>
                  <a:pt x="1120169" y="89229"/>
                  <a:pt x="1138001" y="97558"/>
                  <a:pt x="1154777" y="104832"/>
                </a:cubicBezTo>
                <a:cubicBezTo>
                  <a:pt x="1169324" y="111401"/>
                  <a:pt x="1184458" y="118205"/>
                  <a:pt x="1188095" y="120669"/>
                </a:cubicBezTo>
                <a:cubicBezTo>
                  <a:pt x="1191731" y="123133"/>
                  <a:pt x="1204636" y="132401"/>
                  <a:pt x="1216251" y="140848"/>
                </a:cubicBezTo>
                <a:cubicBezTo>
                  <a:pt x="1225166" y="147534"/>
                  <a:pt x="1233731" y="153752"/>
                  <a:pt x="1238658" y="157154"/>
                </a:cubicBezTo>
                <a:cubicBezTo>
                  <a:pt x="1241590" y="159266"/>
                  <a:pt x="1244758" y="161847"/>
                  <a:pt x="1248043" y="164311"/>
                </a:cubicBezTo>
                <a:cubicBezTo>
                  <a:pt x="1257076" y="171702"/>
                  <a:pt x="1262825" y="176042"/>
                  <a:pt x="1266931" y="174752"/>
                </a:cubicBezTo>
                <a:cubicBezTo>
                  <a:pt x="1268468" y="174224"/>
                  <a:pt x="1269617" y="172933"/>
                  <a:pt x="1269981" y="171350"/>
                </a:cubicBezTo>
                <a:cubicBezTo>
                  <a:pt x="1271177" y="168170"/>
                  <a:pt x="1271964" y="164862"/>
                  <a:pt x="1272327" y="161495"/>
                </a:cubicBezTo>
                <a:lnTo>
                  <a:pt x="1272327" y="160439"/>
                </a:lnTo>
                <a:cubicBezTo>
                  <a:pt x="1270169" y="156920"/>
                  <a:pt x="1269136" y="152825"/>
                  <a:pt x="1269395" y="148708"/>
                </a:cubicBezTo>
                <a:cubicBezTo>
                  <a:pt x="1269805" y="148027"/>
                  <a:pt x="1270427" y="147487"/>
                  <a:pt x="1271154" y="147182"/>
                </a:cubicBezTo>
                <a:cubicBezTo>
                  <a:pt x="1272679" y="146737"/>
                  <a:pt x="1274169" y="146185"/>
                  <a:pt x="1275612" y="145540"/>
                </a:cubicBezTo>
                <a:cubicBezTo>
                  <a:pt x="1281478" y="142842"/>
                  <a:pt x="1285232" y="141317"/>
                  <a:pt x="1290159" y="150115"/>
                </a:cubicBezTo>
                <a:cubicBezTo>
                  <a:pt x="1292506" y="154198"/>
                  <a:pt x="1294394" y="158527"/>
                  <a:pt x="1295790" y="163020"/>
                </a:cubicBezTo>
                <a:cubicBezTo>
                  <a:pt x="1297398" y="169883"/>
                  <a:pt x="1301598" y="175854"/>
                  <a:pt x="1307522" y="179679"/>
                </a:cubicBezTo>
                <a:cubicBezTo>
                  <a:pt x="1315042" y="185779"/>
                  <a:pt x="1325049" y="187879"/>
                  <a:pt x="1334387" y="185310"/>
                </a:cubicBezTo>
                <a:cubicBezTo>
                  <a:pt x="1341098" y="184137"/>
                  <a:pt x="1347878" y="183363"/>
                  <a:pt x="1354683" y="182964"/>
                </a:cubicBezTo>
                <a:cubicBezTo>
                  <a:pt x="1359141" y="182729"/>
                  <a:pt x="1363575" y="182143"/>
                  <a:pt x="1367939" y="181204"/>
                </a:cubicBezTo>
                <a:lnTo>
                  <a:pt x="1374861" y="179210"/>
                </a:lnTo>
                <a:lnTo>
                  <a:pt x="1403368" y="174400"/>
                </a:lnTo>
                <a:cubicBezTo>
                  <a:pt x="1404518" y="174224"/>
                  <a:pt x="1405316" y="173144"/>
                  <a:pt x="1405140" y="171995"/>
                </a:cubicBezTo>
                <a:cubicBezTo>
                  <a:pt x="1405140" y="171971"/>
                  <a:pt x="1405128" y="171959"/>
                  <a:pt x="1405128" y="171936"/>
                </a:cubicBezTo>
                <a:cubicBezTo>
                  <a:pt x="1404964" y="170716"/>
                  <a:pt x="1403838" y="169860"/>
                  <a:pt x="1402618" y="170024"/>
                </a:cubicBezTo>
                <a:cubicBezTo>
                  <a:pt x="1402559" y="170036"/>
                  <a:pt x="1402489" y="170047"/>
                  <a:pt x="1402430" y="170059"/>
                </a:cubicBezTo>
                <a:close/>
              </a:path>
            </a:pathLst>
          </a:custGeom>
          <a:solidFill>
            <a:srgbClr val="889399"/>
          </a:solidFill>
          <a:ln w="1171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3F5CA7AB-FCFE-4D5E-BC7A-4D8D1A04D968}"/>
              </a:ext>
            </a:extLst>
          </p:cNvPr>
          <p:cNvSpPr/>
          <p:nvPr/>
        </p:nvSpPr>
        <p:spPr>
          <a:xfrm>
            <a:off x="9778523" y="3613372"/>
            <a:ext cx="309754" cy="270298"/>
          </a:xfrm>
          <a:custGeom>
            <a:avLst/>
            <a:gdLst>
              <a:gd name="connsiteX0" fmla="*/ 309648 w 309754"/>
              <a:gd name="connsiteY0" fmla="*/ 266027 h 270298"/>
              <a:gd name="connsiteX1" fmla="*/ 277034 w 309754"/>
              <a:gd name="connsiteY1" fmla="*/ 251245 h 270298"/>
              <a:gd name="connsiteX2" fmla="*/ 268822 w 309754"/>
              <a:gd name="connsiteY2" fmla="*/ 234938 h 270298"/>
              <a:gd name="connsiteX3" fmla="*/ 270230 w 309754"/>
              <a:gd name="connsiteY3" fmla="*/ 228017 h 270298"/>
              <a:gd name="connsiteX4" fmla="*/ 261314 w 309754"/>
              <a:gd name="connsiteY4" fmla="*/ 195168 h 270298"/>
              <a:gd name="connsiteX5" fmla="*/ 256269 w 309754"/>
              <a:gd name="connsiteY5" fmla="*/ 178509 h 270298"/>
              <a:gd name="connsiteX6" fmla="*/ 254861 w 309754"/>
              <a:gd name="connsiteY6" fmla="*/ 155046 h 270298"/>
              <a:gd name="connsiteX7" fmla="*/ 254861 w 309754"/>
              <a:gd name="connsiteY7" fmla="*/ 143315 h 270298"/>
              <a:gd name="connsiteX8" fmla="*/ 165232 w 309754"/>
              <a:gd name="connsiteY8" fmla="*/ 129706 h 270298"/>
              <a:gd name="connsiteX9" fmla="*/ 144233 w 309754"/>
              <a:gd name="connsiteY9" fmla="*/ 128298 h 270298"/>
              <a:gd name="connsiteX10" fmla="*/ 132501 w 309754"/>
              <a:gd name="connsiteY10" fmla="*/ 124075 h 270298"/>
              <a:gd name="connsiteX11" fmla="*/ 125697 w 309754"/>
              <a:gd name="connsiteY11" fmla="*/ 115042 h 270298"/>
              <a:gd name="connsiteX12" fmla="*/ 99536 w 309754"/>
              <a:gd name="connsiteY12" fmla="*/ 107299 h 270298"/>
              <a:gd name="connsiteX13" fmla="*/ 89329 w 309754"/>
              <a:gd name="connsiteY13" fmla="*/ 104835 h 270298"/>
              <a:gd name="connsiteX14" fmla="*/ 81938 w 309754"/>
              <a:gd name="connsiteY14" fmla="*/ 103193 h 270298"/>
              <a:gd name="connsiteX15" fmla="*/ 60352 w 309754"/>
              <a:gd name="connsiteY15" fmla="*/ 97562 h 270298"/>
              <a:gd name="connsiteX16" fmla="*/ 62112 w 309754"/>
              <a:gd name="connsiteY16" fmla="*/ 89585 h 270298"/>
              <a:gd name="connsiteX17" fmla="*/ 63051 w 309754"/>
              <a:gd name="connsiteY17" fmla="*/ 78674 h 270298"/>
              <a:gd name="connsiteX18" fmla="*/ 44750 w 309754"/>
              <a:gd name="connsiteY18" fmla="*/ 76680 h 270298"/>
              <a:gd name="connsiteX19" fmla="*/ 37241 w 309754"/>
              <a:gd name="connsiteY19" fmla="*/ 76680 h 270298"/>
              <a:gd name="connsiteX20" fmla="*/ 34660 w 309754"/>
              <a:gd name="connsiteY20" fmla="*/ 75624 h 270298"/>
              <a:gd name="connsiteX21" fmla="*/ 36420 w 309754"/>
              <a:gd name="connsiteY21" fmla="*/ 68702 h 270298"/>
              <a:gd name="connsiteX22" fmla="*/ 38297 w 309754"/>
              <a:gd name="connsiteY22" fmla="*/ 60842 h 270298"/>
              <a:gd name="connsiteX23" fmla="*/ 34074 w 309754"/>
              <a:gd name="connsiteY23" fmla="*/ 54038 h 270298"/>
              <a:gd name="connsiteX24" fmla="*/ 9086 w 309754"/>
              <a:gd name="connsiteY24" fmla="*/ 32217 h 270298"/>
              <a:gd name="connsiteX25" fmla="*/ 4745 w 309754"/>
              <a:gd name="connsiteY25" fmla="*/ 4179 h 270298"/>
              <a:gd name="connsiteX26" fmla="*/ 4745 w 309754"/>
              <a:gd name="connsiteY26" fmla="*/ 2067 h 270298"/>
              <a:gd name="connsiteX27" fmla="*/ 2516 w 309754"/>
              <a:gd name="connsiteY27" fmla="*/ -279 h 270298"/>
              <a:gd name="connsiteX28" fmla="*/ 169 w 309754"/>
              <a:gd name="connsiteY28" fmla="*/ 1821 h 270298"/>
              <a:gd name="connsiteX29" fmla="*/ 169 w 309754"/>
              <a:gd name="connsiteY29" fmla="*/ 2067 h 270298"/>
              <a:gd name="connsiteX30" fmla="*/ 169 w 309754"/>
              <a:gd name="connsiteY30" fmla="*/ 4179 h 270298"/>
              <a:gd name="connsiteX31" fmla="*/ 5449 w 309754"/>
              <a:gd name="connsiteY31" fmla="*/ 34798 h 270298"/>
              <a:gd name="connsiteX32" fmla="*/ 31727 w 309754"/>
              <a:gd name="connsiteY32" fmla="*/ 58261 h 270298"/>
              <a:gd name="connsiteX33" fmla="*/ 33839 w 309754"/>
              <a:gd name="connsiteY33" fmla="*/ 61898 h 270298"/>
              <a:gd name="connsiteX34" fmla="*/ 32901 w 309754"/>
              <a:gd name="connsiteY34" fmla="*/ 66239 h 270298"/>
              <a:gd name="connsiteX35" fmla="*/ 30789 w 309754"/>
              <a:gd name="connsiteY35" fmla="*/ 77970 h 270298"/>
              <a:gd name="connsiteX36" fmla="*/ 37359 w 309754"/>
              <a:gd name="connsiteY36" fmla="*/ 81724 h 270298"/>
              <a:gd name="connsiteX37" fmla="*/ 44984 w 309754"/>
              <a:gd name="connsiteY37" fmla="*/ 81724 h 270298"/>
              <a:gd name="connsiteX38" fmla="*/ 59297 w 309754"/>
              <a:gd name="connsiteY38" fmla="*/ 81724 h 270298"/>
              <a:gd name="connsiteX39" fmla="*/ 57771 w 309754"/>
              <a:gd name="connsiteY39" fmla="*/ 88880 h 270298"/>
              <a:gd name="connsiteX40" fmla="*/ 56950 w 309754"/>
              <a:gd name="connsiteY40" fmla="*/ 100612 h 270298"/>
              <a:gd name="connsiteX41" fmla="*/ 81117 w 309754"/>
              <a:gd name="connsiteY41" fmla="*/ 108120 h 270298"/>
              <a:gd name="connsiteX42" fmla="*/ 88273 w 309754"/>
              <a:gd name="connsiteY42" fmla="*/ 109762 h 270298"/>
              <a:gd name="connsiteX43" fmla="*/ 99067 w 309754"/>
              <a:gd name="connsiteY43" fmla="*/ 112343 h 270298"/>
              <a:gd name="connsiteX44" fmla="*/ 100474 w 309754"/>
              <a:gd name="connsiteY44" fmla="*/ 112343 h 270298"/>
              <a:gd name="connsiteX45" fmla="*/ 122530 w 309754"/>
              <a:gd name="connsiteY45" fmla="*/ 118561 h 270298"/>
              <a:gd name="connsiteX46" fmla="*/ 128864 w 309754"/>
              <a:gd name="connsiteY46" fmla="*/ 126891 h 270298"/>
              <a:gd name="connsiteX47" fmla="*/ 143646 w 309754"/>
              <a:gd name="connsiteY47" fmla="*/ 133226 h 270298"/>
              <a:gd name="connsiteX48" fmla="*/ 164528 w 309754"/>
              <a:gd name="connsiteY48" fmla="*/ 134634 h 270298"/>
              <a:gd name="connsiteX49" fmla="*/ 250169 w 309754"/>
              <a:gd name="connsiteY49" fmla="*/ 144488 h 270298"/>
              <a:gd name="connsiteX50" fmla="*/ 250169 w 309754"/>
              <a:gd name="connsiteY50" fmla="*/ 155633 h 270298"/>
              <a:gd name="connsiteX51" fmla="*/ 251459 w 309754"/>
              <a:gd name="connsiteY51" fmla="*/ 180035 h 270298"/>
              <a:gd name="connsiteX52" fmla="*/ 256738 w 309754"/>
              <a:gd name="connsiteY52" fmla="*/ 196811 h 270298"/>
              <a:gd name="connsiteX53" fmla="*/ 265420 w 309754"/>
              <a:gd name="connsiteY53" fmla="*/ 228368 h 270298"/>
              <a:gd name="connsiteX54" fmla="*/ 264247 w 309754"/>
              <a:gd name="connsiteY54" fmla="*/ 234117 h 270298"/>
              <a:gd name="connsiteX55" fmla="*/ 274453 w 309754"/>
              <a:gd name="connsiteY55" fmla="*/ 255468 h 270298"/>
              <a:gd name="connsiteX56" fmla="*/ 306245 w 309754"/>
              <a:gd name="connsiteY56" fmla="*/ 270015 h 270298"/>
              <a:gd name="connsiteX57" fmla="*/ 309296 w 309754"/>
              <a:gd name="connsiteY57" fmla="*/ 266379 h 27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9754" h="270298">
                <a:moveTo>
                  <a:pt x="309648" y="266027"/>
                </a:moveTo>
                <a:cubicBezTo>
                  <a:pt x="298479" y="261780"/>
                  <a:pt x="287581" y="256853"/>
                  <a:pt x="277034" y="251245"/>
                </a:cubicBezTo>
                <a:cubicBezTo>
                  <a:pt x="266006" y="245145"/>
                  <a:pt x="267297" y="240569"/>
                  <a:pt x="268822" y="234938"/>
                </a:cubicBezTo>
                <a:cubicBezTo>
                  <a:pt x="269643" y="232721"/>
                  <a:pt x="270124" y="230386"/>
                  <a:pt x="270230" y="228017"/>
                </a:cubicBezTo>
                <a:cubicBezTo>
                  <a:pt x="268458" y="216778"/>
                  <a:pt x="265467" y="205762"/>
                  <a:pt x="261314" y="195168"/>
                </a:cubicBezTo>
                <a:cubicBezTo>
                  <a:pt x="259554" y="189068"/>
                  <a:pt x="257442" y="183437"/>
                  <a:pt x="256269" y="178509"/>
                </a:cubicBezTo>
                <a:cubicBezTo>
                  <a:pt x="254368" y="170837"/>
                  <a:pt x="253888" y="162883"/>
                  <a:pt x="254861" y="155046"/>
                </a:cubicBezTo>
                <a:cubicBezTo>
                  <a:pt x="255295" y="151151"/>
                  <a:pt x="255295" y="147210"/>
                  <a:pt x="254861" y="143315"/>
                </a:cubicBezTo>
                <a:cubicBezTo>
                  <a:pt x="253571" y="134164"/>
                  <a:pt x="198080" y="130879"/>
                  <a:pt x="165232" y="129706"/>
                </a:cubicBezTo>
                <a:lnTo>
                  <a:pt x="144233" y="128298"/>
                </a:lnTo>
                <a:cubicBezTo>
                  <a:pt x="135317" y="128298"/>
                  <a:pt x="135200" y="127360"/>
                  <a:pt x="132501" y="124075"/>
                </a:cubicBezTo>
                <a:cubicBezTo>
                  <a:pt x="130671" y="120755"/>
                  <a:pt x="128384" y="117717"/>
                  <a:pt x="125697" y="115042"/>
                </a:cubicBezTo>
                <a:cubicBezTo>
                  <a:pt x="118951" y="108026"/>
                  <a:pt x="109015" y="105082"/>
                  <a:pt x="99536" y="107299"/>
                </a:cubicBezTo>
                <a:lnTo>
                  <a:pt x="89329" y="104835"/>
                </a:lnTo>
                <a:lnTo>
                  <a:pt x="81938" y="103193"/>
                </a:lnTo>
                <a:cubicBezTo>
                  <a:pt x="74606" y="101914"/>
                  <a:pt x="67379" y="100025"/>
                  <a:pt x="60352" y="97562"/>
                </a:cubicBezTo>
                <a:cubicBezTo>
                  <a:pt x="60470" y="94817"/>
                  <a:pt x="61068" y="92118"/>
                  <a:pt x="62112" y="89585"/>
                </a:cubicBezTo>
                <a:cubicBezTo>
                  <a:pt x="63637" y="83953"/>
                  <a:pt x="64458" y="80786"/>
                  <a:pt x="63051" y="78674"/>
                </a:cubicBezTo>
                <a:cubicBezTo>
                  <a:pt x="61643" y="76562"/>
                  <a:pt x="56129" y="75976"/>
                  <a:pt x="44750" y="76680"/>
                </a:cubicBezTo>
                <a:lnTo>
                  <a:pt x="37241" y="76680"/>
                </a:lnTo>
                <a:cubicBezTo>
                  <a:pt x="35247" y="76680"/>
                  <a:pt x="34660" y="75976"/>
                  <a:pt x="34660" y="75624"/>
                </a:cubicBezTo>
                <a:cubicBezTo>
                  <a:pt x="34144" y="73172"/>
                  <a:pt x="34789" y="70615"/>
                  <a:pt x="36420" y="68702"/>
                </a:cubicBezTo>
                <a:cubicBezTo>
                  <a:pt x="38027" y="66415"/>
                  <a:pt x="38696" y="63611"/>
                  <a:pt x="38297" y="60842"/>
                </a:cubicBezTo>
                <a:cubicBezTo>
                  <a:pt x="37957" y="58062"/>
                  <a:pt x="36420" y="55575"/>
                  <a:pt x="34074" y="54038"/>
                </a:cubicBezTo>
                <a:cubicBezTo>
                  <a:pt x="24806" y="47914"/>
                  <a:pt x="16406" y="40570"/>
                  <a:pt x="9086" y="32217"/>
                </a:cubicBezTo>
                <a:cubicBezTo>
                  <a:pt x="5214" y="23407"/>
                  <a:pt x="3724" y="13740"/>
                  <a:pt x="4745" y="4179"/>
                </a:cubicBezTo>
                <a:lnTo>
                  <a:pt x="4745" y="2067"/>
                </a:lnTo>
                <a:cubicBezTo>
                  <a:pt x="4745" y="812"/>
                  <a:pt x="3771" y="-221"/>
                  <a:pt x="2516" y="-279"/>
                </a:cubicBezTo>
                <a:cubicBezTo>
                  <a:pt x="1284" y="-350"/>
                  <a:pt x="240" y="601"/>
                  <a:pt x="169" y="1821"/>
                </a:cubicBezTo>
                <a:cubicBezTo>
                  <a:pt x="169" y="1903"/>
                  <a:pt x="169" y="1985"/>
                  <a:pt x="169" y="2067"/>
                </a:cubicBezTo>
                <a:lnTo>
                  <a:pt x="169" y="4179"/>
                </a:lnTo>
                <a:cubicBezTo>
                  <a:pt x="-851" y="14679"/>
                  <a:pt x="967" y="25249"/>
                  <a:pt x="5449" y="34798"/>
                </a:cubicBezTo>
                <a:cubicBezTo>
                  <a:pt x="13109" y="43773"/>
                  <a:pt x="21943" y="51668"/>
                  <a:pt x="31727" y="58261"/>
                </a:cubicBezTo>
                <a:cubicBezTo>
                  <a:pt x="32947" y="59082"/>
                  <a:pt x="33734" y="60420"/>
                  <a:pt x="33839" y="61898"/>
                </a:cubicBezTo>
                <a:cubicBezTo>
                  <a:pt x="34214" y="63411"/>
                  <a:pt x="33863" y="65018"/>
                  <a:pt x="32901" y="66239"/>
                </a:cubicBezTo>
                <a:cubicBezTo>
                  <a:pt x="30367" y="69582"/>
                  <a:pt x="29581" y="73946"/>
                  <a:pt x="30789" y="77970"/>
                </a:cubicBezTo>
                <a:cubicBezTo>
                  <a:pt x="31962" y="80481"/>
                  <a:pt x="34590" y="81982"/>
                  <a:pt x="37359" y="81724"/>
                </a:cubicBezTo>
                <a:lnTo>
                  <a:pt x="44984" y="81724"/>
                </a:lnTo>
                <a:cubicBezTo>
                  <a:pt x="49747" y="81361"/>
                  <a:pt x="54533" y="81361"/>
                  <a:pt x="59297" y="81724"/>
                </a:cubicBezTo>
                <a:cubicBezTo>
                  <a:pt x="59179" y="84176"/>
                  <a:pt x="58663" y="86593"/>
                  <a:pt x="57771" y="88880"/>
                </a:cubicBezTo>
                <a:cubicBezTo>
                  <a:pt x="56129" y="94981"/>
                  <a:pt x="55190" y="98735"/>
                  <a:pt x="56950" y="100612"/>
                </a:cubicBezTo>
                <a:cubicBezTo>
                  <a:pt x="58710" y="102489"/>
                  <a:pt x="65632" y="104718"/>
                  <a:pt x="81117" y="108120"/>
                </a:cubicBezTo>
                <a:lnTo>
                  <a:pt x="88273" y="109762"/>
                </a:lnTo>
                <a:cubicBezTo>
                  <a:pt x="97424" y="111757"/>
                  <a:pt x="99067" y="112343"/>
                  <a:pt x="99067" y="112343"/>
                </a:cubicBezTo>
                <a:lnTo>
                  <a:pt x="100474" y="112343"/>
                </a:lnTo>
                <a:cubicBezTo>
                  <a:pt x="108405" y="110220"/>
                  <a:pt x="116875" y="112602"/>
                  <a:pt x="122530" y="118561"/>
                </a:cubicBezTo>
                <a:cubicBezTo>
                  <a:pt x="125005" y="121037"/>
                  <a:pt x="127140" y="123840"/>
                  <a:pt x="128864" y="126891"/>
                </a:cubicBezTo>
                <a:cubicBezTo>
                  <a:pt x="131797" y="131701"/>
                  <a:pt x="133323" y="132757"/>
                  <a:pt x="143646" y="133226"/>
                </a:cubicBezTo>
                <a:lnTo>
                  <a:pt x="164528" y="134634"/>
                </a:lnTo>
                <a:cubicBezTo>
                  <a:pt x="204181" y="135924"/>
                  <a:pt x="246649" y="140265"/>
                  <a:pt x="250169" y="144488"/>
                </a:cubicBezTo>
                <a:cubicBezTo>
                  <a:pt x="250462" y="148195"/>
                  <a:pt x="250462" y="151926"/>
                  <a:pt x="250169" y="155633"/>
                </a:cubicBezTo>
                <a:cubicBezTo>
                  <a:pt x="249113" y="163774"/>
                  <a:pt x="249547" y="172045"/>
                  <a:pt x="251459" y="180035"/>
                </a:cubicBezTo>
                <a:cubicBezTo>
                  <a:pt x="252867" y="184610"/>
                  <a:pt x="254744" y="190710"/>
                  <a:pt x="256738" y="196811"/>
                </a:cubicBezTo>
                <a:cubicBezTo>
                  <a:pt x="260657" y="207017"/>
                  <a:pt x="263566" y="217587"/>
                  <a:pt x="265420" y="228368"/>
                </a:cubicBezTo>
                <a:cubicBezTo>
                  <a:pt x="265337" y="230339"/>
                  <a:pt x="264939" y="232275"/>
                  <a:pt x="264247" y="234117"/>
                </a:cubicBezTo>
                <a:cubicBezTo>
                  <a:pt x="262604" y="240100"/>
                  <a:pt x="260140" y="247725"/>
                  <a:pt x="274453" y="255468"/>
                </a:cubicBezTo>
                <a:cubicBezTo>
                  <a:pt x="284695" y="261064"/>
                  <a:pt x="295312" y="265921"/>
                  <a:pt x="306245" y="270015"/>
                </a:cubicBezTo>
                <a:lnTo>
                  <a:pt x="309296" y="266379"/>
                </a:lnTo>
                <a:close/>
              </a:path>
            </a:pathLst>
          </a:custGeom>
          <a:solidFill>
            <a:srgbClr val="889399"/>
          </a:solidFill>
          <a:ln w="1171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875E5D8-9356-450C-B40C-42CD96DE00C7}"/>
              </a:ext>
            </a:extLst>
          </p:cNvPr>
          <p:cNvSpPr/>
          <p:nvPr/>
        </p:nvSpPr>
        <p:spPr>
          <a:xfrm>
            <a:off x="9202453" y="3466058"/>
            <a:ext cx="548190" cy="343351"/>
          </a:xfrm>
          <a:custGeom>
            <a:avLst/>
            <a:gdLst>
              <a:gd name="connsiteX0" fmla="*/ 539520 w 548190"/>
              <a:gd name="connsiteY0" fmla="*/ 126153 h 343351"/>
              <a:gd name="connsiteX1" fmla="*/ 548084 w 548190"/>
              <a:gd name="connsiteY1" fmla="*/ 117823 h 343351"/>
              <a:gd name="connsiteX2" fmla="*/ 545034 w 548190"/>
              <a:gd name="connsiteY2" fmla="*/ 114538 h 343351"/>
              <a:gd name="connsiteX3" fmla="*/ 536235 w 548190"/>
              <a:gd name="connsiteY3" fmla="*/ 122868 h 343351"/>
              <a:gd name="connsiteX4" fmla="*/ 534006 w 548190"/>
              <a:gd name="connsiteY4" fmla="*/ 125449 h 343351"/>
              <a:gd name="connsiteX5" fmla="*/ 501862 w 548190"/>
              <a:gd name="connsiteY5" fmla="*/ 157945 h 343351"/>
              <a:gd name="connsiteX6" fmla="*/ 476756 w 548190"/>
              <a:gd name="connsiteY6" fmla="*/ 165101 h 343351"/>
              <a:gd name="connsiteX7" fmla="*/ 475700 w 548190"/>
              <a:gd name="connsiteY7" fmla="*/ 165101 h 343351"/>
              <a:gd name="connsiteX8" fmla="*/ 475700 w 548190"/>
              <a:gd name="connsiteY8" fmla="*/ 154660 h 343351"/>
              <a:gd name="connsiteX9" fmla="*/ 475700 w 548190"/>
              <a:gd name="connsiteY9" fmla="*/ 145040 h 343351"/>
              <a:gd name="connsiteX10" fmla="*/ 481449 w 548190"/>
              <a:gd name="connsiteY10" fmla="*/ 128499 h 343351"/>
              <a:gd name="connsiteX11" fmla="*/ 483560 w 548190"/>
              <a:gd name="connsiteY11" fmla="*/ 124627 h 343351"/>
              <a:gd name="connsiteX12" fmla="*/ 491538 w 548190"/>
              <a:gd name="connsiteY12" fmla="*/ 107968 h 343351"/>
              <a:gd name="connsiteX13" fmla="*/ 493180 w 548190"/>
              <a:gd name="connsiteY13" fmla="*/ 101164 h 343351"/>
              <a:gd name="connsiteX14" fmla="*/ 500219 w 548190"/>
              <a:gd name="connsiteY14" fmla="*/ 87556 h 343351"/>
              <a:gd name="connsiteX15" fmla="*/ 504912 w 548190"/>
              <a:gd name="connsiteY15" fmla="*/ 78992 h 343351"/>
              <a:gd name="connsiteX16" fmla="*/ 504912 w 548190"/>
              <a:gd name="connsiteY16" fmla="*/ 74768 h 343351"/>
              <a:gd name="connsiteX17" fmla="*/ 498459 w 548190"/>
              <a:gd name="connsiteY17" fmla="*/ 69606 h 343351"/>
              <a:gd name="connsiteX18" fmla="*/ 489426 w 548190"/>
              <a:gd name="connsiteY18" fmla="*/ 64093 h 343351"/>
              <a:gd name="connsiteX19" fmla="*/ 462209 w 548190"/>
              <a:gd name="connsiteY19" fmla="*/ 74299 h 343351"/>
              <a:gd name="connsiteX20" fmla="*/ 456930 w 548190"/>
              <a:gd name="connsiteY20" fmla="*/ 78992 h 343351"/>
              <a:gd name="connsiteX21" fmla="*/ 435930 w 548190"/>
              <a:gd name="connsiteY21" fmla="*/ 83919 h 343351"/>
              <a:gd name="connsiteX22" fmla="*/ 419037 w 548190"/>
              <a:gd name="connsiteY22" fmla="*/ 84740 h 343351"/>
              <a:gd name="connsiteX23" fmla="*/ 414110 w 548190"/>
              <a:gd name="connsiteY23" fmla="*/ 87908 h 343351"/>
              <a:gd name="connsiteX24" fmla="*/ 403434 w 548190"/>
              <a:gd name="connsiteY24" fmla="*/ 100929 h 343351"/>
              <a:gd name="connsiteX25" fmla="*/ 403434 w 548190"/>
              <a:gd name="connsiteY25" fmla="*/ 101633 h 343351"/>
              <a:gd name="connsiteX26" fmla="*/ 400032 w 548190"/>
              <a:gd name="connsiteY26" fmla="*/ 117471 h 343351"/>
              <a:gd name="connsiteX27" fmla="*/ 400032 w 548190"/>
              <a:gd name="connsiteY27" fmla="*/ 144102 h 343351"/>
              <a:gd name="connsiteX28" fmla="*/ 421618 w 548190"/>
              <a:gd name="connsiteY28" fmla="*/ 162989 h 343351"/>
              <a:gd name="connsiteX29" fmla="*/ 394401 w 548190"/>
              <a:gd name="connsiteY29" fmla="*/ 159118 h 343351"/>
              <a:gd name="connsiteX30" fmla="*/ 388535 w 548190"/>
              <a:gd name="connsiteY30" fmla="*/ 159118 h 343351"/>
              <a:gd name="connsiteX31" fmla="*/ 370469 w 548190"/>
              <a:gd name="connsiteY31" fmla="*/ 158062 h 343351"/>
              <a:gd name="connsiteX32" fmla="*/ 339380 w 548190"/>
              <a:gd name="connsiteY32" fmla="*/ 148677 h 343351"/>
              <a:gd name="connsiteX33" fmla="*/ 306180 w 548190"/>
              <a:gd name="connsiteY33" fmla="*/ 145275 h 343351"/>
              <a:gd name="connsiteX34" fmla="*/ 285415 w 548190"/>
              <a:gd name="connsiteY34" fmla="*/ 120169 h 343351"/>
              <a:gd name="connsiteX35" fmla="*/ 276733 w 548190"/>
              <a:gd name="connsiteY35" fmla="*/ 111840 h 343351"/>
              <a:gd name="connsiteX36" fmla="*/ 249868 w 548190"/>
              <a:gd name="connsiteY36" fmla="*/ 105505 h 343351"/>
              <a:gd name="connsiteX37" fmla="*/ 233913 w 548190"/>
              <a:gd name="connsiteY37" fmla="*/ 117236 h 343351"/>
              <a:gd name="connsiteX38" fmla="*/ 213500 w 548190"/>
              <a:gd name="connsiteY38" fmla="*/ 134599 h 343351"/>
              <a:gd name="connsiteX39" fmla="*/ 208925 w 548190"/>
              <a:gd name="connsiteY39" fmla="*/ 138588 h 343351"/>
              <a:gd name="connsiteX40" fmla="*/ 207517 w 548190"/>
              <a:gd name="connsiteY40" fmla="*/ 138588 h 343351"/>
              <a:gd name="connsiteX41" fmla="*/ 193792 w 548190"/>
              <a:gd name="connsiteY41" fmla="*/ 127912 h 343351"/>
              <a:gd name="connsiteX42" fmla="*/ 192735 w 548190"/>
              <a:gd name="connsiteY42" fmla="*/ 126856 h 343351"/>
              <a:gd name="connsiteX43" fmla="*/ 174552 w 548190"/>
              <a:gd name="connsiteY43" fmla="*/ 109142 h 343351"/>
              <a:gd name="connsiteX44" fmla="*/ 161412 w 548190"/>
              <a:gd name="connsiteY44" fmla="*/ 106091 h 343351"/>
              <a:gd name="connsiteX45" fmla="*/ 153083 w 548190"/>
              <a:gd name="connsiteY45" fmla="*/ 104566 h 343351"/>
              <a:gd name="connsiteX46" fmla="*/ 153083 w 548190"/>
              <a:gd name="connsiteY46" fmla="*/ 97176 h 343351"/>
              <a:gd name="connsiteX47" fmla="*/ 155195 w 548190"/>
              <a:gd name="connsiteY47" fmla="*/ 86852 h 343351"/>
              <a:gd name="connsiteX48" fmla="*/ 151441 w 548190"/>
              <a:gd name="connsiteY48" fmla="*/ 57406 h 343351"/>
              <a:gd name="connsiteX49" fmla="*/ 149915 w 548190"/>
              <a:gd name="connsiteY49" fmla="*/ 47434 h 343351"/>
              <a:gd name="connsiteX50" fmla="*/ 131380 w 548190"/>
              <a:gd name="connsiteY50" fmla="*/ 28664 h 343351"/>
              <a:gd name="connsiteX51" fmla="*/ 113899 w 548190"/>
              <a:gd name="connsiteY51" fmla="*/ 20686 h 343351"/>
              <a:gd name="connsiteX52" fmla="*/ 102168 w 548190"/>
              <a:gd name="connsiteY52" fmla="*/ 6608 h 343351"/>
              <a:gd name="connsiteX53" fmla="*/ 100760 w 548190"/>
              <a:gd name="connsiteY53" fmla="*/ 5552 h 343351"/>
              <a:gd name="connsiteX54" fmla="*/ 93017 w 548190"/>
              <a:gd name="connsiteY54" fmla="*/ 1446 h 343351"/>
              <a:gd name="connsiteX55" fmla="*/ 72253 w 548190"/>
              <a:gd name="connsiteY55" fmla="*/ 2971 h 343351"/>
              <a:gd name="connsiteX56" fmla="*/ 58761 w 548190"/>
              <a:gd name="connsiteY56" fmla="*/ 14703 h 343351"/>
              <a:gd name="connsiteX57" fmla="*/ 44332 w 548190"/>
              <a:gd name="connsiteY57" fmla="*/ 28194 h 343351"/>
              <a:gd name="connsiteX58" fmla="*/ 23919 w 548190"/>
              <a:gd name="connsiteY58" fmla="*/ 38752 h 343351"/>
              <a:gd name="connsiteX59" fmla="*/ 2685 w 548190"/>
              <a:gd name="connsiteY59" fmla="*/ 33239 h 343351"/>
              <a:gd name="connsiteX60" fmla="*/ -14 w 548190"/>
              <a:gd name="connsiteY60" fmla="*/ 34998 h 343351"/>
              <a:gd name="connsiteX61" fmla="*/ 1383 w 548190"/>
              <a:gd name="connsiteY61" fmla="*/ 37638 h 343351"/>
              <a:gd name="connsiteX62" fmla="*/ 1629 w 548190"/>
              <a:gd name="connsiteY62" fmla="*/ 37697 h 343351"/>
              <a:gd name="connsiteX63" fmla="*/ 23449 w 548190"/>
              <a:gd name="connsiteY63" fmla="*/ 43328 h 343351"/>
              <a:gd name="connsiteX64" fmla="*/ 24740 w 548190"/>
              <a:gd name="connsiteY64" fmla="*/ 43328 h 343351"/>
              <a:gd name="connsiteX65" fmla="*/ 47030 w 548190"/>
              <a:gd name="connsiteY65" fmla="*/ 31596 h 343351"/>
              <a:gd name="connsiteX66" fmla="*/ 61812 w 548190"/>
              <a:gd name="connsiteY66" fmla="*/ 17870 h 343351"/>
              <a:gd name="connsiteX67" fmla="*/ 73543 w 548190"/>
              <a:gd name="connsiteY67" fmla="*/ 6139 h 343351"/>
              <a:gd name="connsiteX68" fmla="*/ 89967 w 548190"/>
              <a:gd name="connsiteY68" fmla="*/ 4379 h 343351"/>
              <a:gd name="connsiteX69" fmla="*/ 98179 w 548190"/>
              <a:gd name="connsiteY69" fmla="*/ 8720 h 343351"/>
              <a:gd name="connsiteX70" fmla="*/ 109911 w 548190"/>
              <a:gd name="connsiteY70" fmla="*/ 23150 h 343351"/>
              <a:gd name="connsiteX71" fmla="*/ 129737 w 548190"/>
              <a:gd name="connsiteY71" fmla="*/ 32183 h 343351"/>
              <a:gd name="connsiteX72" fmla="*/ 144519 w 548190"/>
              <a:gd name="connsiteY72" fmla="*/ 46965 h 343351"/>
              <a:gd name="connsiteX73" fmla="*/ 146044 w 548190"/>
              <a:gd name="connsiteY73" fmla="*/ 57171 h 343351"/>
              <a:gd name="connsiteX74" fmla="*/ 149563 w 548190"/>
              <a:gd name="connsiteY74" fmla="*/ 85913 h 343351"/>
              <a:gd name="connsiteX75" fmla="*/ 147686 w 548190"/>
              <a:gd name="connsiteY75" fmla="*/ 94712 h 343351"/>
              <a:gd name="connsiteX76" fmla="*/ 150385 w 548190"/>
              <a:gd name="connsiteY76" fmla="*/ 107499 h 343351"/>
              <a:gd name="connsiteX77" fmla="*/ 160943 w 548190"/>
              <a:gd name="connsiteY77" fmla="*/ 109494 h 343351"/>
              <a:gd name="connsiteX78" fmla="*/ 171736 w 548190"/>
              <a:gd name="connsiteY78" fmla="*/ 112075 h 343351"/>
              <a:gd name="connsiteX79" fmla="*/ 189216 w 548190"/>
              <a:gd name="connsiteY79" fmla="*/ 128734 h 343351"/>
              <a:gd name="connsiteX80" fmla="*/ 190037 w 548190"/>
              <a:gd name="connsiteY80" fmla="*/ 129906 h 343351"/>
              <a:gd name="connsiteX81" fmla="*/ 206931 w 548190"/>
              <a:gd name="connsiteY81" fmla="*/ 142342 h 343351"/>
              <a:gd name="connsiteX82" fmla="*/ 211623 w 548190"/>
              <a:gd name="connsiteY82" fmla="*/ 141052 h 343351"/>
              <a:gd name="connsiteX83" fmla="*/ 216316 w 548190"/>
              <a:gd name="connsiteY83" fmla="*/ 137297 h 343351"/>
              <a:gd name="connsiteX84" fmla="*/ 237550 w 548190"/>
              <a:gd name="connsiteY84" fmla="*/ 118879 h 343351"/>
              <a:gd name="connsiteX85" fmla="*/ 250924 w 548190"/>
              <a:gd name="connsiteY85" fmla="*/ 108672 h 343351"/>
              <a:gd name="connsiteX86" fmla="*/ 274387 w 548190"/>
              <a:gd name="connsiteY86" fmla="*/ 114656 h 343351"/>
              <a:gd name="connsiteX87" fmla="*/ 280839 w 548190"/>
              <a:gd name="connsiteY87" fmla="*/ 120287 h 343351"/>
              <a:gd name="connsiteX88" fmla="*/ 304302 w 548190"/>
              <a:gd name="connsiteY88" fmla="*/ 148677 h 343351"/>
              <a:gd name="connsiteX89" fmla="*/ 338911 w 548190"/>
              <a:gd name="connsiteY89" fmla="*/ 152197 h 343351"/>
              <a:gd name="connsiteX90" fmla="*/ 368122 w 548190"/>
              <a:gd name="connsiteY90" fmla="*/ 161112 h 343351"/>
              <a:gd name="connsiteX91" fmla="*/ 388066 w 548190"/>
              <a:gd name="connsiteY91" fmla="*/ 162637 h 343351"/>
              <a:gd name="connsiteX92" fmla="*/ 393932 w 548190"/>
              <a:gd name="connsiteY92" fmla="*/ 162637 h 343351"/>
              <a:gd name="connsiteX93" fmla="*/ 429126 w 548190"/>
              <a:gd name="connsiteY93" fmla="*/ 168034 h 343351"/>
              <a:gd name="connsiteX94" fmla="*/ 449539 w 548190"/>
              <a:gd name="connsiteY94" fmla="*/ 179765 h 343351"/>
              <a:gd name="connsiteX95" fmla="*/ 456812 w 548190"/>
              <a:gd name="connsiteY95" fmla="*/ 184927 h 343351"/>
              <a:gd name="connsiteX96" fmla="*/ 459393 w 548190"/>
              <a:gd name="connsiteY96" fmla="*/ 196659 h 343351"/>
              <a:gd name="connsiteX97" fmla="*/ 448366 w 548190"/>
              <a:gd name="connsiteY97" fmla="*/ 207335 h 343351"/>
              <a:gd name="connsiteX98" fmla="*/ 445785 w 548190"/>
              <a:gd name="connsiteY98" fmla="*/ 208156 h 343351"/>
              <a:gd name="connsiteX99" fmla="*/ 437338 w 548190"/>
              <a:gd name="connsiteY99" fmla="*/ 221999 h 343351"/>
              <a:gd name="connsiteX100" fmla="*/ 444377 w 548190"/>
              <a:gd name="connsiteY100" fmla="*/ 234904 h 343351"/>
              <a:gd name="connsiteX101" fmla="*/ 449656 w 548190"/>
              <a:gd name="connsiteY101" fmla="*/ 239010 h 343351"/>
              <a:gd name="connsiteX102" fmla="*/ 452472 w 548190"/>
              <a:gd name="connsiteY102" fmla="*/ 240887 h 343351"/>
              <a:gd name="connsiteX103" fmla="*/ 471242 w 548190"/>
              <a:gd name="connsiteY103" fmla="*/ 258015 h 343351"/>
              <a:gd name="connsiteX104" fmla="*/ 468779 w 548190"/>
              <a:gd name="connsiteY104" fmla="*/ 275378 h 343351"/>
              <a:gd name="connsiteX105" fmla="*/ 466550 w 548190"/>
              <a:gd name="connsiteY105" fmla="*/ 280539 h 343351"/>
              <a:gd name="connsiteX106" fmla="*/ 465729 w 548190"/>
              <a:gd name="connsiteY106" fmla="*/ 281713 h 343351"/>
              <a:gd name="connsiteX107" fmla="*/ 456109 w 548190"/>
              <a:gd name="connsiteY107" fmla="*/ 277606 h 343351"/>
              <a:gd name="connsiteX108" fmla="*/ 446137 w 548190"/>
              <a:gd name="connsiteY108" fmla="*/ 266579 h 343351"/>
              <a:gd name="connsiteX109" fmla="*/ 444729 w 548190"/>
              <a:gd name="connsiteY109" fmla="*/ 264467 h 343351"/>
              <a:gd name="connsiteX110" fmla="*/ 444729 w 548190"/>
              <a:gd name="connsiteY110" fmla="*/ 264467 h 343351"/>
              <a:gd name="connsiteX111" fmla="*/ 426076 w 548190"/>
              <a:gd name="connsiteY111" fmla="*/ 259657 h 343351"/>
              <a:gd name="connsiteX112" fmla="*/ 414344 w 548190"/>
              <a:gd name="connsiteY112" fmla="*/ 257780 h 343351"/>
              <a:gd name="connsiteX113" fmla="*/ 387127 w 548190"/>
              <a:gd name="connsiteY113" fmla="*/ 244524 h 343351"/>
              <a:gd name="connsiteX114" fmla="*/ 383842 w 548190"/>
              <a:gd name="connsiteY114" fmla="*/ 242881 h 343351"/>
              <a:gd name="connsiteX115" fmla="*/ 363312 w 548190"/>
              <a:gd name="connsiteY115" fmla="*/ 240183 h 343351"/>
              <a:gd name="connsiteX116" fmla="*/ 343955 w 548190"/>
              <a:gd name="connsiteY116" fmla="*/ 237954 h 343351"/>
              <a:gd name="connsiteX117" fmla="*/ 324011 w 548190"/>
              <a:gd name="connsiteY117" fmla="*/ 214491 h 343351"/>
              <a:gd name="connsiteX118" fmla="*/ 296090 w 548190"/>
              <a:gd name="connsiteY118" fmla="*/ 199592 h 343351"/>
              <a:gd name="connsiteX119" fmla="*/ 290811 w 548190"/>
              <a:gd name="connsiteY119" fmla="*/ 198536 h 343351"/>
              <a:gd name="connsiteX120" fmla="*/ 245175 w 548190"/>
              <a:gd name="connsiteY120" fmla="*/ 182581 h 343351"/>
              <a:gd name="connsiteX121" fmla="*/ 216433 w 548190"/>
              <a:gd name="connsiteY121" fmla="*/ 189972 h 343351"/>
              <a:gd name="connsiteX122" fmla="*/ 211271 w 548190"/>
              <a:gd name="connsiteY122" fmla="*/ 192553 h 343351"/>
              <a:gd name="connsiteX123" fmla="*/ 194495 w 548190"/>
              <a:gd name="connsiteY123" fmla="*/ 189385 h 343351"/>
              <a:gd name="connsiteX124" fmla="*/ 192266 w 548190"/>
              <a:gd name="connsiteY124" fmla="*/ 186570 h 343351"/>
              <a:gd name="connsiteX125" fmla="*/ 191563 w 548190"/>
              <a:gd name="connsiteY125" fmla="*/ 164045 h 343351"/>
              <a:gd name="connsiteX126" fmla="*/ 192384 w 548190"/>
              <a:gd name="connsiteY126" fmla="*/ 148208 h 343351"/>
              <a:gd name="connsiteX127" fmla="*/ 188864 w 548190"/>
              <a:gd name="connsiteY127" fmla="*/ 141403 h 343351"/>
              <a:gd name="connsiteX128" fmla="*/ 161412 w 548190"/>
              <a:gd name="connsiteY128" fmla="*/ 139644 h 343351"/>
              <a:gd name="connsiteX129" fmla="*/ 148508 w 548190"/>
              <a:gd name="connsiteY129" fmla="*/ 152314 h 343351"/>
              <a:gd name="connsiteX130" fmla="*/ 148508 w 548190"/>
              <a:gd name="connsiteY130" fmla="*/ 158179 h 343351"/>
              <a:gd name="connsiteX131" fmla="*/ 149212 w 548190"/>
              <a:gd name="connsiteY131" fmla="*/ 162520 h 343351"/>
              <a:gd name="connsiteX132" fmla="*/ 150737 w 548190"/>
              <a:gd name="connsiteY132" fmla="*/ 179296 h 343351"/>
              <a:gd name="connsiteX133" fmla="*/ 134430 w 548190"/>
              <a:gd name="connsiteY133" fmla="*/ 185983 h 343351"/>
              <a:gd name="connsiteX134" fmla="*/ 125397 w 548190"/>
              <a:gd name="connsiteY134" fmla="*/ 188095 h 343351"/>
              <a:gd name="connsiteX135" fmla="*/ 58644 w 548190"/>
              <a:gd name="connsiteY135" fmla="*/ 191497 h 343351"/>
              <a:gd name="connsiteX136" fmla="*/ 41868 w 548190"/>
              <a:gd name="connsiteY136" fmla="*/ 186804 h 343351"/>
              <a:gd name="connsiteX137" fmla="*/ 6673 w 548190"/>
              <a:gd name="connsiteY137" fmla="*/ 160760 h 343351"/>
              <a:gd name="connsiteX138" fmla="*/ 3506 w 548190"/>
              <a:gd name="connsiteY138" fmla="*/ 160760 h 343351"/>
              <a:gd name="connsiteX139" fmla="*/ 3506 w 548190"/>
              <a:gd name="connsiteY139" fmla="*/ 164045 h 343351"/>
              <a:gd name="connsiteX140" fmla="*/ 40695 w 548190"/>
              <a:gd name="connsiteY140" fmla="*/ 191028 h 343351"/>
              <a:gd name="connsiteX141" fmla="*/ 57706 w 548190"/>
              <a:gd name="connsiteY141" fmla="*/ 195955 h 343351"/>
              <a:gd name="connsiteX142" fmla="*/ 58410 w 548190"/>
              <a:gd name="connsiteY142" fmla="*/ 195955 h 343351"/>
              <a:gd name="connsiteX143" fmla="*/ 127274 w 548190"/>
              <a:gd name="connsiteY143" fmla="*/ 192201 h 343351"/>
              <a:gd name="connsiteX144" fmla="*/ 135251 w 548190"/>
              <a:gd name="connsiteY144" fmla="*/ 190324 h 343351"/>
              <a:gd name="connsiteX145" fmla="*/ 155195 w 548190"/>
              <a:gd name="connsiteY145" fmla="*/ 179414 h 343351"/>
              <a:gd name="connsiteX146" fmla="*/ 153670 w 548190"/>
              <a:gd name="connsiteY146" fmla="*/ 161816 h 343351"/>
              <a:gd name="connsiteX147" fmla="*/ 152966 w 548190"/>
              <a:gd name="connsiteY147" fmla="*/ 157710 h 343351"/>
              <a:gd name="connsiteX148" fmla="*/ 152966 w 548190"/>
              <a:gd name="connsiteY148" fmla="*/ 152783 h 343351"/>
              <a:gd name="connsiteX149" fmla="*/ 162468 w 548190"/>
              <a:gd name="connsiteY149" fmla="*/ 143984 h 343351"/>
              <a:gd name="connsiteX150" fmla="*/ 185931 w 548190"/>
              <a:gd name="connsiteY150" fmla="*/ 144923 h 343351"/>
              <a:gd name="connsiteX151" fmla="*/ 187808 w 548190"/>
              <a:gd name="connsiteY151" fmla="*/ 148560 h 343351"/>
              <a:gd name="connsiteX152" fmla="*/ 186987 w 548190"/>
              <a:gd name="connsiteY152" fmla="*/ 163459 h 343351"/>
              <a:gd name="connsiteX153" fmla="*/ 188864 w 548190"/>
              <a:gd name="connsiteY153" fmla="*/ 189503 h 343351"/>
              <a:gd name="connsiteX154" fmla="*/ 190859 w 548190"/>
              <a:gd name="connsiteY154" fmla="*/ 192084 h 343351"/>
              <a:gd name="connsiteX155" fmla="*/ 213266 w 548190"/>
              <a:gd name="connsiteY155" fmla="*/ 196659 h 343351"/>
              <a:gd name="connsiteX156" fmla="*/ 218428 w 548190"/>
              <a:gd name="connsiteY156" fmla="*/ 194078 h 343351"/>
              <a:gd name="connsiteX157" fmla="*/ 243298 w 548190"/>
              <a:gd name="connsiteY157" fmla="*/ 186570 h 343351"/>
              <a:gd name="connsiteX158" fmla="*/ 290225 w 548190"/>
              <a:gd name="connsiteY158" fmla="*/ 202994 h 343351"/>
              <a:gd name="connsiteX159" fmla="*/ 295504 w 548190"/>
              <a:gd name="connsiteY159" fmla="*/ 203932 h 343351"/>
              <a:gd name="connsiteX160" fmla="*/ 319788 w 548190"/>
              <a:gd name="connsiteY160" fmla="*/ 215664 h 343351"/>
              <a:gd name="connsiteX161" fmla="*/ 343251 w 548190"/>
              <a:gd name="connsiteY161" fmla="*/ 241943 h 343351"/>
              <a:gd name="connsiteX162" fmla="*/ 362960 w 548190"/>
              <a:gd name="connsiteY162" fmla="*/ 244172 h 343351"/>
              <a:gd name="connsiteX163" fmla="*/ 381848 w 548190"/>
              <a:gd name="connsiteY163" fmla="*/ 246635 h 343351"/>
              <a:gd name="connsiteX164" fmla="*/ 384898 w 548190"/>
              <a:gd name="connsiteY164" fmla="*/ 248161 h 343351"/>
              <a:gd name="connsiteX165" fmla="*/ 413171 w 548190"/>
              <a:gd name="connsiteY165" fmla="*/ 261769 h 343351"/>
              <a:gd name="connsiteX166" fmla="*/ 425958 w 548190"/>
              <a:gd name="connsiteY166" fmla="*/ 263763 h 343351"/>
              <a:gd name="connsiteX167" fmla="*/ 442031 w 548190"/>
              <a:gd name="connsiteY167" fmla="*/ 267166 h 343351"/>
              <a:gd name="connsiteX168" fmla="*/ 442735 w 548190"/>
              <a:gd name="connsiteY168" fmla="*/ 268339 h 343351"/>
              <a:gd name="connsiteX169" fmla="*/ 444260 w 548190"/>
              <a:gd name="connsiteY169" fmla="*/ 289925 h 343351"/>
              <a:gd name="connsiteX170" fmla="*/ 444260 w 548190"/>
              <a:gd name="connsiteY170" fmla="*/ 290629 h 343351"/>
              <a:gd name="connsiteX171" fmla="*/ 439567 w 548190"/>
              <a:gd name="connsiteY171" fmla="*/ 343069 h 343351"/>
              <a:gd name="connsiteX172" fmla="*/ 444377 w 548190"/>
              <a:gd name="connsiteY172" fmla="*/ 343069 h 343351"/>
              <a:gd name="connsiteX173" fmla="*/ 449187 w 548190"/>
              <a:gd name="connsiteY173" fmla="*/ 290042 h 343351"/>
              <a:gd name="connsiteX174" fmla="*/ 449187 w 548190"/>
              <a:gd name="connsiteY174" fmla="*/ 275847 h 343351"/>
              <a:gd name="connsiteX175" fmla="*/ 455053 w 548190"/>
              <a:gd name="connsiteY175" fmla="*/ 281009 h 343351"/>
              <a:gd name="connsiteX176" fmla="*/ 466784 w 548190"/>
              <a:gd name="connsiteY176" fmla="*/ 285936 h 343351"/>
              <a:gd name="connsiteX177" fmla="*/ 469013 w 548190"/>
              <a:gd name="connsiteY177" fmla="*/ 285936 h 343351"/>
              <a:gd name="connsiteX178" fmla="*/ 472533 w 548190"/>
              <a:gd name="connsiteY178" fmla="*/ 281713 h 343351"/>
              <a:gd name="connsiteX179" fmla="*/ 474644 w 548190"/>
              <a:gd name="connsiteY179" fmla="*/ 277489 h 343351"/>
              <a:gd name="connsiteX180" fmla="*/ 476991 w 548190"/>
              <a:gd name="connsiteY180" fmla="*/ 255786 h 343351"/>
              <a:gd name="connsiteX181" fmla="*/ 456109 w 548190"/>
              <a:gd name="connsiteY181" fmla="*/ 238189 h 343351"/>
              <a:gd name="connsiteX182" fmla="*/ 453410 w 548190"/>
              <a:gd name="connsiteY182" fmla="*/ 236429 h 343351"/>
              <a:gd name="connsiteX183" fmla="*/ 448835 w 548190"/>
              <a:gd name="connsiteY183" fmla="*/ 232909 h 343351"/>
              <a:gd name="connsiteX184" fmla="*/ 443087 w 548190"/>
              <a:gd name="connsiteY184" fmla="*/ 223407 h 343351"/>
              <a:gd name="connsiteX185" fmla="*/ 448366 w 548190"/>
              <a:gd name="connsiteY185" fmla="*/ 213670 h 343351"/>
              <a:gd name="connsiteX186" fmla="*/ 451181 w 548190"/>
              <a:gd name="connsiteY186" fmla="*/ 212614 h 343351"/>
              <a:gd name="connsiteX187" fmla="*/ 451885 w 548190"/>
              <a:gd name="connsiteY187" fmla="*/ 212614 h 343351"/>
              <a:gd name="connsiteX188" fmla="*/ 464673 w 548190"/>
              <a:gd name="connsiteY188" fmla="*/ 199944 h 343351"/>
              <a:gd name="connsiteX189" fmla="*/ 460684 w 548190"/>
              <a:gd name="connsiteY189" fmla="*/ 182112 h 343351"/>
              <a:gd name="connsiteX190" fmla="*/ 452941 w 548190"/>
              <a:gd name="connsiteY190" fmla="*/ 176715 h 343351"/>
              <a:gd name="connsiteX191" fmla="*/ 432294 w 548190"/>
              <a:gd name="connsiteY191" fmla="*/ 164984 h 343351"/>
              <a:gd name="connsiteX192" fmla="*/ 404490 w 548190"/>
              <a:gd name="connsiteY192" fmla="*/ 141521 h 343351"/>
              <a:gd name="connsiteX193" fmla="*/ 404490 w 548190"/>
              <a:gd name="connsiteY193" fmla="*/ 118058 h 343351"/>
              <a:gd name="connsiteX194" fmla="*/ 407892 w 548190"/>
              <a:gd name="connsiteY194" fmla="*/ 102572 h 343351"/>
              <a:gd name="connsiteX195" fmla="*/ 416925 w 548190"/>
              <a:gd name="connsiteY195" fmla="*/ 90841 h 343351"/>
              <a:gd name="connsiteX196" fmla="*/ 422557 w 548190"/>
              <a:gd name="connsiteY196" fmla="*/ 87204 h 343351"/>
              <a:gd name="connsiteX197" fmla="*/ 435578 w 548190"/>
              <a:gd name="connsiteY197" fmla="*/ 87204 h 343351"/>
              <a:gd name="connsiteX198" fmla="*/ 460449 w 548190"/>
              <a:gd name="connsiteY198" fmla="*/ 81221 h 343351"/>
              <a:gd name="connsiteX199" fmla="*/ 465729 w 548190"/>
              <a:gd name="connsiteY199" fmla="*/ 76528 h 343351"/>
              <a:gd name="connsiteX200" fmla="*/ 486845 w 548190"/>
              <a:gd name="connsiteY200" fmla="*/ 66087 h 343351"/>
              <a:gd name="connsiteX201" fmla="*/ 497052 w 548190"/>
              <a:gd name="connsiteY201" fmla="*/ 72539 h 343351"/>
              <a:gd name="connsiteX202" fmla="*/ 501275 w 548190"/>
              <a:gd name="connsiteY202" fmla="*/ 75120 h 343351"/>
              <a:gd name="connsiteX203" fmla="*/ 501275 w 548190"/>
              <a:gd name="connsiteY203" fmla="*/ 75942 h 343351"/>
              <a:gd name="connsiteX204" fmla="*/ 496583 w 548190"/>
              <a:gd name="connsiteY204" fmla="*/ 84153 h 343351"/>
              <a:gd name="connsiteX205" fmla="*/ 489309 w 548190"/>
              <a:gd name="connsiteY205" fmla="*/ 98935 h 343351"/>
              <a:gd name="connsiteX206" fmla="*/ 487784 w 548190"/>
              <a:gd name="connsiteY206" fmla="*/ 105036 h 343351"/>
              <a:gd name="connsiteX207" fmla="*/ 487784 w 548190"/>
              <a:gd name="connsiteY207" fmla="*/ 105036 h 343351"/>
              <a:gd name="connsiteX208" fmla="*/ 479924 w 548190"/>
              <a:gd name="connsiteY208" fmla="*/ 121343 h 343351"/>
              <a:gd name="connsiteX209" fmla="*/ 477929 w 548190"/>
              <a:gd name="connsiteY209" fmla="*/ 125096 h 343351"/>
              <a:gd name="connsiteX210" fmla="*/ 471594 w 548190"/>
              <a:gd name="connsiteY210" fmla="*/ 144688 h 343351"/>
              <a:gd name="connsiteX211" fmla="*/ 471594 w 548190"/>
              <a:gd name="connsiteY211" fmla="*/ 153135 h 343351"/>
              <a:gd name="connsiteX212" fmla="*/ 473120 w 548190"/>
              <a:gd name="connsiteY212" fmla="*/ 166744 h 343351"/>
              <a:gd name="connsiteX213" fmla="*/ 477343 w 548190"/>
              <a:gd name="connsiteY213" fmla="*/ 168855 h 343351"/>
              <a:gd name="connsiteX214" fmla="*/ 479572 w 548190"/>
              <a:gd name="connsiteY214" fmla="*/ 168855 h 343351"/>
              <a:gd name="connsiteX215" fmla="*/ 504443 w 548190"/>
              <a:gd name="connsiteY215" fmla="*/ 160878 h 343351"/>
              <a:gd name="connsiteX216" fmla="*/ 537408 w 548190"/>
              <a:gd name="connsiteY216" fmla="*/ 127560 h 343351"/>
              <a:gd name="connsiteX217" fmla="*/ 539520 w 548190"/>
              <a:gd name="connsiteY217" fmla="*/ 125331 h 3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48190" h="343351">
                <a:moveTo>
                  <a:pt x="539520" y="126153"/>
                </a:moveTo>
                <a:cubicBezTo>
                  <a:pt x="540810" y="124744"/>
                  <a:pt x="548084" y="117823"/>
                  <a:pt x="548084" y="117823"/>
                </a:cubicBezTo>
                <a:lnTo>
                  <a:pt x="545034" y="114538"/>
                </a:lnTo>
                <a:lnTo>
                  <a:pt x="536235" y="122868"/>
                </a:lnTo>
                <a:lnTo>
                  <a:pt x="534006" y="125449"/>
                </a:lnTo>
                <a:cubicBezTo>
                  <a:pt x="524351" y="137286"/>
                  <a:pt x="513593" y="148161"/>
                  <a:pt x="501862" y="157945"/>
                </a:cubicBezTo>
                <a:cubicBezTo>
                  <a:pt x="494623" y="163271"/>
                  <a:pt x="485707" y="165805"/>
                  <a:pt x="476756" y="165101"/>
                </a:cubicBezTo>
                <a:cubicBezTo>
                  <a:pt x="476416" y="165254"/>
                  <a:pt x="476041" y="165254"/>
                  <a:pt x="475700" y="165101"/>
                </a:cubicBezTo>
                <a:cubicBezTo>
                  <a:pt x="474292" y="163576"/>
                  <a:pt x="474879" y="158649"/>
                  <a:pt x="475700" y="154660"/>
                </a:cubicBezTo>
                <a:cubicBezTo>
                  <a:pt x="476052" y="151457"/>
                  <a:pt x="476052" y="148243"/>
                  <a:pt x="475700" y="145040"/>
                </a:cubicBezTo>
                <a:cubicBezTo>
                  <a:pt x="475759" y="139046"/>
                  <a:pt x="477777" y="133238"/>
                  <a:pt x="481449" y="128499"/>
                </a:cubicBezTo>
                <a:lnTo>
                  <a:pt x="483560" y="124627"/>
                </a:lnTo>
                <a:cubicBezTo>
                  <a:pt x="486963" y="118292"/>
                  <a:pt x="491303" y="108438"/>
                  <a:pt x="491538" y="107968"/>
                </a:cubicBezTo>
                <a:cubicBezTo>
                  <a:pt x="492289" y="105751"/>
                  <a:pt x="492840" y="103475"/>
                  <a:pt x="493180" y="101164"/>
                </a:cubicBezTo>
                <a:cubicBezTo>
                  <a:pt x="495116" y="96425"/>
                  <a:pt x="497462" y="91873"/>
                  <a:pt x="500219" y="87556"/>
                </a:cubicBezTo>
                <a:cubicBezTo>
                  <a:pt x="502096" y="84271"/>
                  <a:pt x="503973" y="81221"/>
                  <a:pt x="504912" y="78992"/>
                </a:cubicBezTo>
                <a:cubicBezTo>
                  <a:pt x="505545" y="77654"/>
                  <a:pt x="505545" y="76106"/>
                  <a:pt x="504912" y="74768"/>
                </a:cubicBezTo>
                <a:cubicBezTo>
                  <a:pt x="504091" y="72422"/>
                  <a:pt x="501392" y="71249"/>
                  <a:pt x="498459" y="69606"/>
                </a:cubicBezTo>
                <a:cubicBezTo>
                  <a:pt x="495128" y="68351"/>
                  <a:pt x="492066" y="66486"/>
                  <a:pt x="489426" y="64093"/>
                </a:cubicBezTo>
                <a:cubicBezTo>
                  <a:pt x="482035" y="56584"/>
                  <a:pt x="471125" y="66439"/>
                  <a:pt x="462209" y="74299"/>
                </a:cubicBezTo>
                <a:lnTo>
                  <a:pt x="456930" y="78992"/>
                </a:lnTo>
                <a:cubicBezTo>
                  <a:pt x="448131" y="86148"/>
                  <a:pt x="448131" y="86148"/>
                  <a:pt x="435930" y="83919"/>
                </a:cubicBezTo>
                <a:cubicBezTo>
                  <a:pt x="423729" y="81690"/>
                  <a:pt x="419741" y="83919"/>
                  <a:pt x="419037" y="84740"/>
                </a:cubicBezTo>
                <a:cubicBezTo>
                  <a:pt x="417453" y="85878"/>
                  <a:pt x="415811" y="86946"/>
                  <a:pt x="414110" y="87908"/>
                </a:cubicBezTo>
                <a:cubicBezTo>
                  <a:pt x="409863" y="91638"/>
                  <a:pt x="406250" y="96038"/>
                  <a:pt x="403434" y="100929"/>
                </a:cubicBezTo>
                <a:lnTo>
                  <a:pt x="403434" y="101633"/>
                </a:lnTo>
                <a:lnTo>
                  <a:pt x="400032" y="117471"/>
                </a:lnTo>
                <a:cubicBezTo>
                  <a:pt x="398460" y="126281"/>
                  <a:pt x="398460" y="135291"/>
                  <a:pt x="400032" y="144102"/>
                </a:cubicBezTo>
                <a:cubicBezTo>
                  <a:pt x="406543" y="151140"/>
                  <a:pt x="413781" y="157476"/>
                  <a:pt x="421618" y="162989"/>
                </a:cubicBezTo>
                <a:cubicBezTo>
                  <a:pt x="412620" y="161218"/>
                  <a:pt x="403540" y="159916"/>
                  <a:pt x="394401" y="159118"/>
                </a:cubicBezTo>
                <a:lnTo>
                  <a:pt x="388535" y="159118"/>
                </a:lnTo>
                <a:cubicBezTo>
                  <a:pt x="382493" y="159529"/>
                  <a:pt x="376416" y="159177"/>
                  <a:pt x="370469" y="158062"/>
                </a:cubicBezTo>
                <a:cubicBezTo>
                  <a:pt x="360391" y="154062"/>
                  <a:pt x="349985" y="150918"/>
                  <a:pt x="339380" y="148677"/>
                </a:cubicBezTo>
                <a:cubicBezTo>
                  <a:pt x="328247" y="148255"/>
                  <a:pt x="317160" y="147117"/>
                  <a:pt x="306180" y="145275"/>
                </a:cubicBezTo>
                <a:cubicBezTo>
                  <a:pt x="297357" y="138670"/>
                  <a:pt x="290248" y="130071"/>
                  <a:pt x="285415" y="120169"/>
                </a:cubicBezTo>
                <a:cubicBezTo>
                  <a:pt x="283667" y="116403"/>
                  <a:pt x="280569" y="113424"/>
                  <a:pt x="276733" y="111840"/>
                </a:cubicBezTo>
                <a:cubicBezTo>
                  <a:pt x="268662" y="106971"/>
                  <a:pt x="259265" y="104766"/>
                  <a:pt x="249868" y="105505"/>
                </a:cubicBezTo>
                <a:cubicBezTo>
                  <a:pt x="243346" y="107441"/>
                  <a:pt x="237703" y="111582"/>
                  <a:pt x="233913" y="117236"/>
                </a:cubicBezTo>
                <a:cubicBezTo>
                  <a:pt x="227531" y="123513"/>
                  <a:pt x="220715" y="129308"/>
                  <a:pt x="213500" y="134599"/>
                </a:cubicBezTo>
                <a:cubicBezTo>
                  <a:pt x="211905" y="135843"/>
                  <a:pt x="210368" y="137168"/>
                  <a:pt x="208925" y="138588"/>
                </a:cubicBezTo>
                <a:cubicBezTo>
                  <a:pt x="208479" y="138787"/>
                  <a:pt x="207963" y="138787"/>
                  <a:pt x="207517" y="138588"/>
                </a:cubicBezTo>
                <a:cubicBezTo>
                  <a:pt x="201898" y="136629"/>
                  <a:pt x="197065" y="132886"/>
                  <a:pt x="193792" y="127912"/>
                </a:cubicBezTo>
                <a:lnTo>
                  <a:pt x="192735" y="126856"/>
                </a:lnTo>
                <a:cubicBezTo>
                  <a:pt x="187797" y="119899"/>
                  <a:pt x="181638" y="113893"/>
                  <a:pt x="174552" y="109142"/>
                </a:cubicBezTo>
                <a:cubicBezTo>
                  <a:pt x="170563" y="106866"/>
                  <a:pt x="165999" y="105798"/>
                  <a:pt x="161412" y="106091"/>
                </a:cubicBezTo>
                <a:cubicBezTo>
                  <a:pt x="158550" y="106314"/>
                  <a:pt x="155676" y="105798"/>
                  <a:pt x="153083" y="104566"/>
                </a:cubicBezTo>
                <a:cubicBezTo>
                  <a:pt x="150619" y="103158"/>
                  <a:pt x="150737" y="102103"/>
                  <a:pt x="153083" y="97176"/>
                </a:cubicBezTo>
                <a:cubicBezTo>
                  <a:pt x="154362" y="93879"/>
                  <a:pt x="155077" y="90383"/>
                  <a:pt x="155195" y="86852"/>
                </a:cubicBezTo>
                <a:cubicBezTo>
                  <a:pt x="154620" y="76962"/>
                  <a:pt x="153365" y="67119"/>
                  <a:pt x="151441" y="57406"/>
                </a:cubicBezTo>
                <a:cubicBezTo>
                  <a:pt x="151441" y="53534"/>
                  <a:pt x="150267" y="49898"/>
                  <a:pt x="149915" y="47434"/>
                </a:cubicBezTo>
                <a:cubicBezTo>
                  <a:pt x="148168" y="37967"/>
                  <a:pt x="140824" y="30529"/>
                  <a:pt x="131380" y="28664"/>
                </a:cubicBezTo>
                <a:cubicBezTo>
                  <a:pt x="124880" y="27842"/>
                  <a:pt x="118780" y="25062"/>
                  <a:pt x="113899" y="20686"/>
                </a:cubicBezTo>
                <a:cubicBezTo>
                  <a:pt x="109301" y="16615"/>
                  <a:pt x="105347" y="11864"/>
                  <a:pt x="102168" y="6608"/>
                </a:cubicBezTo>
                <a:cubicBezTo>
                  <a:pt x="102168" y="6021"/>
                  <a:pt x="101347" y="5669"/>
                  <a:pt x="100760" y="5552"/>
                </a:cubicBezTo>
                <a:cubicBezTo>
                  <a:pt x="97992" y="4567"/>
                  <a:pt x="95387" y="3182"/>
                  <a:pt x="93017" y="1446"/>
                </a:cubicBezTo>
                <a:cubicBezTo>
                  <a:pt x="86236" y="-1311"/>
                  <a:pt x="78552" y="-748"/>
                  <a:pt x="72253" y="2971"/>
                </a:cubicBezTo>
                <a:cubicBezTo>
                  <a:pt x="67267" y="6279"/>
                  <a:pt x="62738" y="10233"/>
                  <a:pt x="58761" y="14703"/>
                </a:cubicBezTo>
                <a:cubicBezTo>
                  <a:pt x="53834" y="19630"/>
                  <a:pt x="48203" y="25144"/>
                  <a:pt x="44332" y="28194"/>
                </a:cubicBezTo>
                <a:cubicBezTo>
                  <a:pt x="37985" y="32535"/>
                  <a:pt x="31134" y="36078"/>
                  <a:pt x="23919" y="38752"/>
                </a:cubicBezTo>
                <a:lnTo>
                  <a:pt x="2685" y="33239"/>
                </a:lnTo>
                <a:cubicBezTo>
                  <a:pt x="1476" y="33074"/>
                  <a:pt x="326" y="33825"/>
                  <a:pt x="-14" y="34998"/>
                </a:cubicBezTo>
                <a:cubicBezTo>
                  <a:pt x="-354" y="36113"/>
                  <a:pt x="268" y="37298"/>
                  <a:pt x="1383" y="37638"/>
                </a:cubicBezTo>
                <a:cubicBezTo>
                  <a:pt x="1465" y="37662"/>
                  <a:pt x="1547" y="37685"/>
                  <a:pt x="1629" y="37697"/>
                </a:cubicBezTo>
                <a:lnTo>
                  <a:pt x="23449" y="43328"/>
                </a:lnTo>
                <a:lnTo>
                  <a:pt x="24740" y="43328"/>
                </a:lnTo>
                <a:cubicBezTo>
                  <a:pt x="32694" y="40512"/>
                  <a:pt x="40202" y="36559"/>
                  <a:pt x="47030" y="31596"/>
                </a:cubicBezTo>
                <a:cubicBezTo>
                  <a:pt x="51136" y="28429"/>
                  <a:pt x="56532" y="22915"/>
                  <a:pt x="61812" y="17870"/>
                </a:cubicBezTo>
                <a:cubicBezTo>
                  <a:pt x="65354" y="13612"/>
                  <a:pt x="69285" y="9682"/>
                  <a:pt x="73543" y="6139"/>
                </a:cubicBezTo>
                <a:cubicBezTo>
                  <a:pt x="78459" y="3065"/>
                  <a:pt x="84512" y="2408"/>
                  <a:pt x="89967" y="4379"/>
                </a:cubicBezTo>
                <a:cubicBezTo>
                  <a:pt x="92560" y="6092"/>
                  <a:pt x="95305" y="7547"/>
                  <a:pt x="98179" y="8720"/>
                </a:cubicBezTo>
                <a:cubicBezTo>
                  <a:pt x="101406" y="14046"/>
                  <a:pt x="105359" y="18903"/>
                  <a:pt x="109911" y="23150"/>
                </a:cubicBezTo>
                <a:cubicBezTo>
                  <a:pt x="115401" y="28182"/>
                  <a:pt x="122335" y="31350"/>
                  <a:pt x="129737" y="32183"/>
                </a:cubicBezTo>
                <a:cubicBezTo>
                  <a:pt x="137069" y="33896"/>
                  <a:pt x="142806" y="39632"/>
                  <a:pt x="144519" y="46965"/>
                </a:cubicBezTo>
                <a:cubicBezTo>
                  <a:pt x="144519" y="49663"/>
                  <a:pt x="145340" y="53299"/>
                  <a:pt x="146044" y="57171"/>
                </a:cubicBezTo>
                <a:cubicBezTo>
                  <a:pt x="147839" y="66662"/>
                  <a:pt x="149012" y="76270"/>
                  <a:pt x="149563" y="85913"/>
                </a:cubicBezTo>
                <a:cubicBezTo>
                  <a:pt x="149470" y="88940"/>
                  <a:pt x="148825" y="91908"/>
                  <a:pt x="147686" y="94712"/>
                </a:cubicBezTo>
                <a:cubicBezTo>
                  <a:pt x="146161" y="99170"/>
                  <a:pt x="144284" y="104214"/>
                  <a:pt x="150385" y="107499"/>
                </a:cubicBezTo>
                <a:cubicBezTo>
                  <a:pt x="153646" y="109154"/>
                  <a:pt x="157306" y="109857"/>
                  <a:pt x="160943" y="109494"/>
                </a:cubicBezTo>
                <a:cubicBezTo>
                  <a:pt x="164709" y="109294"/>
                  <a:pt x="168463" y="110197"/>
                  <a:pt x="171736" y="112075"/>
                </a:cubicBezTo>
                <a:cubicBezTo>
                  <a:pt x="178493" y="116568"/>
                  <a:pt x="184406" y="122211"/>
                  <a:pt x="189216" y="128734"/>
                </a:cubicBezTo>
                <a:lnTo>
                  <a:pt x="190037" y="129906"/>
                </a:lnTo>
                <a:cubicBezTo>
                  <a:pt x="194155" y="135796"/>
                  <a:pt x="200091" y="140160"/>
                  <a:pt x="206931" y="142342"/>
                </a:cubicBezTo>
                <a:cubicBezTo>
                  <a:pt x="208609" y="142553"/>
                  <a:pt x="210298" y="142084"/>
                  <a:pt x="211623" y="141052"/>
                </a:cubicBezTo>
                <a:cubicBezTo>
                  <a:pt x="212562" y="140348"/>
                  <a:pt x="214087" y="138940"/>
                  <a:pt x="216316" y="137297"/>
                </a:cubicBezTo>
                <a:cubicBezTo>
                  <a:pt x="223836" y="131690"/>
                  <a:pt x="230933" y="125531"/>
                  <a:pt x="237550" y="118879"/>
                </a:cubicBezTo>
                <a:cubicBezTo>
                  <a:pt x="240682" y="114022"/>
                  <a:pt x="245410" y="110421"/>
                  <a:pt x="250924" y="108672"/>
                </a:cubicBezTo>
                <a:cubicBezTo>
                  <a:pt x="259160" y="108356"/>
                  <a:pt x="267313" y="110432"/>
                  <a:pt x="274387" y="114656"/>
                </a:cubicBezTo>
                <a:cubicBezTo>
                  <a:pt x="278728" y="117002"/>
                  <a:pt x="280605" y="119114"/>
                  <a:pt x="280839" y="120287"/>
                </a:cubicBezTo>
                <a:cubicBezTo>
                  <a:pt x="286095" y="131608"/>
                  <a:pt x="294178" y="141380"/>
                  <a:pt x="304302" y="148677"/>
                </a:cubicBezTo>
                <a:cubicBezTo>
                  <a:pt x="315753" y="150589"/>
                  <a:pt x="327308" y="151762"/>
                  <a:pt x="338911" y="152197"/>
                </a:cubicBezTo>
                <a:cubicBezTo>
                  <a:pt x="348847" y="154473"/>
                  <a:pt x="358608" y="157452"/>
                  <a:pt x="368122" y="161112"/>
                </a:cubicBezTo>
                <a:cubicBezTo>
                  <a:pt x="374645" y="162661"/>
                  <a:pt x="381379" y="163177"/>
                  <a:pt x="388066" y="162637"/>
                </a:cubicBezTo>
                <a:lnTo>
                  <a:pt x="393932" y="162637"/>
                </a:lnTo>
                <a:cubicBezTo>
                  <a:pt x="399797" y="162637"/>
                  <a:pt x="425724" y="167330"/>
                  <a:pt x="429126" y="168034"/>
                </a:cubicBezTo>
                <a:lnTo>
                  <a:pt x="449539" y="179765"/>
                </a:lnTo>
                <a:cubicBezTo>
                  <a:pt x="452061" y="181349"/>
                  <a:pt x="454490" y="183074"/>
                  <a:pt x="456812" y="184927"/>
                </a:cubicBezTo>
                <a:cubicBezTo>
                  <a:pt x="459757" y="188071"/>
                  <a:pt x="460754" y="192576"/>
                  <a:pt x="459393" y="196659"/>
                </a:cubicBezTo>
                <a:cubicBezTo>
                  <a:pt x="456156" y="200648"/>
                  <a:pt x="452448" y="204226"/>
                  <a:pt x="448366" y="207335"/>
                </a:cubicBezTo>
                <a:lnTo>
                  <a:pt x="445785" y="208156"/>
                </a:lnTo>
                <a:cubicBezTo>
                  <a:pt x="441034" y="211265"/>
                  <a:pt x="437925" y="216345"/>
                  <a:pt x="437338" y="221999"/>
                </a:cubicBezTo>
                <a:cubicBezTo>
                  <a:pt x="437338" y="226809"/>
                  <a:pt x="443204" y="233731"/>
                  <a:pt x="444377" y="234904"/>
                </a:cubicBezTo>
                <a:cubicBezTo>
                  <a:pt x="446008" y="236429"/>
                  <a:pt x="447779" y="237802"/>
                  <a:pt x="449656" y="239010"/>
                </a:cubicBezTo>
                <a:cubicBezTo>
                  <a:pt x="450560" y="239690"/>
                  <a:pt x="451498" y="240312"/>
                  <a:pt x="452472" y="240887"/>
                </a:cubicBezTo>
                <a:cubicBezTo>
                  <a:pt x="459910" y="245157"/>
                  <a:pt x="466315" y="251000"/>
                  <a:pt x="471242" y="258015"/>
                </a:cubicBezTo>
                <a:cubicBezTo>
                  <a:pt x="473671" y="263810"/>
                  <a:pt x="472720" y="270485"/>
                  <a:pt x="468779" y="275378"/>
                </a:cubicBezTo>
                <a:cubicBezTo>
                  <a:pt x="467805" y="276985"/>
                  <a:pt x="467054" y="278721"/>
                  <a:pt x="466550" y="280539"/>
                </a:cubicBezTo>
                <a:cubicBezTo>
                  <a:pt x="466550" y="281478"/>
                  <a:pt x="465846" y="281713"/>
                  <a:pt x="465729" y="281713"/>
                </a:cubicBezTo>
                <a:cubicBezTo>
                  <a:pt x="465611" y="281713"/>
                  <a:pt x="462913" y="281713"/>
                  <a:pt x="456109" y="277606"/>
                </a:cubicBezTo>
                <a:cubicBezTo>
                  <a:pt x="452155" y="274545"/>
                  <a:pt x="448788" y="270814"/>
                  <a:pt x="446137" y="266579"/>
                </a:cubicBezTo>
                <a:cubicBezTo>
                  <a:pt x="445832" y="265781"/>
                  <a:pt x="445351" y="265054"/>
                  <a:pt x="444729" y="264467"/>
                </a:cubicBezTo>
                <a:lnTo>
                  <a:pt x="444729" y="264467"/>
                </a:lnTo>
                <a:cubicBezTo>
                  <a:pt x="439063" y="261206"/>
                  <a:pt x="432610" y="259540"/>
                  <a:pt x="426076" y="259657"/>
                </a:cubicBezTo>
                <a:cubicBezTo>
                  <a:pt x="422122" y="259364"/>
                  <a:pt x="418192" y="258742"/>
                  <a:pt x="414344" y="257780"/>
                </a:cubicBezTo>
                <a:cubicBezTo>
                  <a:pt x="405006" y="253932"/>
                  <a:pt x="395914" y="249510"/>
                  <a:pt x="387127" y="244524"/>
                </a:cubicBezTo>
                <a:lnTo>
                  <a:pt x="383842" y="242881"/>
                </a:lnTo>
                <a:cubicBezTo>
                  <a:pt x="377108" y="241286"/>
                  <a:pt x="370234" y="240383"/>
                  <a:pt x="363312" y="240183"/>
                </a:cubicBezTo>
                <a:cubicBezTo>
                  <a:pt x="356156" y="239244"/>
                  <a:pt x="348882" y="238658"/>
                  <a:pt x="343955" y="237954"/>
                </a:cubicBezTo>
                <a:cubicBezTo>
                  <a:pt x="334218" y="236429"/>
                  <a:pt x="327062" y="224346"/>
                  <a:pt x="324011" y="214491"/>
                </a:cubicBezTo>
                <a:cubicBezTo>
                  <a:pt x="320961" y="204637"/>
                  <a:pt x="312280" y="202760"/>
                  <a:pt x="296090" y="199592"/>
                </a:cubicBezTo>
                <a:lnTo>
                  <a:pt x="290811" y="198536"/>
                </a:lnTo>
                <a:cubicBezTo>
                  <a:pt x="275044" y="194970"/>
                  <a:pt x="259734" y="189620"/>
                  <a:pt x="245175" y="182581"/>
                </a:cubicBezTo>
                <a:cubicBezTo>
                  <a:pt x="238019" y="178945"/>
                  <a:pt x="228399" y="183872"/>
                  <a:pt x="216433" y="189972"/>
                </a:cubicBezTo>
                <a:lnTo>
                  <a:pt x="211271" y="192553"/>
                </a:lnTo>
                <a:cubicBezTo>
                  <a:pt x="200948" y="197832"/>
                  <a:pt x="198367" y="194430"/>
                  <a:pt x="194495" y="189385"/>
                </a:cubicBezTo>
                <a:cubicBezTo>
                  <a:pt x="193792" y="188330"/>
                  <a:pt x="192853" y="187508"/>
                  <a:pt x="192266" y="186570"/>
                </a:cubicBezTo>
                <a:cubicBezTo>
                  <a:pt x="189451" y="183520"/>
                  <a:pt x="190741" y="172727"/>
                  <a:pt x="191563" y="164045"/>
                </a:cubicBezTo>
                <a:cubicBezTo>
                  <a:pt x="192208" y="158790"/>
                  <a:pt x="192478" y="153499"/>
                  <a:pt x="192384" y="148208"/>
                </a:cubicBezTo>
                <a:cubicBezTo>
                  <a:pt x="192114" y="145580"/>
                  <a:pt x="190859" y="143140"/>
                  <a:pt x="188864" y="141403"/>
                </a:cubicBezTo>
                <a:cubicBezTo>
                  <a:pt x="180183" y="137673"/>
                  <a:pt x="170492" y="137051"/>
                  <a:pt x="161412" y="139644"/>
                </a:cubicBezTo>
                <a:cubicBezTo>
                  <a:pt x="154960" y="140911"/>
                  <a:pt x="149892" y="145885"/>
                  <a:pt x="148508" y="152314"/>
                </a:cubicBezTo>
                <a:cubicBezTo>
                  <a:pt x="148508" y="152314"/>
                  <a:pt x="148508" y="154073"/>
                  <a:pt x="148508" y="158179"/>
                </a:cubicBezTo>
                <a:cubicBezTo>
                  <a:pt x="148508" y="159235"/>
                  <a:pt x="148508" y="160760"/>
                  <a:pt x="149212" y="162520"/>
                </a:cubicBezTo>
                <a:cubicBezTo>
                  <a:pt x="150279" y="168046"/>
                  <a:pt x="150784" y="173665"/>
                  <a:pt x="150737" y="179296"/>
                </a:cubicBezTo>
                <a:cubicBezTo>
                  <a:pt x="150737" y="182581"/>
                  <a:pt x="140413" y="184575"/>
                  <a:pt x="134430" y="185983"/>
                </a:cubicBezTo>
                <a:cubicBezTo>
                  <a:pt x="131356" y="186382"/>
                  <a:pt x="128329" y="187098"/>
                  <a:pt x="125397" y="188095"/>
                </a:cubicBezTo>
                <a:cubicBezTo>
                  <a:pt x="103247" y="190676"/>
                  <a:pt x="80946" y="191814"/>
                  <a:pt x="58644" y="191497"/>
                </a:cubicBezTo>
                <a:lnTo>
                  <a:pt x="41868" y="186804"/>
                </a:lnTo>
                <a:cubicBezTo>
                  <a:pt x="28823" y="180059"/>
                  <a:pt x="16938" y="171260"/>
                  <a:pt x="6673" y="160760"/>
                </a:cubicBezTo>
                <a:cubicBezTo>
                  <a:pt x="5782" y="159939"/>
                  <a:pt x="4397" y="159939"/>
                  <a:pt x="3506" y="160760"/>
                </a:cubicBezTo>
                <a:cubicBezTo>
                  <a:pt x="2673" y="161699"/>
                  <a:pt x="2673" y="163107"/>
                  <a:pt x="3506" y="164045"/>
                </a:cubicBezTo>
                <a:cubicBezTo>
                  <a:pt x="4562" y="164867"/>
                  <a:pt x="26969" y="187508"/>
                  <a:pt x="40695" y="191028"/>
                </a:cubicBezTo>
                <a:cubicBezTo>
                  <a:pt x="54421" y="194547"/>
                  <a:pt x="57706" y="195955"/>
                  <a:pt x="57706" y="195955"/>
                </a:cubicBezTo>
                <a:lnTo>
                  <a:pt x="58410" y="195955"/>
                </a:lnTo>
                <a:cubicBezTo>
                  <a:pt x="81415" y="196119"/>
                  <a:pt x="104421" y="194864"/>
                  <a:pt x="127274" y="192201"/>
                </a:cubicBezTo>
                <a:cubicBezTo>
                  <a:pt x="129878" y="191356"/>
                  <a:pt x="132541" y="190734"/>
                  <a:pt x="135251" y="190324"/>
                </a:cubicBezTo>
                <a:cubicBezTo>
                  <a:pt x="144519" y="188447"/>
                  <a:pt x="154843" y="186218"/>
                  <a:pt x="155195" y="179414"/>
                </a:cubicBezTo>
                <a:cubicBezTo>
                  <a:pt x="155300" y="173513"/>
                  <a:pt x="154796" y="167612"/>
                  <a:pt x="153670" y="161816"/>
                </a:cubicBezTo>
                <a:cubicBezTo>
                  <a:pt x="153670" y="160057"/>
                  <a:pt x="153670" y="158766"/>
                  <a:pt x="152966" y="157710"/>
                </a:cubicBezTo>
                <a:cubicBezTo>
                  <a:pt x="152966" y="154425"/>
                  <a:pt x="152966" y="152783"/>
                  <a:pt x="152966" y="152783"/>
                </a:cubicBezTo>
                <a:cubicBezTo>
                  <a:pt x="154080" y="148208"/>
                  <a:pt x="157823" y="144747"/>
                  <a:pt x="162468" y="143984"/>
                </a:cubicBezTo>
                <a:cubicBezTo>
                  <a:pt x="168451" y="143046"/>
                  <a:pt x="181004" y="141169"/>
                  <a:pt x="185931" y="144923"/>
                </a:cubicBezTo>
                <a:cubicBezTo>
                  <a:pt x="187128" y="145744"/>
                  <a:pt x="187832" y="147105"/>
                  <a:pt x="187808" y="148560"/>
                </a:cubicBezTo>
                <a:cubicBezTo>
                  <a:pt x="188020" y="153546"/>
                  <a:pt x="187738" y="158531"/>
                  <a:pt x="186987" y="163459"/>
                </a:cubicBezTo>
                <a:cubicBezTo>
                  <a:pt x="185931" y="174486"/>
                  <a:pt x="184876" y="184927"/>
                  <a:pt x="188864" y="189503"/>
                </a:cubicBezTo>
                <a:lnTo>
                  <a:pt x="190859" y="192084"/>
                </a:lnTo>
                <a:cubicBezTo>
                  <a:pt x="194964" y="197363"/>
                  <a:pt x="199657" y="203815"/>
                  <a:pt x="213266" y="196659"/>
                </a:cubicBezTo>
                <a:lnTo>
                  <a:pt x="218428" y="194078"/>
                </a:lnTo>
                <a:cubicBezTo>
                  <a:pt x="228986" y="188682"/>
                  <a:pt x="238137" y="184106"/>
                  <a:pt x="243298" y="186570"/>
                </a:cubicBezTo>
                <a:cubicBezTo>
                  <a:pt x="258256" y="193832"/>
                  <a:pt x="274000" y="199345"/>
                  <a:pt x="290225" y="202994"/>
                </a:cubicBezTo>
                <a:lnTo>
                  <a:pt x="295504" y="203932"/>
                </a:lnTo>
                <a:cubicBezTo>
                  <a:pt x="310638" y="206983"/>
                  <a:pt x="317677" y="208390"/>
                  <a:pt x="319788" y="215664"/>
                </a:cubicBezTo>
                <a:cubicBezTo>
                  <a:pt x="323542" y="227395"/>
                  <a:pt x="331520" y="240066"/>
                  <a:pt x="343251" y="241943"/>
                </a:cubicBezTo>
                <a:cubicBezTo>
                  <a:pt x="348178" y="242647"/>
                  <a:pt x="355687" y="243468"/>
                  <a:pt x="362960" y="244172"/>
                </a:cubicBezTo>
                <a:cubicBezTo>
                  <a:pt x="369295" y="244676"/>
                  <a:pt x="375595" y="245497"/>
                  <a:pt x="381848" y="246635"/>
                </a:cubicBezTo>
                <a:lnTo>
                  <a:pt x="384898" y="248161"/>
                </a:lnTo>
                <a:cubicBezTo>
                  <a:pt x="393955" y="253428"/>
                  <a:pt x="403399" y="257980"/>
                  <a:pt x="413171" y="261769"/>
                </a:cubicBezTo>
                <a:cubicBezTo>
                  <a:pt x="417371" y="262801"/>
                  <a:pt x="421642" y="263470"/>
                  <a:pt x="425958" y="263763"/>
                </a:cubicBezTo>
                <a:cubicBezTo>
                  <a:pt x="431472" y="263986"/>
                  <a:pt x="436904" y="265136"/>
                  <a:pt x="442031" y="267166"/>
                </a:cubicBezTo>
                <a:lnTo>
                  <a:pt x="442735" y="268339"/>
                </a:lnTo>
                <a:cubicBezTo>
                  <a:pt x="444412" y="275401"/>
                  <a:pt x="444928" y="282698"/>
                  <a:pt x="444260" y="289925"/>
                </a:cubicBezTo>
                <a:lnTo>
                  <a:pt x="444260" y="290629"/>
                </a:lnTo>
                <a:cubicBezTo>
                  <a:pt x="444260" y="292036"/>
                  <a:pt x="441210" y="323477"/>
                  <a:pt x="439567" y="343069"/>
                </a:cubicBezTo>
                <a:lnTo>
                  <a:pt x="444377" y="343069"/>
                </a:lnTo>
                <a:cubicBezTo>
                  <a:pt x="446137" y="324416"/>
                  <a:pt x="449187" y="291333"/>
                  <a:pt x="449187" y="290042"/>
                </a:cubicBezTo>
                <a:cubicBezTo>
                  <a:pt x="449445" y="285314"/>
                  <a:pt x="449445" y="280575"/>
                  <a:pt x="449187" y="275847"/>
                </a:cubicBezTo>
                <a:cubicBezTo>
                  <a:pt x="450982" y="277748"/>
                  <a:pt x="452941" y="279472"/>
                  <a:pt x="455053" y="281009"/>
                </a:cubicBezTo>
                <a:cubicBezTo>
                  <a:pt x="458408" y="283754"/>
                  <a:pt x="462479" y="285467"/>
                  <a:pt x="466784" y="285936"/>
                </a:cubicBezTo>
                <a:cubicBezTo>
                  <a:pt x="467523" y="286006"/>
                  <a:pt x="468274" y="286006"/>
                  <a:pt x="469013" y="285936"/>
                </a:cubicBezTo>
                <a:cubicBezTo>
                  <a:pt x="470855" y="285256"/>
                  <a:pt x="472193" y="283648"/>
                  <a:pt x="472533" y="281713"/>
                </a:cubicBezTo>
                <a:cubicBezTo>
                  <a:pt x="473120" y="280246"/>
                  <a:pt x="473823" y="278838"/>
                  <a:pt x="474644" y="277489"/>
                </a:cubicBezTo>
                <a:cubicBezTo>
                  <a:pt x="479267" y="271201"/>
                  <a:pt x="480170" y="262919"/>
                  <a:pt x="476991" y="255786"/>
                </a:cubicBezTo>
                <a:cubicBezTo>
                  <a:pt x="471395" y="248466"/>
                  <a:pt x="464274" y="242459"/>
                  <a:pt x="456109" y="238189"/>
                </a:cubicBezTo>
                <a:cubicBezTo>
                  <a:pt x="455170" y="237672"/>
                  <a:pt x="454267" y="237086"/>
                  <a:pt x="453410" y="236429"/>
                </a:cubicBezTo>
                <a:lnTo>
                  <a:pt x="448835" y="232909"/>
                </a:lnTo>
                <a:cubicBezTo>
                  <a:pt x="445902" y="229624"/>
                  <a:pt x="442852" y="225284"/>
                  <a:pt x="443087" y="223407"/>
                </a:cubicBezTo>
                <a:cubicBezTo>
                  <a:pt x="443544" y="219606"/>
                  <a:pt x="445433" y="216121"/>
                  <a:pt x="448366" y="213670"/>
                </a:cubicBezTo>
                <a:lnTo>
                  <a:pt x="451181" y="212614"/>
                </a:lnTo>
                <a:lnTo>
                  <a:pt x="451885" y="212614"/>
                </a:lnTo>
                <a:cubicBezTo>
                  <a:pt x="456684" y="208977"/>
                  <a:pt x="460989" y="204719"/>
                  <a:pt x="464673" y="199944"/>
                </a:cubicBezTo>
                <a:cubicBezTo>
                  <a:pt x="467183" y="193750"/>
                  <a:pt x="465588" y="186652"/>
                  <a:pt x="460684" y="182112"/>
                </a:cubicBezTo>
                <a:cubicBezTo>
                  <a:pt x="456109" y="178593"/>
                  <a:pt x="453058" y="176833"/>
                  <a:pt x="452941" y="176715"/>
                </a:cubicBezTo>
                <a:lnTo>
                  <a:pt x="432294" y="164984"/>
                </a:lnTo>
                <a:cubicBezTo>
                  <a:pt x="422392" y="157945"/>
                  <a:pt x="413101" y="150096"/>
                  <a:pt x="404490" y="141521"/>
                </a:cubicBezTo>
                <a:cubicBezTo>
                  <a:pt x="403329" y="133743"/>
                  <a:pt x="403329" y="125836"/>
                  <a:pt x="404490" y="118058"/>
                </a:cubicBezTo>
                <a:cubicBezTo>
                  <a:pt x="404490" y="116415"/>
                  <a:pt x="407423" y="104919"/>
                  <a:pt x="407892" y="102572"/>
                </a:cubicBezTo>
                <a:cubicBezTo>
                  <a:pt x="410391" y="98290"/>
                  <a:pt x="413429" y="94348"/>
                  <a:pt x="416925" y="90841"/>
                </a:cubicBezTo>
                <a:cubicBezTo>
                  <a:pt x="418873" y="89749"/>
                  <a:pt x="420761" y="88530"/>
                  <a:pt x="422557" y="87204"/>
                </a:cubicBezTo>
                <a:cubicBezTo>
                  <a:pt x="422557" y="87204"/>
                  <a:pt x="425137" y="85561"/>
                  <a:pt x="435578" y="87204"/>
                </a:cubicBezTo>
                <a:cubicBezTo>
                  <a:pt x="448718" y="89550"/>
                  <a:pt x="450243" y="89550"/>
                  <a:pt x="460449" y="81221"/>
                </a:cubicBezTo>
                <a:cubicBezTo>
                  <a:pt x="462209" y="79930"/>
                  <a:pt x="463851" y="78170"/>
                  <a:pt x="465729" y="76528"/>
                </a:cubicBezTo>
                <a:cubicBezTo>
                  <a:pt x="473589" y="69489"/>
                  <a:pt x="482387" y="61512"/>
                  <a:pt x="486845" y="66087"/>
                </a:cubicBezTo>
                <a:cubicBezTo>
                  <a:pt x="489813" y="68856"/>
                  <a:pt x="493274" y="71049"/>
                  <a:pt x="497052" y="72539"/>
                </a:cubicBezTo>
                <a:cubicBezTo>
                  <a:pt x="498694" y="73478"/>
                  <a:pt x="501158" y="74416"/>
                  <a:pt x="501275" y="75120"/>
                </a:cubicBezTo>
                <a:lnTo>
                  <a:pt x="501275" y="75942"/>
                </a:lnTo>
                <a:lnTo>
                  <a:pt x="496583" y="84153"/>
                </a:lnTo>
                <a:cubicBezTo>
                  <a:pt x="493650" y="88811"/>
                  <a:pt x="491209" y="93773"/>
                  <a:pt x="489309" y="98935"/>
                </a:cubicBezTo>
                <a:lnTo>
                  <a:pt x="487784" y="105036"/>
                </a:lnTo>
                <a:lnTo>
                  <a:pt x="487784" y="105036"/>
                </a:lnTo>
                <a:cubicBezTo>
                  <a:pt x="487784" y="105036"/>
                  <a:pt x="483208" y="115242"/>
                  <a:pt x="479924" y="121343"/>
                </a:cubicBezTo>
                <a:lnTo>
                  <a:pt x="477929" y="125096"/>
                </a:lnTo>
                <a:cubicBezTo>
                  <a:pt x="473682" y="130740"/>
                  <a:pt x="471454" y="137637"/>
                  <a:pt x="471594" y="144688"/>
                </a:cubicBezTo>
                <a:cubicBezTo>
                  <a:pt x="471829" y="147504"/>
                  <a:pt x="471829" y="150320"/>
                  <a:pt x="471594" y="153135"/>
                </a:cubicBezTo>
                <a:cubicBezTo>
                  <a:pt x="470280" y="157699"/>
                  <a:pt x="470832" y="162591"/>
                  <a:pt x="473120" y="166744"/>
                </a:cubicBezTo>
                <a:cubicBezTo>
                  <a:pt x="474199" y="167964"/>
                  <a:pt x="475712" y="168726"/>
                  <a:pt x="477343" y="168855"/>
                </a:cubicBezTo>
                <a:lnTo>
                  <a:pt x="479572" y="168855"/>
                </a:lnTo>
                <a:cubicBezTo>
                  <a:pt x="488488" y="168820"/>
                  <a:pt x="497169" y="166040"/>
                  <a:pt x="504443" y="160878"/>
                </a:cubicBezTo>
                <a:cubicBezTo>
                  <a:pt x="516467" y="150847"/>
                  <a:pt x="527507" y="139691"/>
                  <a:pt x="537408" y="127560"/>
                </a:cubicBezTo>
                <a:cubicBezTo>
                  <a:pt x="538018" y="126739"/>
                  <a:pt x="538734" y="125988"/>
                  <a:pt x="539520" y="125331"/>
                </a:cubicBezTo>
                <a:close/>
              </a:path>
            </a:pathLst>
          </a:custGeom>
          <a:solidFill>
            <a:srgbClr val="889399"/>
          </a:solidFill>
          <a:ln w="1171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699472F-6A5A-4CA2-AE91-3731BCFC9FD9}"/>
              </a:ext>
            </a:extLst>
          </p:cNvPr>
          <p:cNvSpPr/>
          <p:nvPr/>
        </p:nvSpPr>
        <p:spPr>
          <a:xfrm>
            <a:off x="9732578" y="3680787"/>
            <a:ext cx="39416" cy="44037"/>
          </a:xfrm>
          <a:custGeom>
            <a:avLst/>
            <a:gdLst>
              <a:gd name="connsiteX0" fmla="*/ 34030 w 39416"/>
              <a:gd name="connsiteY0" fmla="*/ 18415 h 44037"/>
              <a:gd name="connsiteX1" fmla="*/ 29103 w 39416"/>
              <a:gd name="connsiteY1" fmla="*/ 33548 h 44037"/>
              <a:gd name="connsiteX2" fmla="*/ 29103 w 39416"/>
              <a:gd name="connsiteY2" fmla="*/ 33548 h 44037"/>
              <a:gd name="connsiteX3" fmla="*/ 27461 w 39416"/>
              <a:gd name="connsiteY3" fmla="*/ 34369 h 44037"/>
              <a:gd name="connsiteX4" fmla="*/ 13031 w 39416"/>
              <a:gd name="connsiteY4" fmla="*/ 39297 h 44037"/>
              <a:gd name="connsiteX5" fmla="*/ 9277 w 39416"/>
              <a:gd name="connsiteY5" fmla="*/ 36364 h 44037"/>
              <a:gd name="connsiteX6" fmla="*/ 8104 w 39416"/>
              <a:gd name="connsiteY6" fmla="*/ 35191 h 44037"/>
              <a:gd name="connsiteX7" fmla="*/ 5405 w 39416"/>
              <a:gd name="connsiteY7" fmla="*/ 33783 h 44037"/>
              <a:gd name="connsiteX8" fmla="*/ 4701 w 39416"/>
              <a:gd name="connsiteY8" fmla="*/ 32727 h 44037"/>
              <a:gd name="connsiteX9" fmla="*/ 6344 w 39416"/>
              <a:gd name="connsiteY9" fmla="*/ 28739 h 44037"/>
              <a:gd name="connsiteX10" fmla="*/ 9746 w 39416"/>
              <a:gd name="connsiteY10" fmla="*/ 21700 h 44037"/>
              <a:gd name="connsiteX11" fmla="*/ 15495 w 39416"/>
              <a:gd name="connsiteY11" fmla="*/ 11728 h 44037"/>
              <a:gd name="connsiteX12" fmla="*/ 27226 w 39416"/>
              <a:gd name="connsiteY12" fmla="*/ 5510 h 44037"/>
              <a:gd name="connsiteX13" fmla="*/ 27930 w 39416"/>
              <a:gd name="connsiteY13" fmla="*/ 5510 h 44037"/>
              <a:gd name="connsiteX14" fmla="*/ 31449 w 39416"/>
              <a:gd name="connsiteY14" fmla="*/ 4337 h 44037"/>
              <a:gd name="connsiteX15" fmla="*/ 32623 w 39416"/>
              <a:gd name="connsiteY15" fmla="*/ 4337 h 44037"/>
              <a:gd name="connsiteX16" fmla="*/ 35204 w 39416"/>
              <a:gd name="connsiteY16" fmla="*/ 8560 h 44037"/>
              <a:gd name="connsiteX17" fmla="*/ 34030 w 39416"/>
              <a:gd name="connsiteY17" fmla="*/ 18297 h 44037"/>
              <a:gd name="connsiteX18" fmla="*/ 34734 w 39416"/>
              <a:gd name="connsiteY18" fmla="*/ 465 h 44037"/>
              <a:gd name="connsiteX19" fmla="*/ 25818 w 39416"/>
              <a:gd name="connsiteY19" fmla="*/ 1169 h 44037"/>
              <a:gd name="connsiteX20" fmla="*/ 12092 w 39416"/>
              <a:gd name="connsiteY20" fmla="*/ 8208 h 44037"/>
              <a:gd name="connsiteX21" fmla="*/ 5053 w 39416"/>
              <a:gd name="connsiteY21" fmla="*/ 19940 h 44037"/>
              <a:gd name="connsiteX22" fmla="*/ 2355 w 39416"/>
              <a:gd name="connsiteY22" fmla="*/ 25688 h 44037"/>
              <a:gd name="connsiteX23" fmla="*/ 9 w 39416"/>
              <a:gd name="connsiteY23" fmla="*/ 33548 h 44037"/>
              <a:gd name="connsiteX24" fmla="*/ 3059 w 39416"/>
              <a:gd name="connsiteY24" fmla="*/ 37654 h 44037"/>
              <a:gd name="connsiteX25" fmla="*/ 4936 w 39416"/>
              <a:gd name="connsiteY25" fmla="*/ 38476 h 44037"/>
              <a:gd name="connsiteX26" fmla="*/ 12562 w 39416"/>
              <a:gd name="connsiteY26" fmla="*/ 43755 h 44037"/>
              <a:gd name="connsiteX27" fmla="*/ 12562 w 39416"/>
              <a:gd name="connsiteY27" fmla="*/ 43755 h 44037"/>
              <a:gd name="connsiteX28" fmla="*/ 28634 w 39416"/>
              <a:gd name="connsiteY28" fmla="*/ 38358 h 44037"/>
              <a:gd name="connsiteX29" fmla="*/ 29924 w 39416"/>
              <a:gd name="connsiteY29" fmla="*/ 38358 h 44037"/>
              <a:gd name="connsiteX30" fmla="*/ 30863 w 39416"/>
              <a:gd name="connsiteY30" fmla="*/ 38358 h 44037"/>
              <a:gd name="connsiteX31" fmla="*/ 32153 w 39416"/>
              <a:gd name="connsiteY31" fmla="*/ 37185 h 44037"/>
              <a:gd name="connsiteX32" fmla="*/ 37902 w 39416"/>
              <a:gd name="connsiteY32" fmla="*/ 19822 h 44037"/>
              <a:gd name="connsiteX33" fmla="*/ 39310 w 39416"/>
              <a:gd name="connsiteY33" fmla="*/ 9499 h 44037"/>
              <a:gd name="connsiteX34" fmla="*/ 34265 w 39416"/>
              <a:gd name="connsiteY34" fmla="*/ 1286 h 4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16" h="44037">
                <a:moveTo>
                  <a:pt x="34030" y="18415"/>
                </a:moveTo>
                <a:cubicBezTo>
                  <a:pt x="32904" y="23612"/>
                  <a:pt x="31250" y="28680"/>
                  <a:pt x="29103" y="33548"/>
                </a:cubicBezTo>
                <a:lnTo>
                  <a:pt x="29103" y="33548"/>
                </a:lnTo>
                <a:cubicBezTo>
                  <a:pt x="28528" y="33771"/>
                  <a:pt x="27977" y="34041"/>
                  <a:pt x="27461" y="34369"/>
                </a:cubicBezTo>
                <a:cubicBezTo>
                  <a:pt x="22850" y="36552"/>
                  <a:pt x="18017" y="38206"/>
                  <a:pt x="13031" y="39297"/>
                </a:cubicBezTo>
                <a:cubicBezTo>
                  <a:pt x="11189" y="39508"/>
                  <a:pt x="9523" y="38206"/>
                  <a:pt x="9277" y="36364"/>
                </a:cubicBezTo>
                <a:cubicBezTo>
                  <a:pt x="8984" y="35883"/>
                  <a:pt x="8585" y="35484"/>
                  <a:pt x="8104" y="35191"/>
                </a:cubicBezTo>
                <a:lnTo>
                  <a:pt x="5405" y="33783"/>
                </a:lnTo>
                <a:lnTo>
                  <a:pt x="4701" y="32727"/>
                </a:lnTo>
                <a:cubicBezTo>
                  <a:pt x="4655" y="31225"/>
                  <a:pt x="5253" y="29771"/>
                  <a:pt x="6344" y="28739"/>
                </a:cubicBezTo>
                <a:cubicBezTo>
                  <a:pt x="7752" y="26533"/>
                  <a:pt x="8901" y="24175"/>
                  <a:pt x="9746" y="21700"/>
                </a:cubicBezTo>
                <a:cubicBezTo>
                  <a:pt x="10849" y="17969"/>
                  <a:pt x="12820" y="14555"/>
                  <a:pt x="15495" y="11728"/>
                </a:cubicBezTo>
                <a:cubicBezTo>
                  <a:pt x="19061" y="9053"/>
                  <a:pt x="23014" y="6953"/>
                  <a:pt x="27226" y="5510"/>
                </a:cubicBezTo>
                <a:lnTo>
                  <a:pt x="27930" y="5510"/>
                </a:lnTo>
                <a:cubicBezTo>
                  <a:pt x="28986" y="4841"/>
                  <a:pt x="30194" y="4442"/>
                  <a:pt x="31449" y="4337"/>
                </a:cubicBezTo>
                <a:lnTo>
                  <a:pt x="32623" y="4337"/>
                </a:lnTo>
                <a:cubicBezTo>
                  <a:pt x="34030" y="5322"/>
                  <a:pt x="34969" y="6859"/>
                  <a:pt x="35204" y="8560"/>
                </a:cubicBezTo>
                <a:cubicBezTo>
                  <a:pt x="35204" y="8560"/>
                  <a:pt x="35204" y="11141"/>
                  <a:pt x="34030" y="18297"/>
                </a:cubicBezTo>
                <a:close/>
                <a:moveTo>
                  <a:pt x="34734" y="465"/>
                </a:moveTo>
                <a:cubicBezTo>
                  <a:pt x="31825" y="-743"/>
                  <a:pt x="28505" y="-473"/>
                  <a:pt x="25818" y="1169"/>
                </a:cubicBezTo>
                <a:cubicBezTo>
                  <a:pt x="20821" y="2577"/>
                  <a:pt x="16152" y="4970"/>
                  <a:pt x="12092" y="8208"/>
                </a:cubicBezTo>
                <a:cubicBezTo>
                  <a:pt x="8948" y="11587"/>
                  <a:pt x="6555" y="15576"/>
                  <a:pt x="5053" y="19940"/>
                </a:cubicBezTo>
                <a:cubicBezTo>
                  <a:pt x="4490" y="21993"/>
                  <a:pt x="3576" y="23940"/>
                  <a:pt x="2355" y="25688"/>
                </a:cubicBezTo>
                <a:cubicBezTo>
                  <a:pt x="420" y="27823"/>
                  <a:pt x="-437" y="30709"/>
                  <a:pt x="9" y="33548"/>
                </a:cubicBezTo>
                <a:cubicBezTo>
                  <a:pt x="373" y="35296"/>
                  <a:pt x="1487" y="36798"/>
                  <a:pt x="3059" y="37654"/>
                </a:cubicBezTo>
                <a:lnTo>
                  <a:pt x="4936" y="38476"/>
                </a:lnTo>
                <a:cubicBezTo>
                  <a:pt x="6203" y="41596"/>
                  <a:pt x="9195" y="43673"/>
                  <a:pt x="12562" y="43755"/>
                </a:cubicBezTo>
                <a:lnTo>
                  <a:pt x="12562" y="43755"/>
                </a:lnTo>
                <a:cubicBezTo>
                  <a:pt x="18123" y="42640"/>
                  <a:pt x="23519" y="40822"/>
                  <a:pt x="28634" y="38358"/>
                </a:cubicBezTo>
                <a:lnTo>
                  <a:pt x="29924" y="38358"/>
                </a:lnTo>
                <a:lnTo>
                  <a:pt x="30863" y="38358"/>
                </a:lnTo>
                <a:cubicBezTo>
                  <a:pt x="30863" y="38358"/>
                  <a:pt x="32036" y="37772"/>
                  <a:pt x="32153" y="37185"/>
                </a:cubicBezTo>
                <a:cubicBezTo>
                  <a:pt x="34852" y="31695"/>
                  <a:pt x="36787" y="25841"/>
                  <a:pt x="37902" y="19822"/>
                </a:cubicBezTo>
                <a:cubicBezTo>
                  <a:pt x="38958" y="12549"/>
                  <a:pt x="39310" y="9968"/>
                  <a:pt x="39310" y="9499"/>
                </a:cubicBezTo>
                <a:cubicBezTo>
                  <a:pt x="38981" y="6132"/>
                  <a:pt x="37116" y="3105"/>
                  <a:pt x="34265" y="1286"/>
                </a:cubicBezTo>
                <a:close/>
              </a:path>
            </a:pathLst>
          </a:custGeom>
          <a:solidFill>
            <a:srgbClr val="889399"/>
          </a:solidFill>
          <a:ln w="1171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18BA6D5-A41C-4727-88D9-04C52F1D0608}"/>
              </a:ext>
            </a:extLst>
          </p:cNvPr>
          <p:cNvSpPr/>
          <p:nvPr/>
        </p:nvSpPr>
        <p:spPr>
          <a:xfrm>
            <a:off x="9784530" y="3749908"/>
            <a:ext cx="76037" cy="46127"/>
          </a:xfrm>
          <a:custGeom>
            <a:avLst/>
            <a:gdLst>
              <a:gd name="connsiteX0" fmla="*/ 68071 w 76037"/>
              <a:gd name="connsiteY0" fmla="*/ 40917 h 46127"/>
              <a:gd name="connsiteX1" fmla="*/ 61502 w 76037"/>
              <a:gd name="connsiteY1" fmla="*/ 40917 h 46127"/>
              <a:gd name="connsiteX2" fmla="*/ 60446 w 76037"/>
              <a:gd name="connsiteY2" fmla="*/ 40917 h 46127"/>
              <a:gd name="connsiteX3" fmla="*/ 46485 w 76037"/>
              <a:gd name="connsiteY3" fmla="*/ 40917 h 46127"/>
              <a:gd name="connsiteX4" fmla="*/ 19502 w 76037"/>
              <a:gd name="connsiteY4" fmla="*/ 25431 h 46127"/>
              <a:gd name="connsiteX5" fmla="*/ 12698 w 76037"/>
              <a:gd name="connsiteY5" fmla="*/ 17689 h 46127"/>
              <a:gd name="connsiteX6" fmla="*/ 3665 w 76037"/>
              <a:gd name="connsiteY6" fmla="*/ 4667 h 46127"/>
              <a:gd name="connsiteX7" fmla="*/ 4369 w 76037"/>
              <a:gd name="connsiteY7" fmla="*/ 4667 h 46127"/>
              <a:gd name="connsiteX8" fmla="*/ 11994 w 76037"/>
              <a:gd name="connsiteY8" fmla="*/ 7248 h 46127"/>
              <a:gd name="connsiteX9" fmla="*/ 17273 w 76037"/>
              <a:gd name="connsiteY9" fmla="*/ 8890 h 46127"/>
              <a:gd name="connsiteX10" fmla="*/ 38977 w 76037"/>
              <a:gd name="connsiteY10" fmla="*/ 20621 h 46127"/>
              <a:gd name="connsiteX11" fmla="*/ 38977 w 76037"/>
              <a:gd name="connsiteY11" fmla="*/ 20621 h 46127"/>
              <a:gd name="connsiteX12" fmla="*/ 60211 w 76037"/>
              <a:gd name="connsiteY12" fmla="*/ 30241 h 46127"/>
              <a:gd name="connsiteX13" fmla="*/ 70300 w 76037"/>
              <a:gd name="connsiteY13" fmla="*/ 40448 h 46127"/>
              <a:gd name="connsiteX14" fmla="*/ 67836 w 76037"/>
              <a:gd name="connsiteY14" fmla="*/ 42207 h 46127"/>
              <a:gd name="connsiteX15" fmla="*/ 61736 w 76037"/>
              <a:gd name="connsiteY15" fmla="*/ 24728 h 46127"/>
              <a:gd name="connsiteX16" fmla="*/ 41323 w 76037"/>
              <a:gd name="connsiteY16" fmla="*/ 15577 h 46127"/>
              <a:gd name="connsiteX17" fmla="*/ 17860 w 76037"/>
              <a:gd name="connsiteY17" fmla="*/ 3845 h 46127"/>
              <a:gd name="connsiteX18" fmla="*/ 13520 w 76037"/>
              <a:gd name="connsiteY18" fmla="*/ 2320 h 46127"/>
              <a:gd name="connsiteX19" fmla="*/ 1788 w 76037"/>
              <a:gd name="connsiteY19" fmla="*/ 443 h 46127"/>
              <a:gd name="connsiteX20" fmla="*/ -89 w 76037"/>
              <a:gd name="connsiteY20" fmla="*/ 4432 h 46127"/>
              <a:gd name="connsiteX21" fmla="*/ 9882 w 76037"/>
              <a:gd name="connsiteY21" fmla="*/ 20269 h 46127"/>
              <a:gd name="connsiteX22" fmla="*/ 16218 w 76037"/>
              <a:gd name="connsiteY22" fmla="*/ 27660 h 46127"/>
              <a:gd name="connsiteX23" fmla="*/ 46837 w 76037"/>
              <a:gd name="connsiteY23" fmla="*/ 44906 h 46127"/>
              <a:gd name="connsiteX24" fmla="*/ 60446 w 76037"/>
              <a:gd name="connsiteY24" fmla="*/ 44906 h 46127"/>
              <a:gd name="connsiteX25" fmla="*/ 65725 w 76037"/>
              <a:gd name="connsiteY25" fmla="*/ 45844 h 46127"/>
              <a:gd name="connsiteX26" fmla="*/ 71004 w 76037"/>
              <a:gd name="connsiteY26" fmla="*/ 44671 h 46127"/>
              <a:gd name="connsiteX27" fmla="*/ 75931 w 76037"/>
              <a:gd name="connsiteY27" fmla="*/ 39040 h 46127"/>
              <a:gd name="connsiteX28" fmla="*/ 75931 w 76037"/>
              <a:gd name="connsiteY28" fmla="*/ 37867 h 46127"/>
              <a:gd name="connsiteX29" fmla="*/ 62322 w 76037"/>
              <a:gd name="connsiteY29" fmla="*/ 24493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037" h="46127">
                <a:moveTo>
                  <a:pt x="68071" y="40917"/>
                </a:moveTo>
                <a:cubicBezTo>
                  <a:pt x="65971" y="41773"/>
                  <a:pt x="63601" y="41773"/>
                  <a:pt x="61502" y="40917"/>
                </a:cubicBezTo>
                <a:lnTo>
                  <a:pt x="60446" y="40917"/>
                </a:lnTo>
                <a:lnTo>
                  <a:pt x="46485" y="40917"/>
                </a:lnTo>
                <a:cubicBezTo>
                  <a:pt x="35481" y="40553"/>
                  <a:pt x="25368" y="34746"/>
                  <a:pt x="19502" y="25431"/>
                </a:cubicBezTo>
                <a:cubicBezTo>
                  <a:pt x="17391" y="22850"/>
                  <a:pt x="15044" y="20152"/>
                  <a:pt x="12698" y="17689"/>
                </a:cubicBezTo>
                <a:cubicBezTo>
                  <a:pt x="8592" y="13230"/>
                  <a:pt x="3782" y="8069"/>
                  <a:pt x="3665" y="4667"/>
                </a:cubicBezTo>
                <a:lnTo>
                  <a:pt x="4369" y="4667"/>
                </a:lnTo>
                <a:cubicBezTo>
                  <a:pt x="7032" y="5136"/>
                  <a:pt x="9601" y="6004"/>
                  <a:pt x="11994" y="7248"/>
                </a:cubicBezTo>
                <a:cubicBezTo>
                  <a:pt x="13719" y="7893"/>
                  <a:pt x="15479" y="8444"/>
                  <a:pt x="17273" y="8890"/>
                </a:cubicBezTo>
                <a:cubicBezTo>
                  <a:pt x="24829" y="12175"/>
                  <a:pt x="32090" y="16105"/>
                  <a:pt x="38977" y="20621"/>
                </a:cubicBezTo>
                <a:lnTo>
                  <a:pt x="38977" y="20621"/>
                </a:lnTo>
                <a:cubicBezTo>
                  <a:pt x="45816" y="24341"/>
                  <a:pt x="52902" y="27555"/>
                  <a:pt x="60211" y="30241"/>
                </a:cubicBezTo>
                <a:cubicBezTo>
                  <a:pt x="63613" y="31180"/>
                  <a:pt x="67836" y="36577"/>
                  <a:pt x="70300" y="40448"/>
                </a:cubicBezTo>
                <a:cubicBezTo>
                  <a:pt x="69561" y="41140"/>
                  <a:pt x="68728" y="41727"/>
                  <a:pt x="67836" y="42207"/>
                </a:cubicBezTo>
                <a:close/>
                <a:moveTo>
                  <a:pt x="61736" y="24728"/>
                </a:moveTo>
                <a:cubicBezTo>
                  <a:pt x="56340" y="23202"/>
                  <a:pt x="42262" y="15811"/>
                  <a:pt x="41323" y="15577"/>
                </a:cubicBezTo>
                <a:cubicBezTo>
                  <a:pt x="33885" y="10943"/>
                  <a:pt x="26037" y="7013"/>
                  <a:pt x="17860" y="3845"/>
                </a:cubicBezTo>
                <a:cubicBezTo>
                  <a:pt x="16370" y="3470"/>
                  <a:pt x="14915" y="2965"/>
                  <a:pt x="13520" y="2320"/>
                </a:cubicBezTo>
                <a:cubicBezTo>
                  <a:pt x="8827" y="443"/>
                  <a:pt x="4017" y="-1316"/>
                  <a:pt x="1788" y="443"/>
                </a:cubicBezTo>
                <a:cubicBezTo>
                  <a:pt x="486" y="1335"/>
                  <a:pt x="-230" y="2860"/>
                  <a:pt x="-89" y="4432"/>
                </a:cubicBezTo>
                <a:cubicBezTo>
                  <a:pt x="-89" y="9477"/>
                  <a:pt x="4603" y="14756"/>
                  <a:pt x="9882" y="20269"/>
                </a:cubicBezTo>
                <a:cubicBezTo>
                  <a:pt x="12111" y="22733"/>
                  <a:pt x="14458" y="25314"/>
                  <a:pt x="16218" y="27660"/>
                </a:cubicBezTo>
                <a:cubicBezTo>
                  <a:pt x="23022" y="38031"/>
                  <a:pt x="34437" y="44460"/>
                  <a:pt x="46837" y="44906"/>
                </a:cubicBezTo>
                <a:lnTo>
                  <a:pt x="60446" y="44906"/>
                </a:lnTo>
                <a:cubicBezTo>
                  <a:pt x="62135" y="45528"/>
                  <a:pt x="63918" y="45844"/>
                  <a:pt x="65725" y="45844"/>
                </a:cubicBezTo>
                <a:cubicBezTo>
                  <a:pt x="67555" y="45868"/>
                  <a:pt x="69361" y="45469"/>
                  <a:pt x="71004" y="44671"/>
                </a:cubicBezTo>
                <a:cubicBezTo>
                  <a:pt x="74171" y="42677"/>
                  <a:pt x="75931" y="40800"/>
                  <a:pt x="75931" y="39040"/>
                </a:cubicBezTo>
                <a:lnTo>
                  <a:pt x="75931" y="37867"/>
                </a:lnTo>
                <a:cubicBezTo>
                  <a:pt x="75227" y="36694"/>
                  <a:pt x="69010" y="26135"/>
                  <a:pt x="62322" y="24493"/>
                </a:cubicBezTo>
                <a:close/>
              </a:path>
            </a:pathLst>
          </a:custGeom>
          <a:solidFill>
            <a:srgbClr val="889399"/>
          </a:solidFill>
          <a:ln w="11712"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47954ED-E7CF-45F0-8CD8-C580C4D5F947}"/>
              </a:ext>
            </a:extLst>
          </p:cNvPr>
          <p:cNvSpPr/>
          <p:nvPr/>
        </p:nvSpPr>
        <p:spPr>
          <a:xfrm>
            <a:off x="8963495" y="3096462"/>
            <a:ext cx="212831" cy="582844"/>
          </a:xfrm>
          <a:custGeom>
            <a:avLst/>
            <a:gdLst>
              <a:gd name="connsiteX0" fmla="*/ 210671 w 212831"/>
              <a:gd name="connsiteY0" fmla="*/ 455275 h 582844"/>
              <a:gd name="connsiteX1" fmla="*/ 208031 w 212831"/>
              <a:gd name="connsiteY1" fmla="*/ 456671 h 582844"/>
              <a:gd name="connsiteX2" fmla="*/ 207973 w 212831"/>
              <a:gd name="connsiteY2" fmla="*/ 456917 h 582844"/>
              <a:gd name="connsiteX3" fmla="*/ 199526 w 212831"/>
              <a:gd name="connsiteY3" fmla="*/ 491408 h 582844"/>
              <a:gd name="connsiteX4" fmla="*/ 186035 w 212831"/>
              <a:gd name="connsiteY4" fmla="*/ 523787 h 582844"/>
              <a:gd name="connsiteX5" fmla="*/ 181929 w 212831"/>
              <a:gd name="connsiteY5" fmla="*/ 533290 h 582844"/>
              <a:gd name="connsiteX6" fmla="*/ 171370 w 212831"/>
              <a:gd name="connsiteY6" fmla="*/ 569188 h 582844"/>
              <a:gd name="connsiteX7" fmla="*/ 150136 w 212831"/>
              <a:gd name="connsiteY7" fmla="*/ 577400 h 582844"/>
              <a:gd name="connsiteX8" fmla="*/ 120573 w 212831"/>
              <a:gd name="connsiteY8" fmla="*/ 575641 h 582844"/>
              <a:gd name="connsiteX9" fmla="*/ 116115 w 212831"/>
              <a:gd name="connsiteY9" fmla="*/ 569657 h 582844"/>
              <a:gd name="connsiteX10" fmla="*/ 121746 w 212831"/>
              <a:gd name="connsiteY10" fmla="*/ 534463 h 582844"/>
              <a:gd name="connsiteX11" fmla="*/ 124679 w 212831"/>
              <a:gd name="connsiteY11" fmla="*/ 524139 h 582844"/>
              <a:gd name="connsiteX12" fmla="*/ 137232 w 212831"/>
              <a:gd name="connsiteY12" fmla="*/ 517335 h 582844"/>
              <a:gd name="connsiteX13" fmla="*/ 147321 w 212831"/>
              <a:gd name="connsiteY13" fmla="*/ 513229 h 582844"/>
              <a:gd name="connsiteX14" fmla="*/ 157293 w 212831"/>
              <a:gd name="connsiteY14" fmla="*/ 503374 h 582844"/>
              <a:gd name="connsiteX15" fmla="*/ 167030 w 212831"/>
              <a:gd name="connsiteY15" fmla="*/ 493637 h 582844"/>
              <a:gd name="connsiteX16" fmla="*/ 179465 w 212831"/>
              <a:gd name="connsiteY16" fmla="*/ 472520 h 582844"/>
              <a:gd name="connsiteX17" fmla="*/ 189085 w 212831"/>
              <a:gd name="connsiteY17" fmla="*/ 455861 h 582844"/>
              <a:gd name="connsiteX18" fmla="*/ 194364 w 212831"/>
              <a:gd name="connsiteY18" fmla="*/ 418673 h 582844"/>
              <a:gd name="connsiteX19" fmla="*/ 188968 w 212831"/>
              <a:gd name="connsiteY19" fmla="*/ 318368 h 582844"/>
              <a:gd name="connsiteX20" fmla="*/ 171605 w 212831"/>
              <a:gd name="connsiteY20" fmla="*/ 286810 h 582844"/>
              <a:gd name="connsiteX21" fmla="*/ 157879 w 212831"/>
              <a:gd name="connsiteY21" fmla="*/ 253727 h 582844"/>
              <a:gd name="connsiteX22" fmla="*/ 152717 w 212831"/>
              <a:gd name="connsiteY22" fmla="*/ 241996 h 582844"/>
              <a:gd name="connsiteX23" fmla="*/ 149667 w 212831"/>
              <a:gd name="connsiteY23" fmla="*/ 241996 h 582844"/>
              <a:gd name="connsiteX24" fmla="*/ 143684 w 212831"/>
              <a:gd name="connsiteY24" fmla="*/ 239297 h 582844"/>
              <a:gd name="connsiteX25" fmla="*/ 133830 w 212831"/>
              <a:gd name="connsiteY25" fmla="*/ 228621 h 582844"/>
              <a:gd name="connsiteX26" fmla="*/ 129372 w 212831"/>
              <a:gd name="connsiteY26" fmla="*/ 202343 h 582844"/>
              <a:gd name="connsiteX27" fmla="*/ 109311 w 212831"/>
              <a:gd name="connsiteY27" fmla="*/ 167148 h 582844"/>
              <a:gd name="connsiteX28" fmla="*/ 105087 w 212831"/>
              <a:gd name="connsiteY28" fmla="*/ 146266 h 582844"/>
              <a:gd name="connsiteX29" fmla="*/ 105087 w 212831"/>
              <a:gd name="connsiteY29" fmla="*/ 143333 h 582844"/>
              <a:gd name="connsiteX30" fmla="*/ 85026 w 212831"/>
              <a:gd name="connsiteY30" fmla="*/ 125149 h 582844"/>
              <a:gd name="connsiteX31" fmla="*/ 79395 w 212831"/>
              <a:gd name="connsiteY31" fmla="*/ 122686 h 582844"/>
              <a:gd name="connsiteX32" fmla="*/ 73295 w 212831"/>
              <a:gd name="connsiteY32" fmla="*/ 116820 h 582844"/>
              <a:gd name="connsiteX33" fmla="*/ 75289 w 212831"/>
              <a:gd name="connsiteY33" fmla="*/ 109546 h 582844"/>
              <a:gd name="connsiteX34" fmla="*/ 81859 w 212831"/>
              <a:gd name="connsiteY34" fmla="*/ 102507 h 582844"/>
              <a:gd name="connsiteX35" fmla="*/ 95233 w 212831"/>
              <a:gd name="connsiteY35" fmla="*/ 86201 h 582844"/>
              <a:gd name="connsiteX36" fmla="*/ 83501 w 212831"/>
              <a:gd name="connsiteY36" fmla="*/ 68721 h 582844"/>
              <a:gd name="connsiteX37" fmla="*/ 79395 w 212831"/>
              <a:gd name="connsiteY37" fmla="*/ 64849 h 582844"/>
              <a:gd name="connsiteX38" fmla="*/ 70714 w 212831"/>
              <a:gd name="connsiteY38" fmla="*/ 28951 h 582844"/>
              <a:gd name="connsiteX39" fmla="*/ 76345 w 212831"/>
              <a:gd name="connsiteY39" fmla="*/ 19096 h 582844"/>
              <a:gd name="connsiteX40" fmla="*/ 81272 w 212831"/>
              <a:gd name="connsiteY40" fmla="*/ 9242 h 582844"/>
              <a:gd name="connsiteX41" fmla="*/ 79747 w 212831"/>
              <a:gd name="connsiteY41" fmla="*/ 5605 h 582844"/>
              <a:gd name="connsiteX42" fmla="*/ 54759 w 212831"/>
              <a:gd name="connsiteY42" fmla="*/ -26 h 582844"/>
              <a:gd name="connsiteX43" fmla="*/ 50536 w 212831"/>
              <a:gd name="connsiteY43" fmla="*/ -26 h 582844"/>
              <a:gd name="connsiteX44" fmla="*/ 39860 w 212831"/>
              <a:gd name="connsiteY44" fmla="*/ -26 h 582844"/>
              <a:gd name="connsiteX45" fmla="*/ 20268 w 212831"/>
              <a:gd name="connsiteY45" fmla="*/ 5605 h 582844"/>
              <a:gd name="connsiteX46" fmla="*/ 4431 w 212831"/>
              <a:gd name="connsiteY46" fmla="*/ 16163 h 582844"/>
              <a:gd name="connsiteX47" fmla="*/ 3609 w 212831"/>
              <a:gd name="connsiteY47" fmla="*/ 17337 h 582844"/>
              <a:gd name="connsiteX48" fmla="*/ -27 w 212831"/>
              <a:gd name="connsiteY48" fmla="*/ 28364 h 582844"/>
              <a:gd name="connsiteX49" fmla="*/ 1498 w 212831"/>
              <a:gd name="connsiteY49" fmla="*/ 31297 h 582844"/>
              <a:gd name="connsiteX50" fmla="*/ 4290 w 212831"/>
              <a:gd name="connsiteY50" fmla="*/ 29842 h 582844"/>
              <a:gd name="connsiteX51" fmla="*/ 4313 w 212831"/>
              <a:gd name="connsiteY51" fmla="*/ 29772 h 582844"/>
              <a:gd name="connsiteX52" fmla="*/ 7716 w 212831"/>
              <a:gd name="connsiteY52" fmla="*/ 19448 h 582844"/>
              <a:gd name="connsiteX53" fmla="*/ 22615 w 212831"/>
              <a:gd name="connsiteY53" fmla="*/ 9359 h 582844"/>
              <a:gd name="connsiteX54" fmla="*/ 39156 w 212831"/>
              <a:gd name="connsiteY54" fmla="*/ 4432 h 582844"/>
              <a:gd name="connsiteX55" fmla="*/ 50888 w 212831"/>
              <a:gd name="connsiteY55" fmla="*/ 4432 h 582844"/>
              <a:gd name="connsiteX56" fmla="*/ 54759 w 212831"/>
              <a:gd name="connsiteY56" fmla="*/ 4432 h 582844"/>
              <a:gd name="connsiteX57" fmla="*/ 76932 w 212831"/>
              <a:gd name="connsiteY57" fmla="*/ 8890 h 582844"/>
              <a:gd name="connsiteX58" fmla="*/ 72825 w 212831"/>
              <a:gd name="connsiteY58" fmla="*/ 16163 h 582844"/>
              <a:gd name="connsiteX59" fmla="*/ 66373 w 212831"/>
              <a:gd name="connsiteY59" fmla="*/ 27895 h 582844"/>
              <a:gd name="connsiteX60" fmla="*/ 75993 w 212831"/>
              <a:gd name="connsiteY60" fmla="*/ 67900 h 582844"/>
              <a:gd name="connsiteX61" fmla="*/ 80451 w 212831"/>
              <a:gd name="connsiteY61" fmla="*/ 72123 h 582844"/>
              <a:gd name="connsiteX62" fmla="*/ 91362 w 212831"/>
              <a:gd name="connsiteY62" fmla="*/ 85262 h 582844"/>
              <a:gd name="connsiteX63" fmla="*/ 79043 w 212831"/>
              <a:gd name="connsiteY63" fmla="*/ 99340 h 582844"/>
              <a:gd name="connsiteX64" fmla="*/ 72005 w 212831"/>
              <a:gd name="connsiteY64" fmla="*/ 106965 h 582844"/>
              <a:gd name="connsiteX65" fmla="*/ 69189 w 212831"/>
              <a:gd name="connsiteY65" fmla="*/ 117993 h 582844"/>
              <a:gd name="connsiteX66" fmla="*/ 77753 w 212831"/>
              <a:gd name="connsiteY66" fmla="*/ 126674 h 582844"/>
              <a:gd name="connsiteX67" fmla="*/ 83736 w 212831"/>
              <a:gd name="connsiteY67" fmla="*/ 129255 h 582844"/>
              <a:gd name="connsiteX68" fmla="*/ 100981 w 212831"/>
              <a:gd name="connsiteY68" fmla="*/ 143920 h 582844"/>
              <a:gd name="connsiteX69" fmla="*/ 100981 w 212831"/>
              <a:gd name="connsiteY69" fmla="*/ 146618 h 582844"/>
              <a:gd name="connsiteX70" fmla="*/ 106026 w 212831"/>
              <a:gd name="connsiteY70" fmla="*/ 170081 h 582844"/>
              <a:gd name="connsiteX71" fmla="*/ 125852 w 212831"/>
              <a:gd name="connsiteY71" fmla="*/ 205276 h 582844"/>
              <a:gd name="connsiteX72" fmla="*/ 129841 w 212831"/>
              <a:gd name="connsiteY72" fmla="*/ 228739 h 582844"/>
              <a:gd name="connsiteX73" fmla="*/ 142276 w 212831"/>
              <a:gd name="connsiteY73" fmla="*/ 244225 h 582844"/>
              <a:gd name="connsiteX74" fmla="*/ 149315 w 212831"/>
              <a:gd name="connsiteY74" fmla="*/ 247158 h 582844"/>
              <a:gd name="connsiteX75" fmla="*/ 151192 w 212831"/>
              <a:gd name="connsiteY75" fmla="*/ 247158 h 582844"/>
              <a:gd name="connsiteX76" fmla="*/ 153890 w 212831"/>
              <a:gd name="connsiteY76" fmla="*/ 255721 h 582844"/>
              <a:gd name="connsiteX77" fmla="*/ 168672 w 212831"/>
              <a:gd name="connsiteY77" fmla="*/ 290916 h 582844"/>
              <a:gd name="connsiteX78" fmla="*/ 184862 w 212831"/>
              <a:gd name="connsiteY78" fmla="*/ 319541 h 582844"/>
              <a:gd name="connsiteX79" fmla="*/ 190376 w 212831"/>
              <a:gd name="connsiteY79" fmla="*/ 420315 h 582844"/>
              <a:gd name="connsiteX80" fmla="*/ 186739 w 212831"/>
              <a:gd name="connsiteY80" fmla="*/ 453632 h 582844"/>
              <a:gd name="connsiteX81" fmla="*/ 175007 w 212831"/>
              <a:gd name="connsiteY81" fmla="*/ 474045 h 582844"/>
              <a:gd name="connsiteX82" fmla="*/ 164684 w 212831"/>
              <a:gd name="connsiteY82" fmla="*/ 491056 h 582844"/>
              <a:gd name="connsiteX83" fmla="*/ 154125 w 212831"/>
              <a:gd name="connsiteY83" fmla="*/ 501615 h 582844"/>
              <a:gd name="connsiteX84" fmla="*/ 144974 w 212831"/>
              <a:gd name="connsiteY84" fmla="*/ 510648 h 582844"/>
              <a:gd name="connsiteX85" fmla="*/ 136059 w 212831"/>
              <a:gd name="connsiteY85" fmla="*/ 514050 h 582844"/>
              <a:gd name="connsiteX86" fmla="*/ 120690 w 212831"/>
              <a:gd name="connsiteY86" fmla="*/ 524139 h 582844"/>
              <a:gd name="connsiteX87" fmla="*/ 117523 w 212831"/>
              <a:gd name="connsiteY87" fmla="*/ 534463 h 582844"/>
              <a:gd name="connsiteX88" fmla="*/ 112596 w 212831"/>
              <a:gd name="connsiteY88" fmla="*/ 573060 h 582844"/>
              <a:gd name="connsiteX89" fmla="*/ 118461 w 212831"/>
              <a:gd name="connsiteY89" fmla="*/ 580333 h 582844"/>
              <a:gd name="connsiteX90" fmla="*/ 119635 w 212831"/>
              <a:gd name="connsiteY90" fmla="*/ 580920 h 582844"/>
              <a:gd name="connsiteX91" fmla="*/ 150606 w 212831"/>
              <a:gd name="connsiteY91" fmla="*/ 582562 h 582844"/>
              <a:gd name="connsiteX92" fmla="*/ 175946 w 212831"/>
              <a:gd name="connsiteY92" fmla="*/ 570831 h 582844"/>
              <a:gd name="connsiteX93" fmla="*/ 186270 w 212831"/>
              <a:gd name="connsiteY93" fmla="*/ 535636 h 582844"/>
              <a:gd name="connsiteX94" fmla="*/ 190376 w 212831"/>
              <a:gd name="connsiteY94" fmla="*/ 526485 h 582844"/>
              <a:gd name="connsiteX95" fmla="*/ 204101 w 212831"/>
              <a:gd name="connsiteY95" fmla="*/ 492933 h 582844"/>
              <a:gd name="connsiteX96" fmla="*/ 212666 w 212831"/>
              <a:gd name="connsiteY96" fmla="*/ 458794 h 582844"/>
              <a:gd name="connsiteX97" fmla="*/ 211000 w 212831"/>
              <a:gd name="connsiteY97" fmla="*/ 456119 h 582844"/>
              <a:gd name="connsiteX98" fmla="*/ 210906 w 212831"/>
              <a:gd name="connsiteY98" fmla="*/ 456096 h 58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12831" h="582844">
                <a:moveTo>
                  <a:pt x="210671" y="455275"/>
                </a:moveTo>
                <a:cubicBezTo>
                  <a:pt x="209557" y="454935"/>
                  <a:pt x="208372" y="455556"/>
                  <a:pt x="208031" y="456671"/>
                </a:cubicBezTo>
                <a:cubicBezTo>
                  <a:pt x="208008" y="456753"/>
                  <a:pt x="207984" y="456835"/>
                  <a:pt x="207973" y="456917"/>
                </a:cubicBezTo>
                <a:cubicBezTo>
                  <a:pt x="207973" y="457973"/>
                  <a:pt x="200465" y="485190"/>
                  <a:pt x="199526" y="491408"/>
                </a:cubicBezTo>
                <a:cubicBezTo>
                  <a:pt x="195620" y="502436"/>
                  <a:pt x="191115" y="513252"/>
                  <a:pt x="186035" y="523787"/>
                </a:cubicBezTo>
                <a:cubicBezTo>
                  <a:pt x="184498" y="526884"/>
                  <a:pt x="183137" y="530052"/>
                  <a:pt x="181929" y="533290"/>
                </a:cubicBezTo>
                <a:cubicBezTo>
                  <a:pt x="180404" y="537044"/>
                  <a:pt x="173013" y="562853"/>
                  <a:pt x="171370" y="569188"/>
                </a:cubicBezTo>
                <a:cubicBezTo>
                  <a:pt x="170549" y="572121"/>
                  <a:pt x="159639" y="575875"/>
                  <a:pt x="150136" y="577400"/>
                </a:cubicBezTo>
                <a:lnTo>
                  <a:pt x="120573" y="575641"/>
                </a:lnTo>
                <a:cubicBezTo>
                  <a:pt x="118931" y="573764"/>
                  <a:pt x="117441" y="571769"/>
                  <a:pt x="116115" y="569657"/>
                </a:cubicBezTo>
                <a:cubicBezTo>
                  <a:pt x="115798" y="557680"/>
                  <a:pt x="117711" y="545749"/>
                  <a:pt x="121746" y="534463"/>
                </a:cubicBezTo>
                <a:cubicBezTo>
                  <a:pt x="121746" y="534463"/>
                  <a:pt x="122450" y="531413"/>
                  <a:pt x="124679" y="524139"/>
                </a:cubicBezTo>
                <a:cubicBezTo>
                  <a:pt x="125735" y="520502"/>
                  <a:pt x="131601" y="518860"/>
                  <a:pt x="137232" y="517335"/>
                </a:cubicBezTo>
                <a:cubicBezTo>
                  <a:pt x="140786" y="516478"/>
                  <a:pt x="144189" y="515094"/>
                  <a:pt x="147321" y="513229"/>
                </a:cubicBezTo>
                <a:cubicBezTo>
                  <a:pt x="151040" y="510378"/>
                  <a:pt x="154395" y="507058"/>
                  <a:pt x="157293" y="503374"/>
                </a:cubicBezTo>
                <a:cubicBezTo>
                  <a:pt x="160120" y="499726"/>
                  <a:pt x="163381" y="496453"/>
                  <a:pt x="167030" y="493637"/>
                </a:cubicBezTo>
                <a:cubicBezTo>
                  <a:pt x="173869" y="488581"/>
                  <a:pt x="178362" y="480955"/>
                  <a:pt x="179465" y="472520"/>
                </a:cubicBezTo>
                <a:cubicBezTo>
                  <a:pt x="179923" y="465775"/>
                  <a:pt x="183477" y="459627"/>
                  <a:pt x="189085" y="455861"/>
                </a:cubicBezTo>
                <a:cubicBezTo>
                  <a:pt x="198353" y="448119"/>
                  <a:pt x="194951" y="421605"/>
                  <a:pt x="194364" y="418673"/>
                </a:cubicBezTo>
                <a:cubicBezTo>
                  <a:pt x="192487" y="385003"/>
                  <a:pt x="188968" y="320714"/>
                  <a:pt x="188968" y="318368"/>
                </a:cubicBezTo>
                <a:cubicBezTo>
                  <a:pt x="185120" y="306894"/>
                  <a:pt x="179242" y="296195"/>
                  <a:pt x="171605" y="286810"/>
                </a:cubicBezTo>
                <a:cubicBezTo>
                  <a:pt x="163886" y="277366"/>
                  <a:pt x="159111" y="265858"/>
                  <a:pt x="157879" y="253727"/>
                </a:cubicBezTo>
                <a:cubicBezTo>
                  <a:pt x="157175" y="246923"/>
                  <a:pt x="155416" y="242934"/>
                  <a:pt x="152717" y="241996"/>
                </a:cubicBezTo>
                <a:cubicBezTo>
                  <a:pt x="151744" y="241597"/>
                  <a:pt x="150641" y="241597"/>
                  <a:pt x="149667" y="241996"/>
                </a:cubicBezTo>
                <a:lnTo>
                  <a:pt x="143684" y="239297"/>
                </a:lnTo>
                <a:cubicBezTo>
                  <a:pt x="136528" y="236247"/>
                  <a:pt x="133126" y="234253"/>
                  <a:pt x="133830" y="228621"/>
                </a:cubicBezTo>
                <a:cubicBezTo>
                  <a:pt x="135671" y="219612"/>
                  <a:pt x="134088" y="210238"/>
                  <a:pt x="129372" y="202343"/>
                </a:cubicBezTo>
                <a:cubicBezTo>
                  <a:pt x="123506" y="190611"/>
                  <a:pt x="112713" y="171958"/>
                  <a:pt x="109311" y="167148"/>
                </a:cubicBezTo>
                <a:cubicBezTo>
                  <a:pt x="106460" y="160555"/>
                  <a:pt x="105017" y="153446"/>
                  <a:pt x="105087" y="146266"/>
                </a:cubicBezTo>
                <a:lnTo>
                  <a:pt x="105087" y="143333"/>
                </a:lnTo>
                <a:cubicBezTo>
                  <a:pt x="104266" y="133713"/>
                  <a:pt x="94529" y="129490"/>
                  <a:pt x="85026" y="125149"/>
                </a:cubicBezTo>
                <a:lnTo>
                  <a:pt x="79395" y="122686"/>
                </a:lnTo>
                <a:cubicBezTo>
                  <a:pt x="75876" y="120926"/>
                  <a:pt x="73764" y="119049"/>
                  <a:pt x="73295" y="116820"/>
                </a:cubicBezTo>
                <a:cubicBezTo>
                  <a:pt x="72990" y="114227"/>
                  <a:pt x="73705" y="111623"/>
                  <a:pt x="75289" y="109546"/>
                </a:cubicBezTo>
                <a:cubicBezTo>
                  <a:pt x="76228" y="108373"/>
                  <a:pt x="78926" y="105440"/>
                  <a:pt x="81859" y="102507"/>
                </a:cubicBezTo>
                <a:cubicBezTo>
                  <a:pt x="87373" y="98038"/>
                  <a:pt x="91925" y="92489"/>
                  <a:pt x="95233" y="86201"/>
                </a:cubicBezTo>
                <a:cubicBezTo>
                  <a:pt x="96406" y="81273"/>
                  <a:pt x="90775" y="75642"/>
                  <a:pt x="83501" y="68721"/>
                </a:cubicBezTo>
                <a:lnTo>
                  <a:pt x="79395" y="64849"/>
                </a:lnTo>
                <a:cubicBezTo>
                  <a:pt x="73659" y="53751"/>
                  <a:pt x="70679" y="41445"/>
                  <a:pt x="70714" y="28951"/>
                </a:cubicBezTo>
                <a:cubicBezTo>
                  <a:pt x="71782" y="25267"/>
                  <a:pt x="73717" y="21889"/>
                  <a:pt x="76345" y="19096"/>
                </a:cubicBezTo>
                <a:cubicBezTo>
                  <a:pt x="78961" y="16398"/>
                  <a:pt x="80686" y="12961"/>
                  <a:pt x="81272" y="9242"/>
                </a:cubicBezTo>
                <a:cubicBezTo>
                  <a:pt x="81319" y="7869"/>
                  <a:pt x="80768" y="6532"/>
                  <a:pt x="79747" y="5605"/>
                </a:cubicBezTo>
                <a:cubicBezTo>
                  <a:pt x="74703" y="208"/>
                  <a:pt x="55111" y="-26"/>
                  <a:pt x="54759" y="-26"/>
                </a:cubicBezTo>
                <a:lnTo>
                  <a:pt x="50536" y="-26"/>
                </a:lnTo>
                <a:cubicBezTo>
                  <a:pt x="46993" y="490"/>
                  <a:pt x="43403" y="490"/>
                  <a:pt x="39860" y="-26"/>
                </a:cubicBezTo>
                <a:cubicBezTo>
                  <a:pt x="32821" y="-1047"/>
                  <a:pt x="25688" y="1006"/>
                  <a:pt x="20268" y="5605"/>
                </a:cubicBezTo>
                <a:cubicBezTo>
                  <a:pt x="12056" y="10884"/>
                  <a:pt x="4431" y="16163"/>
                  <a:pt x="4431" y="16163"/>
                </a:cubicBezTo>
                <a:lnTo>
                  <a:pt x="3609" y="17337"/>
                </a:lnTo>
                <a:lnTo>
                  <a:pt x="-27" y="28364"/>
                </a:lnTo>
                <a:cubicBezTo>
                  <a:pt x="-344" y="29584"/>
                  <a:pt x="313" y="30851"/>
                  <a:pt x="1498" y="31297"/>
                </a:cubicBezTo>
                <a:cubicBezTo>
                  <a:pt x="2671" y="31661"/>
                  <a:pt x="3926" y="31015"/>
                  <a:pt x="4290" y="29842"/>
                </a:cubicBezTo>
                <a:cubicBezTo>
                  <a:pt x="4302" y="29819"/>
                  <a:pt x="4302" y="29795"/>
                  <a:pt x="4313" y="29772"/>
                </a:cubicBezTo>
                <a:lnTo>
                  <a:pt x="7716" y="19448"/>
                </a:lnTo>
                <a:lnTo>
                  <a:pt x="22615" y="9359"/>
                </a:lnTo>
                <a:cubicBezTo>
                  <a:pt x="30592" y="4432"/>
                  <a:pt x="33056" y="3611"/>
                  <a:pt x="39156" y="4432"/>
                </a:cubicBezTo>
                <a:cubicBezTo>
                  <a:pt x="43051" y="4878"/>
                  <a:pt x="46993" y="4878"/>
                  <a:pt x="50888" y="4432"/>
                </a:cubicBezTo>
                <a:cubicBezTo>
                  <a:pt x="52178" y="4314"/>
                  <a:pt x="53469" y="4314"/>
                  <a:pt x="54759" y="4432"/>
                </a:cubicBezTo>
                <a:cubicBezTo>
                  <a:pt x="62408" y="4091"/>
                  <a:pt x="70010" y="5617"/>
                  <a:pt x="76932" y="8890"/>
                </a:cubicBezTo>
                <a:cubicBezTo>
                  <a:pt x="76157" y="11600"/>
                  <a:pt x="74749" y="14099"/>
                  <a:pt x="72825" y="16163"/>
                </a:cubicBezTo>
                <a:cubicBezTo>
                  <a:pt x="69799" y="19518"/>
                  <a:pt x="67593" y="23543"/>
                  <a:pt x="66373" y="27895"/>
                </a:cubicBezTo>
                <a:cubicBezTo>
                  <a:pt x="65939" y="41856"/>
                  <a:pt x="69259" y="55664"/>
                  <a:pt x="75993" y="67900"/>
                </a:cubicBezTo>
                <a:cubicBezTo>
                  <a:pt x="77049" y="69072"/>
                  <a:pt x="78574" y="70363"/>
                  <a:pt x="80451" y="72123"/>
                </a:cubicBezTo>
                <a:cubicBezTo>
                  <a:pt x="82328" y="73882"/>
                  <a:pt x="92182" y="82447"/>
                  <a:pt x="91362" y="85262"/>
                </a:cubicBezTo>
                <a:cubicBezTo>
                  <a:pt x="87959" y="90530"/>
                  <a:pt x="83806" y="95269"/>
                  <a:pt x="79043" y="99340"/>
                </a:cubicBezTo>
                <a:cubicBezTo>
                  <a:pt x="76498" y="101686"/>
                  <a:pt x="74139" y="104232"/>
                  <a:pt x="72005" y="106965"/>
                </a:cubicBezTo>
                <a:cubicBezTo>
                  <a:pt x="69470" y="110039"/>
                  <a:pt x="68438" y="114086"/>
                  <a:pt x="69189" y="117993"/>
                </a:cubicBezTo>
                <a:cubicBezTo>
                  <a:pt x="70761" y="121923"/>
                  <a:pt x="73846" y="125055"/>
                  <a:pt x="77753" y="126674"/>
                </a:cubicBezTo>
                <a:cubicBezTo>
                  <a:pt x="79630" y="127613"/>
                  <a:pt x="81624" y="128434"/>
                  <a:pt x="83736" y="129255"/>
                </a:cubicBezTo>
                <a:cubicBezTo>
                  <a:pt x="92182" y="133127"/>
                  <a:pt x="100395" y="136764"/>
                  <a:pt x="100981" y="143920"/>
                </a:cubicBezTo>
                <a:lnTo>
                  <a:pt x="100981" y="146618"/>
                </a:lnTo>
                <a:cubicBezTo>
                  <a:pt x="101052" y="154701"/>
                  <a:pt x="102764" y="162690"/>
                  <a:pt x="106026" y="170081"/>
                </a:cubicBezTo>
                <a:cubicBezTo>
                  <a:pt x="113288" y="181426"/>
                  <a:pt x="119904" y="193181"/>
                  <a:pt x="125852" y="205276"/>
                </a:cubicBezTo>
                <a:cubicBezTo>
                  <a:pt x="130146" y="212291"/>
                  <a:pt x="131577" y="220691"/>
                  <a:pt x="129841" y="228739"/>
                </a:cubicBezTo>
                <a:cubicBezTo>
                  <a:pt x="128668" y="238359"/>
                  <a:pt x="136293" y="241526"/>
                  <a:pt x="142276" y="244225"/>
                </a:cubicBezTo>
                <a:lnTo>
                  <a:pt x="149315" y="247158"/>
                </a:lnTo>
                <a:cubicBezTo>
                  <a:pt x="149855" y="247638"/>
                  <a:pt x="150653" y="247638"/>
                  <a:pt x="151192" y="247158"/>
                </a:cubicBezTo>
                <a:cubicBezTo>
                  <a:pt x="151192" y="247158"/>
                  <a:pt x="153069" y="248096"/>
                  <a:pt x="153890" y="255721"/>
                </a:cubicBezTo>
                <a:cubicBezTo>
                  <a:pt x="155169" y="268673"/>
                  <a:pt x="160319" y="280933"/>
                  <a:pt x="168672" y="290916"/>
                </a:cubicBezTo>
                <a:cubicBezTo>
                  <a:pt x="175453" y="299609"/>
                  <a:pt x="180908" y="309253"/>
                  <a:pt x="184862" y="319541"/>
                </a:cubicBezTo>
                <a:cubicBezTo>
                  <a:pt x="184862" y="322591"/>
                  <a:pt x="190258" y="416092"/>
                  <a:pt x="190376" y="420315"/>
                </a:cubicBezTo>
                <a:cubicBezTo>
                  <a:pt x="191432" y="427823"/>
                  <a:pt x="192839" y="448353"/>
                  <a:pt x="186739" y="453632"/>
                </a:cubicBezTo>
                <a:cubicBezTo>
                  <a:pt x="179782" y="458161"/>
                  <a:pt x="175430" y="465751"/>
                  <a:pt x="175007" y="474045"/>
                </a:cubicBezTo>
                <a:cubicBezTo>
                  <a:pt x="173940" y="480850"/>
                  <a:pt x="170233" y="486962"/>
                  <a:pt x="164684" y="491056"/>
                </a:cubicBezTo>
                <a:cubicBezTo>
                  <a:pt x="160789" y="494188"/>
                  <a:pt x="157258" y="497720"/>
                  <a:pt x="154125" y="501615"/>
                </a:cubicBezTo>
                <a:cubicBezTo>
                  <a:pt x="151509" y="505028"/>
                  <a:pt x="148424" y="508067"/>
                  <a:pt x="144974" y="510648"/>
                </a:cubicBezTo>
                <a:cubicBezTo>
                  <a:pt x="142194" y="512243"/>
                  <a:pt x="139191" y="513381"/>
                  <a:pt x="136059" y="514050"/>
                </a:cubicBezTo>
                <a:cubicBezTo>
                  <a:pt x="129606" y="515927"/>
                  <a:pt x="122333" y="518156"/>
                  <a:pt x="120690" y="524139"/>
                </a:cubicBezTo>
                <a:cubicBezTo>
                  <a:pt x="119048" y="530122"/>
                  <a:pt x="117523" y="534463"/>
                  <a:pt x="117523" y="534463"/>
                </a:cubicBezTo>
                <a:cubicBezTo>
                  <a:pt x="115528" y="542088"/>
                  <a:pt x="108959" y="567076"/>
                  <a:pt x="112596" y="573060"/>
                </a:cubicBezTo>
                <a:cubicBezTo>
                  <a:pt x="114144" y="575781"/>
                  <a:pt x="116127" y="578245"/>
                  <a:pt x="118461" y="580333"/>
                </a:cubicBezTo>
                <a:lnTo>
                  <a:pt x="119635" y="580920"/>
                </a:lnTo>
                <a:lnTo>
                  <a:pt x="150606" y="582562"/>
                </a:lnTo>
                <a:cubicBezTo>
                  <a:pt x="156002" y="581741"/>
                  <a:pt x="174069" y="578456"/>
                  <a:pt x="175946" y="570831"/>
                </a:cubicBezTo>
                <a:cubicBezTo>
                  <a:pt x="177823" y="563205"/>
                  <a:pt x="185096" y="538803"/>
                  <a:pt x="186270" y="535636"/>
                </a:cubicBezTo>
                <a:cubicBezTo>
                  <a:pt x="186856" y="534580"/>
                  <a:pt x="188499" y="530943"/>
                  <a:pt x="190376" y="526485"/>
                </a:cubicBezTo>
                <a:cubicBezTo>
                  <a:pt x="195749" y="515645"/>
                  <a:pt x="200336" y="504430"/>
                  <a:pt x="204101" y="492933"/>
                </a:cubicBezTo>
                <a:cubicBezTo>
                  <a:pt x="205157" y="486950"/>
                  <a:pt x="212431" y="459146"/>
                  <a:pt x="212666" y="458794"/>
                </a:cubicBezTo>
                <a:cubicBezTo>
                  <a:pt x="212947" y="457598"/>
                  <a:pt x="212196" y="456401"/>
                  <a:pt x="211000" y="456119"/>
                </a:cubicBezTo>
                <a:cubicBezTo>
                  <a:pt x="210976" y="456108"/>
                  <a:pt x="210941" y="456096"/>
                  <a:pt x="210906" y="456096"/>
                </a:cubicBezTo>
                <a:close/>
              </a:path>
            </a:pathLst>
          </a:custGeom>
          <a:solidFill>
            <a:srgbClr val="889399"/>
          </a:solidFill>
          <a:ln w="11712"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3521B1F-A59A-4FDD-AB5F-5AC89A1FB9C8}"/>
              </a:ext>
            </a:extLst>
          </p:cNvPr>
          <p:cNvSpPr/>
          <p:nvPr/>
        </p:nvSpPr>
        <p:spPr>
          <a:xfrm>
            <a:off x="8299251" y="1977558"/>
            <a:ext cx="3556989" cy="2474387"/>
          </a:xfrm>
          <a:custGeom>
            <a:avLst/>
            <a:gdLst>
              <a:gd name="connsiteX0" fmla="*/ 1335847 w 3556989"/>
              <a:gd name="connsiteY0" fmla="*/ 734435 h 2474387"/>
              <a:gd name="connsiteX1" fmla="*/ 1342886 w 3556989"/>
              <a:gd name="connsiteY1" fmla="*/ 732440 h 2474387"/>
              <a:gd name="connsiteX2" fmla="*/ 1361774 w 3556989"/>
              <a:gd name="connsiteY2" fmla="*/ 726692 h 2474387"/>
              <a:gd name="connsiteX3" fmla="*/ 1404829 w 3556989"/>
              <a:gd name="connsiteY3" fmla="*/ 719301 h 2474387"/>
              <a:gd name="connsiteX4" fmla="*/ 1413510 w 3556989"/>
              <a:gd name="connsiteY4" fmla="*/ 715077 h 2474387"/>
              <a:gd name="connsiteX5" fmla="*/ 1456917 w 3556989"/>
              <a:gd name="connsiteY5" fmla="*/ 690910 h 2474387"/>
              <a:gd name="connsiteX6" fmla="*/ 1475218 w 3556989"/>
              <a:gd name="connsiteY6" fmla="*/ 677889 h 2474387"/>
              <a:gd name="connsiteX7" fmla="*/ 1502435 w 3556989"/>
              <a:gd name="connsiteY7" fmla="*/ 666157 h 2474387"/>
              <a:gd name="connsiteX8" fmla="*/ 1529183 w 3556989"/>
              <a:gd name="connsiteY8" fmla="*/ 640817 h 2474387"/>
              <a:gd name="connsiteX9" fmla="*/ 1585494 w 3556989"/>
              <a:gd name="connsiteY9" fmla="*/ 620404 h 2474387"/>
              <a:gd name="connsiteX10" fmla="*/ 1603326 w 3556989"/>
              <a:gd name="connsiteY10" fmla="*/ 620404 h 2474387"/>
              <a:gd name="connsiteX11" fmla="*/ 1653889 w 3556989"/>
              <a:gd name="connsiteY11" fmla="*/ 622281 h 2474387"/>
              <a:gd name="connsiteX12" fmla="*/ 1668437 w 3556989"/>
              <a:gd name="connsiteY12" fmla="*/ 621225 h 2474387"/>
              <a:gd name="connsiteX13" fmla="*/ 1683218 w 3556989"/>
              <a:gd name="connsiteY13" fmla="*/ 617002 h 2474387"/>
              <a:gd name="connsiteX14" fmla="*/ 1724044 w 3556989"/>
              <a:gd name="connsiteY14" fmla="*/ 630141 h 2474387"/>
              <a:gd name="connsiteX15" fmla="*/ 1794433 w 3556989"/>
              <a:gd name="connsiteY15" fmla="*/ 621929 h 2474387"/>
              <a:gd name="connsiteX16" fmla="*/ 1881364 w 3556989"/>
              <a:gd name="connsiteY16" fmla="*/ 614186 h 2474387"/>
              <a:gd name="connsiteX17" fmla="*/ 1953865 w 3556989"/>
              <a:gd name="connsiteY17" fmla="*/ 600695 h 2474387"/>
              <a:gd name="connsiteX18" fmla="*/ 1989059 w 3556989"/>
              <a:gd name="connsiteY18" fmla="*/ 588259 h 2474387"/>
              <a:gd name="connsiteX19" fmla="*/ 2000791 w 3556989"/>
              <a:gd name="connsiteY19" fmla="*/ 585444 h 2474387"/>
              <a:gd name="connsiteX20" fmla="*/ 2003724 w 3556989"/>
              <a:gd name="connsiteY20" fmla="*/ 584036 h 2474387"/>
              <a:gd name="connsiteX21" fmla="*/ 2022377 w 3556989"/>
              <a:gd name="connsiteY21" fmla="*/ 575472 h 2474387"/>
              <a:gd name="connsiteX22" fmla="*/ 2051119 w 3556989"/>
              <a:gd name="connsiteY22" fmla="*/ 570897 h 2474387"/>
              <a:gd name="connsiteX23" fmla="*/ 2070711 w 3556989"/>
              <a:gd name="connsiteY23" fmla="*/ 569958 h 2474387"/>
              <a:gd name="connsiteX24" fmla="*/ 2096638 w 3556989"/>
              <a:gd name="connsiteY24" fmla="*/ 561746 h 2474387"/>
              <a:gd name="connsiteX25" fmla="*/ 2106844 w 3556989"/>
              <a:gd name="connsiteY25" fmla="*/ 555763 h 2474387"/>
              <a:gd name="connsiteX26" fmla="*/ 2147318 w 3556989"/>
              <a:gd name="connsiteY26" fmla="*/ 545439 h 2474387"/>
              <a:gd name="connsiteX27" fmla="*/ 2202339 w 3556989"/>
              <a:gd name="connsiteY27" fmla="*/ 534881 h 2474387"/>
              <a:gd name="connsiteX28" fmla="*/ 2214774 w 3556989"/>
              <a:gd name="connsiteY28" fmla="*/ 524205 h 2474387"/>
              <a:gd name="connsiteX29" fmla="*/ 2232606 w 3556989"/>
              <a:gd name="connsiteY29" fmla="*/ 516697 h 2474387"/>
              <a:gd name="connsiteX30" fmla="*/ 2250321 w 3556989"/>
              <a:gd name="connsiteY30" fmla="*/ 515993 h 2474387"/>
              <a:gd name="connsiteX31" fmla="*/ 2262053 w 3556989"/>
              <a:gd name="connsiteY31" fmla="*/ 510714 h 2474387"/>
              <a:gd name="connsiteX32" fmla="*/ 2281292 w 3556989"/>
              <a:gd name="connsiteY32" fmla="*/ 492882 h 2474387"/>
              <a:gd name="connsiteX33" fmla="*/ 2303347 w 3556989"/>
              <a:gd name="connsiteY33" fmla="*/ 490536 h 2474387"/>
              <a:gd name="connsiteX34" fmla="*/ 2337604 w 3556989"/>
              <a:gd name="connsiteY34" fmla="*/ 464140 h 2474387"/>
              <a:gd name="connsiteX35" fmla="*/ 2350860 w 3556989"/>
              <a:gd name="connsiteY35" fmla="*/ 463436 h 2474387"/>
              <a:gd name="connsiteX36" fmla="*/ 2403183 w 3556989"/>
              <a:gd name="connsiteY36" fmla="*/ 454285 h 2474387"/>
              <a:gd name="connsiteX37" fmla="*/ 2456092 w 3556989"/>
              <a:gd name="connsiteY37" fmla="*/ 434929 h 2474387"/>
              <a:gd name="connsiteX38" fmla="*/ 2480142 w 3556989"/>
              <a:gd name="connsiteY38" fmla="*/ 393164 h 2474387"/>
              <a:gd name="connsiteX39" fmla="*/ 2508297 w 3556989"/>
              <a:gd name="connsiteY39" fmla="*/ 381432 h 2474387"/>
              <a:gd name="connsiteX40" fmla="*/ 2519208 w 3556989"/>
              <a:gd name="connsiteY40" fmla="*/ 371109 h 2474387"/>
              <a:gd name="connsiteX41" fmla="*/ 2524487 w 3556989"/>
              <a:gd name="connsiteY41" fmla="*/ 357969 h 2474387"/>
              <a:gd name="connsiteX42" fmla="*/ 2530939 w 3556989"/>
              <a:gd name="connsiteY42" fmla="*/ 342718 h 2474387"/>
              <a:gd name="connsiteX43" fmla="*/ 2541029 w 3556989"/>
              <a:gd name="connsiteY43" fmla="*/ 338730 h 2474387"/>
              <a:gd name="connsiteX44" fmla="*/ 2570592 w 3556989"/>
              <a:gd name="connsiteY44" fmla="*/ 329931 h 2474387"/>
              <a:gd name="connsiteX45" fmla="*/ 2577513 w 3556989"/>
              <a:gd name="connsiteY45" fmla="*/ 300837 h 2474387"/>
              <a:gd name="connsiteX46" fmla="*/ 2602854 w 3556989"/>
              <a:gd name="connsiteY46" fmla="*/ 296966 h 2474387"/>
              <a:gd name="connsiteX47" fmla="*/ 2644735 w 3556989"/>
              <a:gd name="connsiteY47" fmla="*/ 309870 h 2474387"/>
              <a:gd name="connsiteX48" fmla="*/ 2689784 w 3556989"/>
              <a:gd name="connsiteY48" fmla="*/ 309870 h 2474387"/>
              <a:gd name="connsiteX49" fmla="*/ 2729906 w 3556989"/>
              <a:gd name="connsiteY49" fmla="*/ 308110 h 2474387"/>
              <a:gd name="connsiteX50" fmla="*/ 2762872 w 3556989"/>
              <a:gd name="connsiteY50" fmla="*/ 287228 h 2474387"/>
              <a:gd name="connsiteX51" fmla="*/ 2778827 w 3556989"/>
              <a:gd name="connsiteY51" fmla="*/ 283709 h 2474387"/>
              <a:gd name="connsiteX52" fmla="*/ 2798301 w 3556989"/>
              <a:gd name="connsiteY52" fmla="*/ 281010 h 2474387"/>
              <a:gd name="connsiteX53" fmla="*/ 2815898 w 3556989"/>
              <a:gd name="connsiteY53" fmla="*/ 270921 h 2474387"/>
              <a:gd name="connsiteX54" fmla="*/ 2856020 w 3556989"/>
              <a:gd name="connsiteY54" fmla="*/ 260598 h 2474387"/>
              <a:gd name="connsiteX55" fmla="*/ 2927113 w 3556989"/>
              <a:gd name="connsiteY55" fmla="*/ 226576 h 2474387"/>
              <a:gd name="connsiteX56" fmla="*/ 2933683 w 3556989"/>
              <a:gd name="connsiteY56" fmla="*/ 219655 h 2474387"/>
              <a:gd name="connsiteX57" fmla="*/ 2935853 w 3556989"/>
              <a:gd name="connsiteY57" fmla="*/ 208920 h 2474387"/>
              <a:gd name="connsiteX58" fmla="*/ 2938024 w 3556989"/>
              <a:gd name="connsiteY58" fmla="*/ 207923 h 2474387"/>
              <a:gd name="connsiteX59" fmla="*/ 2957146 w 3556989"/>
              <a:gd name="connsiteY59" fmla="*/ 211442 h 2474387"/>
              <a:gd name="connsiteX60" fmla="*/ 2972045 w 3556989"/>
              <a:gd name="connsiteY60" fmla="*/ 214023 h 2474387"/>
              <a:gd name="connsiteX61" fmla="*/ 2985067 w 3556989"/>
              <a:gd name="connsiteY61" fmla="*/ 162991 h 2474387"/>
              <a:gd name="connsiteX62" fmla="*/ 3021787 w 3556989"/>
              <a:gd name="connsiteY62" fmla="*/ 156070 h 2474387"/>
              <a:gd name="connsiteX63" fmla="*/ 3032697 w 3556989"/>
              <a:gd name="connsiteY63" fmla="*/ 151612 h 2474387"/>
              <a:gd name="connsiteX64" fmla="*/ 3046188 w 3556989"/>
              <a:gd name="connsiteY64" fmla="*/ 136009 h 2474387"/>
              <a:gd name="connsiteX65" fmla="*/ 3084082 w 3556989"/>
              <a:gd name="connsiteY65" fmla="*/ 133545 h 2474387"/>
              <a:gd name="connsiteX66" fmla="*/ 3129483 w 3556989"/>
              <a:gd name="connsiteY66" fmla="*/ 132607 h 2474387"/>
              <a:gd name="connsiteX67" fmla="*/ 3225094 w 3556989"/>
              <a:gd name="connsiteY67" fmla="*/ 89083 h 2474387"/>
              <a:gd name="connsiteX68" fmla="*/ 3250200 w 3556989"/>
              <a:gd name="connsiteY68" fmla="*/ 104216 h 2474387"/>
              <a:gd name="connsiteX69" fmla="*/ 3261931 w 3556989"/>
              <a:gd name="connsiteY69" fmla="*/ 101635 h 2474387"/>
              <a:gd name="connsiteX70" fmla="*/ 3270144 w 3556989"/>
              <a:gd name="connsiteY70" fmla="*/ 94714 h 2474387"/>
              <a:gd name="connsiteX71" fmla="*/ 3290321 w 3556989"/>
              <a:gd name="connsiteY71" fmla="*/ 89435 h 2474387"/>
              <a:gd name="connsiteX72" fmla="*/ 3300528 w 3556989"/>
              <a:gd name="connsiteY72" fmla="*/ 88848 h 2474387"/>
              <a:gd name="connsiteX73" fmla="*/ 3321879 w 3556989"/>
              <a:gd name="connsiteY73" fmla="*/ 91429 h 2474387"/>
              <a:gd name="connsiteX74" fmla="*/ 3328449 w 3556989"/>
              <a:gd name="connsiteY74" fmla="*/ 86502 h 2474387"/>
              <a:gd name="connsiteX75" fmla="*/ 3363644 w 3556989"/>
              <a:gd name="connsiteY75" fmla="*/ 46028 h 2474387"/>
              <a:gd name="connsiteX76" fmla="*/ 3379833 w 3556989"/>
              <a:gd name="connsiteY76" fmla="*/ 56000 h 2474387"/>
              <a:gd name="connsiteX77" fmla="*/ 3384409 w 3556989"/>
              <a:gd name="connsiteY77" fmla="*/ 63039 h 2474387"/>
              <a:gd name="connsiteX78" fmla="*/ 3396140 w 3556989"/>
              <a:gd name="connsiteY78" fmla="*/ 59636 h 2474387"/>
              <a:gd name="connsiteX79" fmla="*/ 3402592 w 3556989"/>
              <a:gd name="connsiteY79" fmla="*/ 57759 h 2474387"/>
              <a:gd name="connsiteX80" fmla="*/ 3422419 w 3556989"/>
              <a:gd name="connsiteY80" fmla="*/ 51776 h 2474387"/>
              <a:gd name="connsiteX81" fmla="*/ 3426290 w 3556989"/>
              <a:gd name="connsiteY81" fmla="*/ 46145 h 2474387"/>
              <a:gd name="connsiteX82" fmla="*/ 3432274 w 3556989"/>
              <a:gd name="connsiteY82" fmla="*/ 27844 h 2474387"/>
              <a:gd name="connsiteX83" fmla="*/ 3498087 w 3556989"/>
              <a:gd name="connsiteY83" fmla="*/ 5554 h 2474387"/>
              <a:gd name="connsiteX84" fmla="*/ 3555572 w 3556989"/>
              <a:gd name="connsiteY84" fmla="*/ 7783 h 2474387"/>
              <a:gd name="connsiteX85" fmla="*/ 3532109 w 3556989"/>
              <a:gd name="connsiteY85" fmla="*/ 45324 h 2474387"/>
              <a:gd name="connsiteX86" fmla="*/ 3519204 w 3556989"/>
              <a:gd name="connsiteY86" fmla="*/ 76647 h 2474387"/>
              <a:gd name="connsiteX87" fmla="*/ 3510054 w 3556989"/>
              <a:gd name="connsiteY87" fmla="*/ 93658 h 2474387"/>
              <a:gd name="connsiteX88" fmla="*/ 3497266 w 3556989"/>
              <a:gd name="connsiteY88" fmla="*/ 137651 h 2474387"/>
              <a:gd name="connsiteX89" fmla="*/ 3489523 w 3556989"/>
              <a:gd name="connsiteY89" fmla="*/ 145981 h 2474387"/>
              <a:gd name="connsiteX90" fmla="*/ 3453273 w 3556989"/>
              <a:gd name="connsiteY90" fmla="*/ 160762 h 2474387"/>
              <a:gd name="connsiteX91" fmla="*/ 3440133 w 3556989"/>
              <a:gd name="connsiteY91" fmla="*/ 159824 h 2474387"/>
              <a:gd name="connsiteX92" fmla="*/ 3423709 w 3556989"/>
              <a:gd name="connsiteY92" fmla="*/ 160762 h 2474387"/>
              <a:gd name="connsiteX93" fmla="*/ 3414441 w 3556989"/>
              <a:gd name="connsiteY93" fmla="*/ 169678 h 2474387"/>
              <a:gd name="connsiteX94" fmla="*/ 3399659 w 3556989"/>
              <a:gd name="connsiteY94" fmla="*/ 171321 h 2474387"/>
              <a:gd name="connsiteX95" fmla="*/ 3357895 w 3556989"/>
              <a:gd name="connsiteY95" fmla="*/ 178359 h 2474387"/>
              <a:gd name="connsiteX96" fmla="*/ 3277065 w 3556989"/>
              <a:gd name="connsiteY96" fmla="*/ 201823 h 2474387"/>
              <a:gd name="connsiteX97" fmla="*/ 3174180 w 3556989"/>
              <a:gd name="connsiteY97" fmla="*/ 254732 h 2474387"/>
              <a:gd name="connsiteX98" fmla="*/ 3153767 w 3556989"/>
              <a:gd name="connsiteY98" fmla="*/ 288049 h 2474387"/>
              <a:gd name="connsiteX99" fmla="*/ 3150013 w 3556989"/>
              <a:gd name="connsiteY99" fmla="*/ 289340 h 2474387"/>
              <a:gd name="connsiteX100" fmla="*/ 3130304 w 3556989"/>
              <a:gd name="connsiteY100" fmla="*/ 302949 h 2474387"/>
              <a:gd name="connsiteX101" fmla="*/ 3100858 w 3556989"/>
              <a:gd name="connsiteY101" fmla="*/ 359964 h 2474387"/>
              <a:gd name="connsiteX102" fmla="*/ 3014514 w 3556989"/>
              <a:gd name="connsiteY102" fmla="*/ 393985 h 2474387"/>
              <a:gd name="connsiteX103" fmla="*/ 2991051 w 3556989"/>
              <a:gd name="connsiteY103" fmla="*/ 413694 h 2474387"/>
              <a:gd name="connsiteX104" fmla="*/ 2984598 w 3556989"/>
              <a:gd name="connsiteY104" fmla="*/ 421554 h 2474387"/>
              <a:gd name="connsiteX105" fmla="*/ 2944593 w 3556989"/>
              <a:gd name="connsiteY105" fmla="*/ 444314 h 2474387"/>
              <a:gd name="connsiteX106" fmla="*/ 2897667 w 3556989"/>
              <a:gd name="connsiteY106" fmla="*/ 474464 h 2474387"/>
              <a:gd name="connsiteX107" fmla="*/ 2862473 w 3556989"/>
              <a:gd name="connsiteY107" fmla="*/ 503323 h 2474387"/>
              <a:gd name="connsiteX108" fmla="*/ 2747621 w 3556989"/>
              <a:gd name="connsiteY108" fmla="*/ 548255 h 2474387"/>
              <a:gd name="connsiteX109" fmla="*/ 2710080 w 3556989"/>
              <a:gd name="connsiteY109" fmla="*/ 567847 h 2474387"/>
              <a:gd name="connsiteX110" fmla="*/ 2659048 w 3556989"/>
              <a:gd name="connsiteY110" fmla="*/ 600578 h 2474387"/>
              <a:gd name="connsiteX111" fmla="*/ 2576927 w 3556989"/>
              <a:gd name="connsiteY111" fmla="*/ 615711 h 2474387"/>
              <a:gd name="connsiteX112" fmla="*/ 2550179 w 3556989"/>
              <a:gd name="connsiteY112" fmla="*/ 637180 h 2474387"/>
              <a:gd name="connsiteX113" fmla="*/ 2474862 w 3556989"/>
              <a:gd name="connsiteY113" fmla="*/ 668151 h 2474387"/>
              <a:gd name="connsiteX114" fmla="*/ 2430283 w 3556989"/>
              <a:gd name="connsiteY114" fmla="*/ 702173 h 2474387"/>
              <a:gd name="connsiteX115" fmla="*/ 2375731 w 3556989"/>
              <a:gd name="connsiteY115" fmla="*/ 747574 h 2474387"/>
              <a:gd name="connsiteX116" fmla="*/ 2331386 w 3556989"/>
              <a:gd name="connsiteY116" fmla="*/ 803416 h 2474387"/>
              <a:gd name="connsiteX117" fmla="*/ 2303817 w 3556989"/>
              <a:gd name="connsiteY117" fmla="*/ 823125 h 2474387"/>
              <a:gd name="connsiteX118" fmla="*/ 2313436 w 3556989"/>
              <a:gd name="connsiteY118" fmla="*/ 850108 h 2474387"/>
              <a:gd name="connsiteX119" fmla="*/ 2278946 w 3556989"/>
              <a:gd name="connsiteY119" fmla="*/ 905950 h 2474387"/>
              <a:gd name="connsiteX120" fmla="*/ 2250907 w 3556989"/>
              <a:gd name="connsiteY120" fmla="*/ 925424 h 2474387"/>
              <a:gd name="connsiteX121" fmla="*/ 2240936 w 3556989"/>
              <a:gd name="connsiteY121" fmla="*/ 926832 h 2474387"/>
              <a:gd name="connsiteX122" fmla="*/ 2180518 w 3556989"/>
              <a:gd name="connsiteY122" fmla="*/ 928943 h 2474387"/>
              <a:gd name="connsiteX123" fmla="*/ 2115995 w 3556989"/>
              <a:gd name="connsiteY123" fmla="*/ 920731 h 2474387"/>
              <a:gd name="connsiteX124" fmla="*/ 2080800 w 3556989"/>
              <a:gd name="connsiteY124" fmla="*/ 914162 h 2474387"/>
              <a:gd name="connsiteX125" fmla="*/ 2072471 w 3556989"/>
              <a:gd name="connsiteY125" fmla="*/ 914162 h 2474387"/>
              <a:gd name="connsiteX126" fmla="*/ 2016394 w 3556989"/>
              <a:gd name="connsiteY126" fmla="*/ 927653 h 2474387"/>
              <a:gd name="connsiteX127" fmla="*/ 1943893 w 3556989"/>
              <a:gd name="connsiteY127" fmla="*/ 1015757 h 2474387"/>
              <a:gd name="connsiteX128" fmla="*/ 1917380 w 3556989"/>
              <a:gd name="connsiteY128" fmla="*/ 1033589 h 2474387"/>
              <a:gd name="connsiteX129" fmla="*/ 1896498 w 3556989"/>
              <a:gd name="connsiteY129" fmla="*/ 1076292 h 2474387"/>
              <a:gd name="connsiteX130" fmla="*/ 1869398 w 3556989"/>
              <a:gd name="connsiteY130" fmla="*/ 1112425 h 2474387"/>
              <a:gd name="connsiteX131" fmla="*/ 1867169 w 3556989"/>
              <a:gd name="connsiteY131" fmla="*/ 1187976 h 2474387"/>
              <a:gd name="connsiteX132" fmla="*/ 1849337 w 3556989"/>
              <a:gd name="connsiteY132" fmla="*/ 1249918 h 2474387"/>
              <a:gd name="connsiteX133" fmla="*/ 1847929 w 3556989"/>
              <a:gd name="connsiteY133" fmla="*/ 1289688 h 2474387"/>
              <a:gd name="connsiteX134" fmla="*/ 1867169 w 3556989"/>
              <a:gd name="connsiteY134" fmla="*/ 1313151 h 2474387"/>
              <a:gd name="connsiteX135" fmla="*/ 1862711 w 3556989"/>
              <a:gd name="connsiteY135" fmla="*/ 1345061 h 2474387"/>
              <a:gd name="connsiteX136" fmla="*/ 1877610 w 3556989"/>
              <a:gd name="connsiteY136" fmla="*/ 1374273 h 2474387"/>
              <a:gd name="connsiteX137" fmla="*/ 1902950 w 3556989"/>
              <a:gd name="connsiteY137" fmla="*/ 1394334 h 2474387"/>
              <a:gd name="connsiteX138" fmla="*/ 1931457 w 3556989"/>
              <a:gd name="connsiteY138" fmla="*/ 1454868 h 2474387"/>
              <a:gd name="connsiteX139" fmla="*/ 1966652 w 3556989"/>
              <a:gd name="connsiteY139" fmla="*/ 1494873 h 2474387"/>
              <a:gd name="connsiteX140" fmla="*/ 1972635 w 3556989"/>
              <a:gd name="connsiteY140" fmla="*/ 1532766 h 2474387"/>
              <a:gd name="connsiteX141" fmla="*/ 2010528 w 3556989"/>
              <a:gd name="connsiteY141" fmla="*/ 1582038 h 2474387"/>
              <a:gd name="connsiteX142" fmla="*/ 2017332 w 3556989"/>
              <a:gd name="connsiteY142" fmla="*/ 1598814 h 2474387"/>
              <a:gd name="connsiteX143" fmla="*/ 2020500 w 3556989"/>
              <a:gd name="connsiteY143" fmla="*/ 1617820 h 2474387"/>
              <a:gd name="connsiteX144" fmla="*/ 2042438 w 3556989"/>
              <a:gd name="connsiteY144" fmla="*/ 1658997 h 2474387"/>
              <a:gd name="connsiteX145" fmla="*/ 2083147 w 3556989"/>
              <a:gd name="connsiteY145" fmla="*/ 1684455 h 2474387"/>
              <a:gd name="connsiteX146" fmla="*/ 2117168 w 3556989"/>
              <a:gd name="connsiteY146" fmla="*/ 1736895 h 2474387"/>
              <a:gd name="connsiteX147" fmla="*/ 2156469 w 3556989"/>
              <a:gd name="connsiteY147" fmla="*/ 1793206 h 2474387"/>
              <a:gd name="connsiteX148" fmla="*/ 2192367 w 3556989"/>
              <a:gd name="connsiteY148" fmla="*/ 1857260 h 2474387"/>
              <a:gd name="connsiteX149" fmla="*/ 2200110 w 3556989"/>
              <a:gd name="connsiteY149" fmla="*/ 1897969 h 2474387"/>
              <a:gd name="connsiteX150" fmla="*/ 2189786 w 3556989"/>
              <a:gd name="connsiteY150" fmla="*/ 1915449 h 2474387"/>
              <a:gd name="connsiteX151" fmla="*/ 2203512 w 3556989"/>
              <a:gd name="connsiteY151" fmla="*/ 1941610 h 2474387"/>
              <a:gd name="connsiteX152" fmla="*/ 2222282 w 3556989"/>
              <a:gd name="connsiteY152" fmla="*/ 1966598 h 2474387"/>
              <a:gd name="connsiteX153" fmla="*/ 2209964 w 3556989"/>
              <a:gd name="connsiteY153" fmla="*/ 1973051 h 2474387"/>
              <a:gd name="connsiteX154" fmla="*/ 2182630 w 3556989"/>
              <a:gd name="connsiteY154" fmla="*/ 1963079 h 2474387"/>
              <a:gd name="connsiteX155" fmla="*/ 2157642 w 3556989"/>
              <a:gd name="connsiteY155" fmla="*/ 1955219 h 2474387"/>
              <a:gd name="connsiteX156" fmla="*/ 2055577 w 3556989"/>
              <a:gd name="connsiteY156" fmla="*/ 1901488 h 2474387"/>
              <a:gd name="connsiteX157" fmla="*/ 2026366 w 3556989"/>
              <a:gd name="connsiteY157" fmla="*/ 1892807 h 2474387"/>
              <a:gd name="connsiteX158" fmla="*/ 2002316 w 3556989"/>
              <a:gd name="connsiteY158" fmla="*/ 1875796 h 2474387"/>
              <a:gd name="connsiteX159" fmla="*/ 1932631 w 3556989"/>
              <a:gd name="connsiteY159" fmla="*/ 1868874 h 2474387"/>
              <a:gd name="connsiteX160" fmla="*/ 1924301 w 3556989"/>
              <a:gd name="connsiteY160" fmla="*/ 1868874 h 2474387"/>
              <a:gd name="connsiteX161" fmla="*/ 1898140 w 3556989"/>
              <a:gd name="connsiteY161" fmla="*/ 1875796 h 2474387"/>
              <a:gd name="connsiteX162" fmla="*/ 1858487 w 3556989"/>
              <a:gd name="connsiteY162" fmla="*/ 1884478 h 2474387"/>
              <a:gd name="connsiteX163" fmla="*/ 1810036 w 3556989"/>
              <a:gd name="connsiteY163" fmla="*/ 1894566 h 2474387"/>
              <a:gd name="connsiteX164" fmla="*/ 1803349 w 3556989"/>
              <a:gd name="connsiteY164" fmla="*/ 1894566 h 2474387"/>
              <a:gd name="connsiteX165" fmla="*/ 1785165 w 3556989"/>
              <a:gd name="connsiteY165" fmla="*/ 1906298 h 2474387"/>
              <a:gd name="connsiteX166" fmla="*/ 1738239 w 3556989"/>
              <a:gd name="connsiteY166" fmla="*/ 1948532 h 2474387"/>
              <a:gd name="connsiteX167" fmla="*/ 1709262 w 3556989"/>
              <a:gd name="connsiteY167" fmla="*/ 1967419 h 2474387"/>
              <a:gd name="connsiteX168" fmla="*/ 1676648 w 3556989"/>
              <a:gd name="connsiteY168" fmla="*/ 1958504 h 2474387"/>
              <a:gd name="connsiteX169" fmla="*/ 1637817 w 3556989"/>
              <a:gd name="connsiteY169" fmla="*/ 1911577 h 2474387"/>
              <a:gd name="connsiteX170" fmla="*/ 1596874 w 3556989"/>
              <a:gd name="connsiteY170" fmla="*/ 1889287 h 2474387"/>
              <a:gd name="connsiteX171" fmla="*/ 1585143 w 3556989"/>
              <a:gd name="connsiteY171" fmla="*/ 1881427 h 2474387"/>
              <a:gd name="connsiteX172" fmla="*/ 1533758 w 3556989"/>
              <a:gd name="connsiteY172" fmla="*/ 1857964 h 2474387"/>
              <a:gd name="connsiteX173" fmla="*/ 1459029 w 3556989"/>
              <a:gd name="connsiteY173" fmla="*/ 1837903 h 2474387"/>
              <a:gd name="connsiteX174" fmla="*/ 1396617 w 3556989"/>
              <a:gd name="connsiteY174" fmla="*/ 1837903 h 2474387"/>
              <a:gd name="connsiteX175" fmla="*/ 1325172 w 3556989"/>
              <a:gd name="connsiteY175" fmla="*/ 1833093 h 2474387"/>
              <a:gd name="connsiteX176" fmla="*/ 1254079 w 3556989"/>
              <a:gd name="connsiteY176" fmla="*/ 1854562 h 2474387"/>
              <a:gd name="connsiteX177" fmla="*/ 1221347 w 3556989"/>
              <a:gd name="connsiteY177" fmla="*/ 1891634 h 2474387"/>
              <a:gd name="connsiteX178" fmla="*/ 1193544 w 3556989"/>
              <a:gd name="connsiteY178" fmla="*/ 1926124 h 2474387"/>
              <a:gd name="connsiteX179" fmla="*/ 1198119 w 3556989"/>
              <a:gd name="connsiteY179" fmla="*/ 1947710 h 2474387"/>
              <a:gd name="connsiteX180" fmla="*/ 1207387 w 3556989"/>
              <a:gd name="connsiteY180" fmla="*/ 1961436 h 2474387"/>
              <a:gd name="connsiteX181" fmla="*/ 1199879 w 3556989"/>
              <a:gd name="connsiteY181" fmla="*/ 1968006 h 2474387"/>
              <a:gd name="connsiteX182" fmla="*/ 1186153 w 3556989"/>
              <a:gd name="connsiteY182" fmla="*/ 1989240 h 2474387"/>
              <a:gd name="connsiteX183" fmla="*/ 1178645 w 3556989"/>
              <a:gd name="connsiteY183" fmla="*/ 2056696 h 2474387"/>
              <a:gd name="connsiteX184" fmla="*/ 1161282 w 3556989"/>
              <a:gd name="connsiteY184" fmla="*/ 2086847 h 2474387"/>
              <a:gd name="connsiteX185" fmla="*/ 1164215 w 3556989"/>
              <a:gd name="connsiteY185" fmla="*/ 2102801 h 2474387"/>
              <a:gd name="connsiteX186" fmla="*/ 1166913 w 3556989"/>
              <a:gd name="connsiteY186" fmla="*/ 2126968 h 2474387"/>
              <a:gd name="connsiteX187" fmla="*/ 1159874 w 3556989"/>
              <a:gd name="connsiteY187" fmla="*/ 2138700 h 2474387"/>
              <a:gd name="connsiteX188" fmla="*/ 1142863 w 3556989"/>
              <a:gd name="connsiteY188" fmla="*/ 2155359 h 2474387"/>
              <a:gd name="connsiteX189" fmla="*/ 1089837 w 3556989"/>
              <a:gd name="connsiteY189" fmla="*/ 2202285 h 2474387"/>
              <a:gd name="connsiteX190" fmla="*/ 1078105 w 3556989"/>
              <a:gd name="connsiteY190" fmla="*/ 2239826 h 2474387"/>
              <a:gd name="connsiteX191" fmla="*/ 1069893 w 3556989"/>
              <a:gd name="connsiteY191" fmla="*/ 2264696 h 2474387"/>
              <a:gd name="connsiteX192" fmla="*/ 1003258 w 3556989"/>
              <a:gd name="connsiteY192" fmla="*/ 2244636 h 2474387"/>
              <a:gd name="connsiteX193" fmla="*/ 952578 w 3556989"/>
              <a:gd name="connsiteY193" fmla="*/ 2235720 h 2474387"/>
              <a:gd name="connsiteX194" fmla="*/ 911635 w 3556989"/>
              <a:gd name="connsiteY194" fmla="*/ 2267043 h 2474387"/>
              <a:gd name="connsiteX195" fmla="*/ 851687 w 3556989"/>
              <a:gd name="connsiteY195" fmla="*/ 2303763 h 2474387"/>
              <a:gd name="connsiteX196" fmla="*/ 819425 w 3556989"/>
              <a:gd name="connsiteY196" fmla="*/ 2332857 h 2474387"/>
              <a:gd name="connsiteX197" fmla="*/ 800655 w 3556989"/>
              <a:gd name="connsiteY197" fmla="*/ 2340365 h 2474387"/>
              <a:gd name="connsiteX198" fmla="*/ 752907 w 3556989"/>
              <a:gd name="connsiteY198" fmla="*/ 2348577 h 2474387"/>
              <a:gd name="connsiteX199" fmla="*/ 703987 w 3556989"/>
              <a:gd name="connsiteY199" fmla="*/ 2357728 h 2474387"/>
              <a:gd name="connsiteX200" fmla="*/ 681697 w 3556989"/>
              <a:gd name="connsiteY200" fmla="*/ 2357728 h 2474387"/>
              <a:gd name="connsiteX201" fmla="*/ 656474 w 3556989"/>
              <a:gd name="connsiteY201" fmla="*/ 2360778 h 2474387"/>
              <a:gd name="connsiteX202" fmla="*/ 616821 w 3556989"/>
              <a:gd name="connsiteY202" fmla="*/ 2395972 h 2474387"/>
              <a:gd name="connsiteX203" fmla="*/ 602861 w 3556989"/>
              <a:gd name="connsiteY203" fmla="*/ 2395972 h 2474387"/>
              <a:gd name="connsiteX204" fmla="*/ 580806 w 3556989"/>
              <a:gd name="connsiteY204" fmla="*/ 2403363 h 2474387"/>
              <a:gd name="connsiteX205" fmla="*/ 522852 w 3556989"/>
              <a:gd name="connsiteY205" fmla="*/ 2435273 h 2474387"/>
              <a:gd name="connsiteX206" fmla="*/ 503260 w 3556989"/>
              <a:gd name="connsiteY206" fmla="*/ 2435977 h 2474387"/>
              <a:gd name="connsiteX207" fmla="*/ 488830 w 3556989"/>
              <a:gd name="connsiteY207" fmla="*/ 2435977 h 2474387"/>
              <a:gd name="connsiteX208" fmla="*/ 437915 w 3556989"/>
              <a:gd name="connsiteY208" fmla="*/ 2447709 h 2474387"/>
              <a:gd name="connsiteX209" fmla="*/ 406475 w 3556989"/>
              <a:gd name="connsiteY209" fmla="*/ 2462490 h 2474387"/>
              <a:gd name="connsiteX210" fmla="*/ 351219 w 3556989"/>
              <a:gd name="connsiteY210" fmla="*/ 2450759 h 2474387"/>
              <a:gd name="connsiteX211" fmla="*/ 301243 w 3556989"/>
              <a:gd name="connsiteY211" fmla="*/ 2450759 h 2474387"/>
              <a:gd name="connsiteX212" fmla="*/ 277780 w 3556989"/>
              <a:gd name="connsiteY212" fmla="*/ 2471055 h 2474387"/>
              <a:gd name="connsiteX213" fmla="*/ 273791 w 3556989"/>
              <a:gd name="connsiteY213" fmla="*/ 2474105 h 2474387"/>
              <a:gd name="connsiteX214" fmla="*/ 286227 w 3556989"/>
              <a:gd name="connsiteY214" fmla="*/ 2432106 h 2474387"/>
              <a:gd name="connsiteX215" fmla="*/ 297958 w 3556989"/>
              <a:gd name="connsiteY215" fmla="*/ 2391984 h 2474387"/>
              <a:gd name="connsiteX216" fmla="*/ 283528 w 3556989"/>
              <a:gd name="connsiteY216" fmla="*/ 2348577 h 2474387"/>
              <a:gd name="connsiteX217" fmla="*/ 282120 w 3556989"/>
              <a:gd name="connsiteY217" fmla="*/ 2345644 h 2474387"/>
              <a:gd name="connsiteX218" fmla="*/ 275551 w 3556989"/>
              <a:gd name="connsiteY218" fmla="*/ 2328164 h 2474387"/>
              <a:gd name="connsiteX219" fmla="*/ 267339 w 3556989"/>
              <a:gd name="connsiteY219" fmla="*/ 2306344 h 2474387"/>
              <a:gd name="connsiteX220" fmla="*/ 253378 w 3556989"/>
              <a:gd name="connsiteY220" fmla="*/ 2187386 h 2474387"/>
              <a:gd name="connsiteX221" fmla="*/ 241647 w 3556989"/>
              <a:gd name="connsiteY221" fmla="*/ 2175654 h 2474387"/>
              <a:gd name="connsiteX222" fmla="*/ 235194 w 3556989"/>
              <a:gd name="connsiteY222" fmla="*/ 2159817 h 2474387"/>
              <a:gd name="connsiteX223" fmla="*/ 230032 w 3556989"/>
              <a:gd name="connsiteY223" fmla="*/ 2144566 h 2474387"/>
              <a:gd name="connsiteX224" fmla="*/ 216659 w 3556989"/>
              <a:gd name="connsiteY224" fmla="*/ 2122041 h 2474387"/>
              <a:gd name="connsiteX225" fmla="*/ 201290 w 3556989"/>
              <a:gd name="connsiteY225" fmla="*/ 2096701 h 2474387"/>
              <a:gd name="connsiteX226" fmla="*/ 133599 w 3556989"/>
              <a:gd name="connsiteY226" fmla="*/ 2063735 h 2474387"/>
              <a:gd name="connsiteX227" fmla="*/ 117644 w 3556989"/>
              <a:gd name="connsiteY227" fmla="*/ 2059629 h 2474387"/>
              <a:gd name="connsiteX228" fmla="*/ 117644 w 3556989"/>
              <a:gd name="connsiteY228" fmla="*/ 2058925 h 2474387"/>
              <a:gd name="connsiteX229" fmla="*/ 116823 w 3556989"/>
              <a:gd name="connsiteY229" fmla="*/ 2056579 h 2474387"/>
              <a:gd name="connsiteX230" fmla="*/ 105092 w 3556989"/>
              <a:gd name="connsiteY230" fmla="*/ 2047546 h 2474387"/>
              <a:gd name="connsiteX231" fmla="*/ 73769 w 3556989"/>
              <a:gd name="connsiteY231" fmla="*/ 2038395 h 2474387"/>
              <a:gd name="connsiteX232" fmla="*/ 65791 w 3556989"/>
              <a:gd name="connsiteY232" fmla="*/ 2039099 h 2474387"/>
              <a:gd name="connsiteX233" fmla="*/ 44792 w 3556989"/>
              <a:gd name="connsiteY233" fmla="*/ 2039099 h 2474387"/>
              <a:gd name="connsiteX234" fmla="*/ 31066 w 3556989"/>
              <a:gd name="connsiteY234" fmla="*/ 2026664 h 2474387"/>
              <a:gd name="connsiteX235" fmla="*/ 17105 w 3556989"/>
              <a:gd name="connsiteY235" fmla="*/ 2018921 h 2474387"/>
              <a:gd name="connsiteX236" fmla="*/ 3027 w 3556989"/>
              <a:gd name="connsiteY236" fmla="*/ 2012586 h 2474387"/>
              <a:gd name="connsiteX237" fmla="*/ -23 w 3556989"/>
              <a:gd name="connsiteY237" fmla="*/ 2008128 h 2474387"/>
              <a:gd name="connsiteX238" fmla="*/ 6547 w 3556989"/>
              <a:gd name="connsiteY238" fmla="*/ 1994285 h 2474387"/>
              <a:gd name="connsiteX239" fmla="*/ 7720 w 3556989"/>
              <a:gd name="connsiteY239" fmla="*/ 1992877 h 2474387"/>
              <a:gd name="connsiteX240" fmla="*/ 22501 w 3556989"/>
              <a:gd name="connsiteY240" fmla="*/ 1953576 h 2474387"/>
              <a:gd name="connsiteX241" fmla="*/ 23440 w 3556989"/>
              <a:gd name="connsiteY241" fmla="*/ 1950995 h 2474387"/>
              <a:gd name="connsiteX242" fmla="*/ 35172 w 3556989"/>
              <a:gd name="connsiteY242" fmla="*/ 1938325 h 2474387"/>
              <a:gd name="connsiteX243" fmla="*/ 48428 w 3556989"/>
              <a:gd name="connsiteY243" fmla="*/ 1924717 h 2474387"/>
              <a:gd name="connsiteX244" fmla="*/ 62975 w 3556989"/>
              <a:gd name="connsiteY244" fmla="*/ 1911929 h 2474387"/>
              <a:gd name="connsiteX245" fmla="*/ 70366 w 3556989"/>
              <a:gd name="connsiteY245" fmla="*/ 1911929 h 2474387"/>
              <a:gd name="connsiteX246" fmla="*/ 98053 w 3556989"/>
              <a:gd name="connsiteY246" fmla="*/ 1911929 h 2474387"/>
              <a:gd name="connsiteX247" fmla="*/ 103684 w 3556989"/>
              <a:gd name="connsiteY247" fmla="*/ 1909465 h 2474387"/>
              <a:gd name="connsiteX248" fmla="*/ 103684 w 3556989"/>
              <a:gd name="connsiteY248" fmla="*/ 1905360 h 2474387"/>
              <a:gd name="connsiteX249" fmla="*/ 102159 w 3556989"/>
              <a:gd name="connsiteY249" fmla="*/ 1902075 h 2474387"/>
              <a:gd name="connsiteX250" fmla="*/ 96175 w 3556989"/>
              <a:gd name="connsiteY250" fmla="*/ 1892572 h 2474387"/>
              <a:gd name="connsiteX251" fmla="*/ 96175 w 3556989"/>
              <a:gd name="connsiteY251" fmla="*/ 1890343 h 2474387"/>
              <a:gd name="connsiteX252" fmla="*/ 102628 w 3556989"/>
              <a:gd name="connsiteY252" fmla="*/ 1884947 h 2474387"/>
              <a:gd name="connsiteX253" fmla="*/ 109080 w 3556989"/>
              <a:gd name="connsiteY253" fmla="*/ 1879785 h 2474387"/>
              <a:gd name="connsiteX254" fmla="*/ 120812 w 3556989"/>
              <a:gd name="connsiteY254" fmla="*/ 1876265 h 2474387"/>
              <a:gd name="connsiteX255" fmla="*/ 124918 w 3556989"/>
              <a:gd name="connsiteY255" fmla="*/ 1883069 h 2474387"/>
              <a:gd name="connsiteX256" fmla="*/ 129141 w 3556989"/>
              <a:gd name="connsiteY256" fmla="*/ 1892924 h 2474387"/>
              <a:gd name="connsiteX257" fmla="*/ 148381 w 3556989"/>
              <a:gd name="connsiteY257" fmla="*/ 1894332 h 2474387"/>
              <a:gd name="connsiteX258" fmla="*/ 152604 w 3556989"/>
              <a:gd name="connsiteY258" fmla="*/ 1892220 h 2474387"/>
              <a:gd name="connsiteX259" fmla="*/ 162693 w 3556989"/>
              <a:gd name="connsiteY259" fmla="*/ 1890930 h 2474387"/>
              <a:gd name="connsiteX260" fmla="*/ 164922 w 3556989"/>
              <a:gd name="connsiteY260" fmla="*/ 1890930 h 2474387"/>
              <a:gd name="connsiteX261" fmla="*/ 170671 w 3556989"/>
              <a:gd name="connsiteY261" fmla="*/ 1906415 h 2474387"/>
              <a:gd name="connsiteX262" fmla="*/ 183458 w 3556989"/>
              <a:gd name="connsiteY262" fmla="*/ 1916739 h 2474387"/>
              <a:gd name="connsiteX263" fmla="*/ 200469 w 3556989"/>
              <a:gd name="connsiteY263" fmla="*/ 1919789 h 2474387"/>
              <a:gd name="connsiteX264" fmla="*/ 237893 w 3556989"/>
              <a:gd name="connsiteY264" fmla="*/ 1910522 h 2474387"/>
              <a:gd name="connsiteX265" fmla="*/ 242116 w 3556989"/>
              <a:gd name="connsiteY265" fmla="*/ 1908293 h 2474387"/>
              <a:gd name="connsiteX266" fmla="*/ 262177 w 3556989"/>
              <a:gd name="connsiteY266" fmla="*/ 1906181 h 2474387"/>
              <a:gd name="connsiteX267" fmla="*/ 263350 w 3556989"/>
              <a:gd name="connsiteY267" fmla="*/ 1908058 h 2474387"/>
              <a:gd name="connsiteX268" fmla="*/ 292444 w 3556989"/>
              <a:gd name="connsiteY268" fmla="*/ 1929057 h 2474387"/>
              <a:gd name="connsiteX269" fmla="*/ 295025 w 3556989"/>
              <a:gd name="connsiteY269" fmla="*/ 1930934 h 2474387"/>
              <a:gd name="connsiteX270" fmla="*/ 289159 w 3556989"/>
              <a:gd name="connsiteY270" fmla="*/ 1942666 h 2474387"/>
              <a:gd name="connsiteX271" fmla="*/ 289159 w 3556989"/>
              <a:gd name="connsiteY271" fmla="*/ 1942666 h 2474387"/>
              <a:gd name="connsiteX272" fmla="*/ 283880 w 3556989"/>
              <a:gd name="connsiteY272" fmla="*/ 1952755 h 2474387"/>
              <a:gd name="connsiteX273" fmla="*/ 283880 w 3556989"/>
              <a:gd name="connsiteY273" fmla="*/ 1958269 h 2474387"/>
              <a:gd name="connsiteX274" fmla="*/ 296198 w 3556989"/>
              <a:gd name="connsiteY274" fmla="*/ 1963783 h 2474387"/>
              <a:gd name="connsiteX275" fmla="*/ 306639 w 3556989"/>
              <a:gd name="connsiteY275" fmla="*/ 1963783 h 2474387"/>
              <a:gd name="connsiteX276" fmla="*/ 329164 w 3556989"/>
              <a:gd name="connsiteY276" fmla="*/ 1949470 h 2474387"/>
              <a:gd name="connsiteX277" fmla="*/ 331393 w 3556989"/>
              <a:gd name="connsiteY277" fmla="*/ 1946889 h 2474387"/>
              <a:gd name="connsiteX278" fmla="*/ 343946 w 3556989"/>
              <a:gd name="connsiteY278" fmla="*/ 1943370 h 2474387"/>
              <a:gd name="connsiteX279" fmla="*/ 353917 w 3556989"/>
              <a:gd name="connsiteY279" fmla="*/ 1942314 h 2474387"/>
              <a:gd name="connsiteX280" fmla="*/ 403424 w 3556989"/>
              <a:gd name="connsiteY280" fmla="*/ 1914393 h 2474387"/>
              <a:gd name="connsiteX281" fmla="*/ 421491 w 3556989"/>
              <a:gd name="connsiteY281" fmla="*/ 1899963 h 2474387"/>
              <a:gd name="connsiteX282" fmla="*/ 432401 w 3556989"/>
              <a:gd name="connsiteY282" fmla="*/ 1868171 h 2474387"/>
              <a:gd name="connsiteX283" fmla="*/ 432401 w 3556989"/>
              <a:gd name="connsiteY283" fmla="*/ 1867467 h 2474387"/>
              <a:gd name="connsiteX284" fmla="*/ 444133 w 3556989"/>
              <a:gd name="connsiteY284" fmla="*/ 1857612 h 2474387"/>
              <a:gd name="connsiteX285" fmla="*/ 470646 w 3556989"/>
              <a:gd name="connsiteY285" fmla="*/ 1834149 h 2474387"/>
              <a:gd name="connsiteX286" fmla="*/ 477450 w 3556989"/>
              <a:gd name="connsiteY286" fmla="*/ 1828518 h 2474387"/>
              <a:gd name="connsiteX287" fmla="*/ 479093 w 3556989"/>
              <a:gd name="connsiteY287" fmla="*/ 1830512 h 2474387"/>
              <a:gd name="connsiteX288" fmla="*/ 485897 w 3556989"/>
              <a:gd name="connsiteY288" fmla="*/ 1836848 h 2474387"/>
              <a:gd name="connsiteX289" fmla="*/ 506075 w 3556989"/>
              <a:gd name="connsiteY289" fmla="*/ 1858903 h 2474387"/>
              <a:gd name="connsiteX290" fmla="*/ 520153 w 3556989"/>
              <a:gd name="connsiteY290" fmla="*/ 1880841 h 2474387"/>
              <a:gd name="connsiteX291" fmla="*/ 544555 w 3556989"/>
              <a:gd name="connsiteY291" fmla="*/ 1870165 h 2474387"/>
              <a:gd name="connsiteX292" fmla="*/ 561918 w 3556989"/>
              <a:gd name="connsiteY292" fmla="*/ 1866645 h 2474387"/>
              <a:gd name="connsiteX293" fmla="*/ 573649 w 3556989"/>
              <a:gd name="connsiteY293" fmla="*/ 1866645 h 2474387"/>
              <a:gd name="connsiteX294" fmla="*/ 595353 w 3556989"/>
              <a:gd name="connsiteY294" fmla="*/ 1868522 h 2474387"/>
              <a:gd name="connsiteX295" fmla="*/ 607084 w 3556989"/>
              <a:gd name="connsiteY295" fmla="*/ 1876265 h 2474387"/>
              <a:gd name="connsiteX296" fmla="*/ 628318 w 3556989"/>
              <a:gd name="connsiteY296" fmla="*/ 1886120 h 2474387"/>
              <a:gd name="connsiteX297" fmla="*/ 639111 w 3556989"/>
              <a:gd name="connsiteY297" fmla="*/ 1887997 h 2474387"/>
              <a:gd name="connsiteX298" fmla="*/ 669027 w 3556989"/>
              <a:gd name="connsiteY298" fmla="*/ 1876265 h 2474387"/>
              <a:gd name="connsiteX299" fmla="*/ 691082 w 3556989"/>
              <a:gd name="connsiteY299" fmla="*/ 1836495 h 2474387"/>
              <a:gd name="connsiteX300" fmla="*/ 688501 w 3556989"/>
              <a:gd name="connsiteY300" fmla="*/ 1813032 h 2474387"/>
              <a:gd name="connsiteX301" fmla="*/ 680876 w 3556989"/>
              <a:gd name="connsiteY301" fmla="*/ 1800597 h 2474387"/>
              <a:gd name="connsiteX302" fmla="*/ 680876 w 3556989"/>
              <a:gd name="connsiteY302" fmla="*/ 1781944 h 2474387"/>
              <a:gd name="connsiteX303" fmla="*/ 682752 w 3556989"/>
              <a:gd name="connsiteY303" fmla="*/ 1771033 h 2474387"/>
              <a:gd name="connsiteX304" fmla="*/ 682752 w 3556989"/>
              <a:gd name="connsiteY304" fmla="*/ 1767279 h 2474387"/>
              <a:gd name="connsiteX305" fmla="*/ 684864 w 3556989"/>
              <a:gd name="connsiteY305" fmla="*/ 1767279 h 2474387"/>
              <a:gd name="connsiteX306" fmla="*/ 689791 w 3556989"/>
              <a:gd name="connsiteY306" fmla="*/ 1768101 h 2474387"/>
              <a:gd name="connsiteX307" fmla="*/ 709853 w 3556989"/>
              <a:gd name="connsiteY307" fmla="*/ 1775140 h 2474387"/>
              <a:gd name="connsiteX308" fmla="*/ 723461 w 3556989"/>
              <a:gd name="connsiteY308" fmla="*/ 1786167 h 2474387"/>
              <a:gd name="connsiteX309" fmla="*/ 734137 w 3556989"/>
              <a:gd name="connsiteY309" fmla="*/ 1797899 h 2474387"/>
              <a:gd name="connsiteX310" fmla="*/ 735544 w 3556989"/>
              <a:gd name="connsiteY310" fmla="*/ 1799541 h 2474387"/>
              <a:gd name="connsiteX311" fmla="*/ 747863 w 3556989"/>
              <a:gd name="connsiteY311" fmla="*/ 1807284 h 2474387"/>
              <a:gd name="connsiteX312" fmla="*/ 768627 w 3556989"/>
              <a:gd name="connsiteY312" fmla="*/ 1814557 h 2474387"/>
              <a:gd name="connsiteX313" fmla="*/ 785990 w 3556989"/>
              <a:gd name="connsiteY313" fmla="*/ 1802122 h 2474387"/>
              <a:gd name="connsiteX314" fmla="*/ 804761 w 3556989"/>
              <a:gd name="connsiteY314" fmla="*/ 1787692 h 2474387"/>
              <a:gd name="connsiteX315" fmla="*/ 830922 w 3556989"/>
              <a:gd name="connsiteY315" fmla="*/ 1791094 h 2474387"/>
              <a:gd name="connsiteX316" fmla="*/ 831626 w 3556989"/>
              <a:gd name="connsiteY316" fmla="*/ 1791094 h 2474387"/>
              <a:gd name="connsiteX317" fmla="*/ 863535 w 3556989"/>
              <a:gd name="connsiteY317" fmla="*/ 1810452 h 2474387"/>
              <a:gd name="connsiteX318" fmla="*/ 873742 w 3556989"/>
              <a:gd name="connsiteY318" fmla="*/ 1818311 h 2474387"/>
              <a:gd name="connsiteX319" fmla="*/ 882306 w 3556989"/>
              <a:gd name="connsiteY319" fmla="*/ 1820775 h 2474387"/>
              <a:gd name="connsiteX320" fmla="*/ 885121 w 3556989"/>
              <a:gd name="connsiteY320" fmla="*/ 1810099 h 2474387"/>
              <a:gd name="connsiteX321" fmla="*/ 885121 w 3556989"/>
              <a:gd name="connsiteY321" fmla="*/ 1808809 h 2474387"/>
              <a:gd name="connsiteX322" fmla="*/ 887702 w 3556989"/>
              <a:gd name="connsiteY322" fmla="*/ 1775609 h 2474387"/>
              <a:gd name="connsiteX323" fmla="*/ 906590 w 3556989"/>
              <a:gd name="connsiteY323" fmla="*/ 1755783 h 2474387"/>
              <a:gd name="connsiteX324" fmla="*/ 910814 w 3556989"/>
              <a:gd name="connsiteY324" fmla="*/ 1752146 h 2474387"/>
              <a:gd name="connsiteX325" fmla="*/ 915741 w 3556989"/>
              <a:gd name="connsiteY325" fmla="*/ 1742643 h 2474387"/>
              <a:gd name="connsiteX326" fmla="*/ 917618 w 3556989"/>
              <a:gd name="connsiteY326" fmla="*/ 1735839 h 2474387"/>
              <a:gd name="connsiteX327" fmla="*/ 918908 w 3556989"/>
              <a:gd name="connsiteY327" fmla="*/ 1715778 h 2474387"/>
              <a:gd name="connsiteX328" fmla="*/ 918908 w 3556989"/>
              <a:gd name="connsiteY328" fmla="*/ 1706627 h 2474387"/>
              <a:gd name="connsiteX329" fmla="*/ 918908 w 3556989"/>
              <a:gd name="connsiteY329" fmla="*/ 1705572 h 2474387"/>
              <a:gd name="connsiteX330" fmla="*/ 928763 w 3556989"/>
              <a:gd name="connsiteY330" fmla="*/ 1715543 h 2474387"/>
              <a:gd name="connsiteX331" fmla="*/ 933690 w 3556989"/>
              <a:gd name="connsiteY331" fmla="*/ 1718007 h 2474387"/>
              <a:gd name="connsiteX332" fmla="*/ 937444 w 3556989"/>
              <a:gd name="connsiteY332" fmla="*/ 1703343 h 2474387"/>
              <a:gd name="connsiteX333" fmla="*/ 931813 w 3556989"/>
              <a:gd name="connsiteY333" fmla="*/ 1691611 h 2474387"/>
              <a:gd name="connsiteX334" fmla="*/ 931813 w 3556989"/>
              <a:gd name="connsiteY334" fmla="*/ 1690907 h 2474387"/>
              <a:gd name="connsiteX335" fmla="*/ 922780 w 3556989"/>
              <a:gd name="connsiteY335" fmla="*/ 1682343 h 2474387"/>
              <a:gd name="connsiteX336" fmla="*/ 917149 w 3556989"/>
              <a:gd name="connsiteY336" fmla="*/ 1671315 h 2474387"/>
              <a:gd name="connsiteX337" fmla="*/ 913864 w 3556989"/>
              <a:gd name="connsiteY337" fmla="*/ 1663221 h 2474387"/>
              <a:gd name="connsiteX338" fmla="*/ 912222 w 3556989"/>
              <a:gd name="connsiteY338" fmla="*/ 1632836 h 2474387"/>
              <a:gd name="connsiteX339" fmla="*/ 912222 w 3556989"/>
              <a:gd name="connsiteY339" fmla="*/ 1628260 h 2474387"/>
              <a:gd name="connsiteX340" fmla="*/ 902015 w 3556989"/>
              <a:gd name="connsiteY340" fmla="*/ 1581921 h 2474387"/>
              <a:gd name="connsiteX341" fmla="*/ 890283 w 3556989"/>
              <a:gd name="connsiteY341" fmla="*/ 1576877 h 2474387"/>
              <a:gd name="connsiteX342" fmla="*/ 875150 w 3556989"/>
              <a:gd name="connsiteY342" fmla="*/ 1575117 h 2474387"/>
              <a:gd name="connsiteX343" fmla="*/ 873155 w 3556989"/>
              <a:gd name="connsiteY343" fmla="*/ 1557754 h 2474387"/>
              <a:gd name="connsiteX344" fmla="*/ 882189 w 3556989"/>
              <a:gd name="connsiteY344" fmla="*/ 1536989 h 2474387"/>
              <a:gd name="connsiteX345" fmla="*/ 900138 w 3556989"/>
              <a:gd name="connsiteY345" fmla="*/ 1528073 h 2474387"/>
              <a:gd name="connsiteX346" fmla="*/ 900138 w 3556989"/>
              <a:gd name="connsiteY346" fmla="*/ 1528073 h 2474387"/>
              <a:gd name="connsiteX347" fmla="*/ 905652 w 3556989"/>
              <a:gd name="connsiteY347" fmla="*/ 1526783 h 2474387"/>
              <a:gd name="connsiteX348" fmla="*/ 909054 w 3556989"/>
              <a:gd name="connsiteY348" fmla="*/ 1517632 h 2474387"/>
              <a:gd name="connsiteX349" fmla="*/ 915506 w 3556989"/>
              <a:gd name="connsiteY349" fmla="*/ 1500035 h 2474387"/>
              <a:gd name="connsiteX350" fmla="*/ 938970 w 3556989"/>
              <a:gd name="connsiteY350" fmla="*/ 1484549 h 2474387"/>
              <a:gd name="connsiteX351" fmla="*/ 938970 w 3556989"/>
              <a:gd name="connsiteY351" fmla="*/ 1465075 h 2474387"/>
              <a:gd name="connsiteX352" fmla="*/ 936154 w 3556989"/>
              <a:gd name="connsiteY352" fmla="*/ 1460265 h 2474387"/>
              <a:gd name="connsiteX353" fmla="*/ 932752 w 3556989"/>
              <a:gd name="connsiteY353" fmla="*/ 1451232 h 2474387"/>
              <a:gd name="connsiteX354" fmla="*/ 949645 w 3556989"/>
              <a:gd name="connsiteY354" fmla="*/ 1433869 h 2474387"/>
              <a:gd name="connsiteX355" fmla="*/ 976158 w 3556989"/>
              <a:gd name="connsiteY355" fmla="*/ 1422138 h 2474387"/>
              <a:gd name="connsiteX356" fmla="*/ 990471 w 3556989"/>
              <a:gd name="connsiteY356" fmla="*/ 1423193 h 2474387"/>
              <a:gd name="connsiteX357" fmla="*/ 991644 w 3556989"/>
              <a:gd name="connsiteY357" fmla="*/ 1423193 h 2474387"/>
              <a:gd name="connsiteX358" fmla="*/ 1004431 w 3556989"/>
              <a:gd name="connsiteY358" fmla="*/ 1426478 h 2474387"/>
              <a:gd name="connsiteX359" fmla="*/ 1012057 w 3556989"/>
              <a:gd name="connsiteY359" fmla="*/ 1433048 h 2474387"/>
              <a:gd name="connsiteX360" fmla="*/ 1012057 w 3556989"/>
              <a:gd name="connsiteY360" fmla="*/ 1433752 h 2474387"/>
              <a:gd name="connsiteX361" fmla="*/ 1022850 w 3556989"/>
              <a:gd name="connsiteY361" fmla="*/ 1454047 h 2474387"/>
              <a:gd name="connsiteX362" fmla="*/ 1034581 w 3556989"/>
              <a:gd name="connsiteY362" fmla="*/ 1455924 h 2474387"/>
              <a:gd name="connsiteX363" fmla="*/ 1054408 w 3556989"/>
              <a:gd name="connsiteY363" fmla="*/ 1460851 h 2474387"/>
              <a:gd name="connsiteX364" fmla="*/ 1056050 w 3556989"/>
              <a:gd name="connsiteY364" fmla="*/ 1464019 h 2474387"/>
              <a:gd name="connsiteX365" fmla="*/ 1073999 w 3556989"/>
              <a:gd name="connsiteY365" fmla="*/ 1475750 h 2474387"/>
              <a:gd name="connsiteX366" fmla="*/ 1096759 w 3556989"/>
              <a:gd name="connsiteY366" fmla="*/ 1479739 h 2474387"/>
              <a:gd name="connsiteX367" fmla="*/ 1107904 w 3556989"/>
              <a:gd name="connsiteY367" fmla="*/ 1474578 h 2474387"/>
              <a:gd name="connsiteX368" fmla="*/ 1109898 w 3556989"/>
              <a:gd name="connsiteY368" fmla="*/ 1469650 h 2474387"/>
              <a:gd name="connsiteX369" fmla="*/ 1117054 w 3556989"/>
              <a:gd name="connsiteY369" fmla="*/ 1457097 h 2474387"/>
              <a:gd name="connsiteX370" fmla="*/ 1120574 w 3556989"/>
              <a:gd name="connsiteY370" fmla="*/ 1453461 h 2474387"/>
              <a:gd name="connsiteX371" fmla="*/ 1120574 w 3556989"/>
              <a:gd name="connsiteY371" fmla="*/ 1453461 h 2474387"/>
              <a:gd name="connsiteX372" fmla="*/ 1142511 w 3556989"/>
              <a:gd name="connsiteY372" fmla="*/ 1423545 h 2474387"/>
              <a:gd name="connsiteX373" fmla="*/ 1147439 w 3556989"/>
              <a:gd name="connsiteY373" fmla="*/ 1423545 h 2474387"/>
              <a:gd name="connsiteX374" fmla="*/ 1180287 w 3556989"/>
              <a:gd name="connsiteY374" fmla="*/ 1424132 h 2474387"/>
              <a:gd name="connsiteX375" fmla="*/ 1184511 w 3556989"/>
              <a:gd name="connsiteY375" fmla="*/ 1422020 h 2474387"/>
              <a:gd name="connsiteX376" fmla="*/ 1198471 w 3556989"/>
              <a:gd name="connsiteY376" fmla="*/ 1418618 h 2474387"/>
              <a:gd name="connsiteX377" fmla="*/ 1202342 w 3556989"/>
              <a:gd name="connsiteY377" fmla="*/ 1427534 h 2474387"/>
              <a:gd name="connsiteX378" fmla="*/ 1212080 w 3556989"/>
              <a:gd name="connsiteY378" fmla="*/ 1444193 h 2474387"/>
              <a:gd name="connsiteX379" fmla="*/ 1222755 w 3556989"/>
              <a:gd name="connsiteY379" fmla="*/ 1450763 h 2474387"/>
              <a:gd name="connsiteX380" fmla="*/ 1261704 w 3556989"/>
              <a:gd name="connsiteY380" fmla="*/ 1477862 h 2474387"/>
              <a:gd name="connsiteX381" fmla="*/ 1262877 w 3556989"/>
              <a:gd name="connsiteY381" fmla="*/ 1510945 h 2474387"/>
              <a:gd name="connsiteX382" fmla="*/ 1262877 w 3556989"/>
              <a:gd name="connsiteY382" fmla="*/ 1516224 h 2474387"/>
              <a:gd name="connsiteX383" fmla="*/ 1262877 w 3556989"/>
              <a:gd name="connsiteY383" fmla="*/ 1522325 h 2474387"/>
              <a:gd name="connsiteX384" fmla="*/ 1264402 w 3556989"/>
              <a:gd name="connsiteY384" fmla="*/ 1545788 h 2474387"/>
              <a:gd name="connsiteX385" fmla="*/ 1266279 w 3556989"/>
              <a:gd name="connsiteY385" fmla="*/ 1575234 h 2474387"/>
              <a:gd name="connsiteX386" fmla="*/ 1266279 w 3556989"/>
              <a:gd name="connsiteY386" fmla="*/ 1577346 h 2474387"/>
              <a:gd name="connsiteX387" fmla="*/ 1265224 w 3556989"/>
              <a:gd name="connsiteY387" fmla="*/ 1583446 h 2474387"/>
              <a:gd name="connsiteX388" fmla="*/ 1265224 w 3556989"/>
              <a:gd name="connsiteY388" fmla="*/ 1594356 h 2474387"/>
              <a:gd name="connsiteX389" fmla="*/ 1269916 w 3556989"/>
              <a:gd name="connsiteY389" fmla="*/ 1596703 h 2474387"/>
              <a:gd name="connsiteX390" fmla="*/ 1296312 w 3556989"/>
              <a:gd name="connsiteY390" fmla="*/ 1597407 h 2474387"/>
              <a:gd name="connsiteX391" fmla="*/ 1297133 w 3556989"/>
              <a:gd name="connsiteY391" fmla="*/ 1597407 h 2474387"/>
              <a:gd name="connsiteX392" fmla="*/ 1309451 w 3556989"/>
              <a:gd name="connsiteY392" fmla="*/ 1592714 h 2474387"/>
              <a:gd name="connsiteX393" fmla="*/ 1449526 w 3556989"/>
              <a:gd name="connsiteY393" fmla="*/ 1606909 h 2474387"/>
              <a:gd name="connsiteX394" fmla="*/ 1480380 w 3556989"/>
              <a:gd name="connsiteY394" fmla="*/ 1637880 h 2474387"/>
              <a:gd name="connsiteX395" fmla="*/ 1480380 w 3556989"/>
              <a:gd name="connsiteY395" fmla="*/ 1638936 h 2474387"/>
              <a:gd name="connsiteX396" fmla="*/ 1480380 w 3556989"/>
              <a:gd name="connsiteY396" fmla="*/ 1638936 h 2474387"/>
              <a:gd name="connsiteX397" fmla="*/ 1480380 w 3556989"/>
              <a:gd name="connsiteY397" fmla="*/ 1638936 h 2474387"/>
              <a:gd name="connsiteX398" fmla="*/ 1480380 w 3556989"/>
              <a:gd name="connsiteY398" fmla="*/ 1638936 h 2474387"/>
              <a:gd name="connsiteX399" fmla="*/ 1497508 w 3556989"/>
              <a:gd name="connsiteY399" fmla="*/ 1653601 h 2474387"/>
              <a:gd name="connsiteX400" fmla="*/ 1501731 w 3556989"/>
              <a:gd name="connsiteY400" fmla="*/ 1660405 h 2474387"/>
              <a:gd name="connsiteX401" fmla="*/ 1507597 w 3556989"/>
              <a:gd name="connsiteY401" fmla="*/ 1666388 h 2474387"/>
              <a:gd name="connsiteX402" fmla="*/ 1513815 w 3556989"/>
              <a:gd name="connsiteY402" fmla="*/ 1661930 h 2474387"/>
              <a:gd name="connsiteX403" fmla="*/ 1518390 w 3556989"/>
              <a:gd name="connsiteY403" fmla="*/ 1653249 h 2474387"/>
              <a:gd name="connsiteX404" fmla="*/ 1525077 w 3556989"/>
              <a:gd name="connsiteY404" fmla="*/ 1646093 h 2474387"/>
              <a:gd name="connsiteX405" fmla="*/ 1544786 w 3556989"/>
              <a:gd name="connsiteY405" fmla="*/ 1645037 h 2474387"/>
              <a:gd name="connsiteX406" fmla="*/ 1562149 w 3556989"/>
              <a:gd name="connsiteY406" fmla="*/ 1645975 h 2474387"/>
              <a:gd name="connsiteX407" fmla="*/ 1571651 w 3556989"/>
              <a:gd name="connsiteY407" fmla="*/ 1644450 h 2474387"/>
              <a:gd name="connsiteX408" fmla="*/ 1573059 w 3556989"/>
              <a:gd name="connsiteY408" fmla="*/ 1643746 h 2474387"/>
              <a:gd name="connsiteX409" fmla="*/ 1580567 w 3556989"/>
              <a:gd name="connsiteY409" fmla="*/ 1647618 h 2474387"/>
              <a:gd name="connsiteX410" fmla="*/ 1596170 w 3556989"/>
              <a:gd name="connsiteY410" fmla="*/ 1660170 h 2474387"/>
              <a:gd name="connsiteX411" fmla="*/ 1623036 w 3556989"/>
              <a:gd name="connsiteY411" fmla="*/ 1680818 h 2474387"/>
              <a:gd name="connsiteX412" fmla="*/ 1639694 w 3556989"/>
              <a:gd name="connsiteY412" fmla="*/ 1687622 h 2474387"/>
              <a:gd name="connsiteX413" fmla="*/ 1651426 w 3556989"/>
              <a:gd name="connsiteY413" fmla="*/ 1694192 h 2474387"/>
              <a:gd name="connsiteX414" fmla="*/ 1648962 w 3556989"/>
              <a:gd name="connsiteY414" fmla="*/ 1767514 h 2474387"/>
              <a:gd name="connsiteX415" fmla="*/ 1661632 w 3556989"/>
              <a:gd name="connsiteY415" fmla="*/ 1783351 h 2474387"/>
              <a:gd name="connsiteX416" fmla="*/ 1691078 w 3556989"/>
              <a:gd name="connsiteY416" fmla="*/ 1792502 h 2474387"/>
              <a:gd name="connsiteX417" fmla="*/ 1696475 w 3556989"/>
              <a:gd name="connsiteY417" fmla="*/ 1793441 h 2474387"/>
              <a:gd name="connsiteX418" fmla="*/ 1702692 w 3556989"/>
              <a:gd name="connsiteY418" fmla="*/ 1802943 h 2474387"/>
              <a:gd name="connsiteX419" fmla="*/ 1702692 w 3556989"/>
              <a:gd name="connsiteY419" fmla="*/ 1813267 h 2474387"/>
              <a:gd name="connsiteX420" fmla="*/ 1702692 w 3556989"/>
              <a:gd name="connsiteY420" fmla="*/ 1813971 h 2474387"/>
              <a:gd name="connsiteX421" fmla="*/ 1705156 w 3556989"/>
              <a:gd name="connsiteY421" fmla="*/ 1835439 h 2474387"/>
              <a:gd name="connsiteX422" fmla="*/ 1690023 w 3556989"/>
              <a:gd name="connsiteY422" fmla="*/ 1839311 h 2474387"/>
              <a:gd name="connsiteX423" fmla="*/ 1681341 w 3556989"/>
              <a:gd name="connsiteY423" fmla="*/ 1839311 h 2474387"/>
              <a:gd name="connsiteX424" fmla="*/ 1673364 w 3556989"/>
              <a:gd name="connsiteY424" fmla="*/ 1846702 h 2474387"/>
              <a:gd name="connsiteX425" fmla="*/ 1670666 w 3556989"/>
              <a:gd name="connsiteY425" fmla="*/ 1851395 h 2474387"/>
              <a:gd name="connsiteX426" fmla="*/ 1663157 w 3556989"/>
              <a:gd name="connsiteY426" fmla="*/ 1857847 h 2474387"/>
              <a:gd name="connsiteX427" fmla="*/ 1656588 w 3556989"/>
              <a:gd name="connsiteY427" fmla="*/ 1866528 h 2474387"/>
              <a:gd name="connsiteX428" fmla="*/ 1659990 w 3556989"/>
              <a:gd name="connsiteY428" fmla="*/ 1872159 h 2474387"/>
              <a:gd name="connsiteX429" fmla="*/ 1689201 w 3556989"/>
              <a:gd name="connsiteY429" fmla="*/ 1879316 h 2474387"/>
              <a:gd name="connsiteX430" fmla="*/ 1698704 w 3556989"/>
              <a:gd name="connsiteY430" fmla="*/ 1879316 h 2474387"/>
              <a:gd name="connsiteX431" fmla="*/ 1746686 w 3556989"/>
              <a:gd name="connsiteY431" fmla="*/ 1884829 h 2474387"/>
              <a:gd name="connsiteX432" fmla="*/ 1746686 w 3556989"/>
              <a:gd name="connsiteY432" fmla="*/ 1884829 h 2474387"/>
              <a:gd name="connsiteX433" fmla="*/ 1748915 w 3556989"/>
              <a:gd name="connsiteY433" fmla="*/ 1882952 h 2474387"/>
              <a:gd name="connsiteX434" fmla="*/ 1747073 w 3556989"/>
              <a:gd name="connsiteY434" fmla="*/ 1880395 h 2474387"/>
              <a:gd name="connsiteX435" fmla="*/ 1746803 w 3556989"/>
              <a:gd name="connsiteY435" fmla="*/ 1880371 h 2474387"/>
              <a:gd name="connsiteX436" fmla="*/ 1699525 w 3556989"/>
              <a:gd name="connsiteY436" fmla="*/ 1875679 h 2474387"/>
              <a:gd name="connsiteX437" fmla="*/ 1689671 w 3556989"/>
              <a:gd name="connsiteY437" fmla="*/ 1875679 h 2474387"/>
              <a:gd name="connsiteX438" fmla="*/ 1663275 w 3556989"/>
              <a:gd name="connsiteY438" fmla="*/ 1869578 h 2474387"/>
              <a:gd name="connsiteX439" fmla="*/ 1661515 w 3556989"/>
              <a:gd name="connsiteY439" fmla="*/ 1867701 h 2474387"/>
              <a:gd name="connsiteX440" fmla="*/ 1666442 w 3556989"/>
              <a:gd name="connsiteY440" fmla="*/ 1862422 h 2474387"/>
              <a:gd name="connsiteX441" fmla="*/ 1675006 w 3556989"/>
              <a:gd name="connsiteY441" fmla="*/ 1854914 h 2474387"/>
              <a:gd name="connsiteX442" fmla="*/ 1677939 w 3556989"/>
              <a:gd name="connsiteY442" fmla="*/ 1849987 h 2474387"/>
              <a:gd name="connsiteX443" fmla="*/ 1683101 w 3556989"/>
              <a:gd name="connsiteY443" fmla="*/ 1844590 h 2474387"/>
              <a:gd name="connsiteX444" fmla="*/ 1690609 w 3556989"/>
              <a:gd name="connsiteY444" fmla="*/ 1844590 h 2474387"/>
              <a:gd name="connsiteX445" fmla="*/ 1708324 w 3556989"/>
              <a:gd name="connsiteY445" fmla="*/ 1840015 h 2474387"/>
              <a:gd name="connsiteX446" fmla="*/ 1707620 w 3556989"/>
              <a:gd name="connsiteY446" fmla="*/ 1813971 h 2474387"/>
              <a:gd name="connsiteX447" fmla="*/ 1707620 w 3556989"/>
              <a:gd name="connsiteY447" fmla="*/ 1803530 h 2474387"/>
              <a:gd name="connsiteX448" fmla="*/ 1698117 w 3556989"/>
              <a:gd name="connsiteY448" fmla="*/ 1789804 h 2474387"/>
              <a:gd name="connsiteX449" fmla="*/ 1692134 w 3556989"/>
              <a:gd name="connsiteY449" fmla="*/ 1788983 h 2474387"/>
              <a:gd name="connsiteX450" fmla="*/ 1664917 w 3556989"/>
              <a:gd name="connsiteY450" fmla="*/ 1780653 h 2474387"/>
              <a:gd name="connsiteX451" fmla="*/ 1653889 w 3556989"/>
              <a:gd name="connsiteY451" fmla="*/ 1768335 h 2474387"/>
              <a:gd name="connsiteX452" fmla="*/ 1656470 w 3556989"/>
              <a:gd name="connsiteY452" fmla="*/ 1694896 h 2474387"/>
              <a:gd name="connsiteX453" fmla="*/ 1642041 w 3556989"/>
              <a:gd name="connsiteY453" fmla="*/ 1684220 h 2474387"/>
              <a:gd name="connsiteX454" fmla="*/ 1626203 w 3556989"/>
              <a:gd name="connsiteY454" fmla="*/ 1677768 h 2474387"/>
              <a:gd name="connsiteX455" fmla="*/ 1600159 w 3556989"/>
              <a:gd name="connsiteY455" fmla="*/ 1657589 h 2474387"/>
              <a:gd name="connsiteX456" fmla="*/ 1583969 w 3556989"/>
              <a:gd name="connsiteY456" fmla="*/ 1644685 h 2474387"/>
              <a:gd name="connsiteX457" fmla="*/ 1572238 w 3556989"/>
              <a:gd name="connsiteY457" fmla="*/ 1640461 h 2474387"/>
              <a:gd name="connsiteX458" fmla="*/ 1571416 w 3556989"/>
              <a:gd name="connsiteY458" fmla="*/ 1640461 h 2474387"/>
              <a:gd name="connsiteX459" fmla="*/ 1562853 w 3556989"/>
              <a:gd name="connsiteY459" fmla="*/ 1641869 h 2474387"/>
              <a:gd name="connsiteX460" fmla="*/ 1548540 w 3556989"/>
              <a:gd name="connsiteY460" fmla="*/ 1641869 h 2474387"/>
              <a:gd name="connsiteX461" fmla="*/ 1525077 w 3556989"/>
              <a:gd name="connsiteY461" fmla="*/ 1642573 h 2474387"/>
              <a:gd name="connsiteX462" fmla="*/ 1516044 w 3556989"/>
              <a:gd name="connsiteY462" fmla="*/ 1652310 h 2474387"/>
              <a:gd name="connsiteX463" fmla="*/ 1511938 w 3556989"/>
              <a:gd name="connsiteY463" fmla="*/ 1659936 h 2474387"/>
              <a:gd name="connsiteX464" fmla="*/ 1509709 w 3556989"/>
              <a:gd name="connsiteY464" fmla="*/ 1662634 h 2474387"/>
              <a:gd name="connsiteX465" fmla="*/ 1507362 w 3556989"/>
              <a:gd name="connsiteY465" fmla="*/ 1658880 h 2474387"/>
              <a:gd name="connsiteX466" fmla="*/ 1502787 w 3556989"/>
              <a:gd name="connsiteY466" fmla="*/ 1651606 h 2474387"/>
              <a:gd name="connsiteX467" fmla="*/ 1485190 w 3556989"/>
              <a:gd name="connsiteY467" fmla="*/ 1636238 h 2474387"/>
              <a:gd name="connsiteX468" fmla="*/ 1452224 w 3556989"/>
              <a:gd name="connsiteY468" fmla="*/ 1602803 h 2474387"/>
              <a:gd name="connsiteX469" fmla="*/ 1451051 w 3556989"/>
              <a:gd name="connsiteY469" fmla="*/ 1602803 h 2474387"/>
              <a:gd name="connsiteX470" fmla="*/ 1309686 w 3556989"/>
              <a:gd name="connsiteY470" fmla="*/ 1588373 h 2474387"/>
              <a:gd name="connsiteX471" fmla="*/ 1308630 w 3556989"/>
              <a:gd name="connsiteY471" fmla="*/ 1588373 h 2474387"/>
              <a:gd name="connsiteX472" fmla="*/ 1296899 w 3556989"/>
              <a:gd name="connsiteY472" fmla="*/ 1593183 h 2474387"/>
              <a:gd name="connsiteX473" fmla="*/ 1271441 w 3556989"/>
              <a:gd name="connsiteY473" fmla="*/ 1592597 h 2474387"/>
              <a:gd name="connsiteX474" fmla="*/ 1269681 w 3556989"/>
              <a:gd name="connsiteY474" fmla="*/ 1591893 h 2474387"/>
              <a:gd name="connsiteX475" fmla="*/ 1270386 w 3556989"/>
              <a:gd name="connsiteY475" fmla="*/ 1584619 h 2474387"/>
              <a:gd name="connsiteX476" fmla="*/ 1271441 w 3556989"/>
              <a:gd name="connsiteY476" fmla="*/ 1578049 h 2474387"/>
              <a:gd name="connsiteX477" fmla="*/ 1271441 w 3556989"/>
              <a:gd name="connsiteY477" fmla="*/ 1576173 h 2474387"/>
              <a:gd name="connsiteX478" fmla="*/ 1269095 w 3556989"/>
              <a:gd name="connsiteY478" fmla="*/ 1543794 h 2474387"/>
              <a:gd name="connsiteX479" fmla="*/ 1268039 w 3556989"/>
              <a:gd name="connsiteY479" fmla="*/ 1523029 h 2474387"/>
              <a:gd name="connsiteX480" fmla="*/ 1268743 w 3556989"/>
              <a:gd name="connsiteY480" fmla="*/ 1516224 h 2474387"/>
              <a:gd name="connsiteX481" fmla="*/ 1268743 w 3556989"/>
              <a:gd name="connsiteY481" fmla="*/ 1511180 h 2474387"/>
              <a:gd name="connsiteX482" fmla="*/ 1267218 w 3556989"/>
              <a:gd name="connsiteY482" fmla="*/ 1475985 h 2474387"/>
              <a:gd name="connsiteX483" fmla="*/ 1226509 w 3556989"/>
              <a:gd name="connsiteY483" fmla="*/ 1446891 h 2474387"/>
              <a:gd name="connsiteX484" fmla="*/ 1215951 w 3556989"/>
              <a:gd name="connsiteY484" fmla="*/ 1440321 h 2474387"/>
              <a:gd name="connsiteX485" fmla="*/ 1207856 w 3556989"/>
              <a:gd name="connsiteY485" fmla="*/ 1425657 h 2474387"/>
              <a:gd name="connsiteX486" fmla="*/ 1203633 w 3556989"/>
              <a:gd name="connsiteY486" fmla="*/ 1416154 h 2474387"/>
              <a:gd name="connsiteX487" fmla="*/ 1183689 w 3556989"/>
              <a:gd name="connsiteY487" fmla="*/ 1417797 h 2474387"/>
              <a:gd name="connsiteX488" fmla="*/ 1179818 w 3556989"/>
              <a:gd name="connsiteY488" fmla="*/ 1419909 h 2474387"/>
              <a:gd name="connsiteX489" fmla="*/ 1149316 w 3556989"/>
              <a:gd name="connsiteY489" fmla="*/ 1419087 h 2474387"/>
              <a:gd name="connsiteX490" fmla="*/ 1143098 w 3556989"/>
              <a:gd name="connsiteY490" fmla="*/ 1418383 h 2474387"/>
              <a:gd name="connsiteX491" fmla="*/ 1136411 w 3556989"/>
              <a:gd name="connsiteY491" fmla="*/ 1406065 h 2474387"/>
              <a:gd name="connsiteX492" fmla="*/ 1134417 w 3556989"/>
              <a:gd name="connsiteY492" fmla="*/ 1392809 h 2474387"/>
              <a:gd name="connsiteX493" fmla="*/ 1116819 w 3556989"/>
              <a:gd name="connsiteY493" fmla="*/ 1381077 h 2474387"/>
              <a:gd name="connsiteX494" fmla="*/ 1105088 w 3556989"/>
              <a:gd name="connsiteY494" fmla="*/ 1377557 h 2474387"/>
              <a:gd name="connsiteX495" fmla="*/ 1090423 w 3556989"/>
              <a:gd name="connsiteY495" fmla="*/ 1373099 h 2474387"/>
              <a:gd name="connsiteX496" fmla="*/ 1047017 w 3556989"/>
              <a:gd name="connsiteY496" fmla="*/ 1356793 h 2474387"/>
              <a:gd name="connsiteX497" fmla="*/ 1036341 w 3556989"/>
              <a:gd name="connsiteY497" fmla="*/ 1337436 h 2474387"/>
              <a:gd name="connsiteX498" fmla="*/ 1035168 w 3556989"/>
              <a:gd name="connsiteY498" fmla="*/ 1325704 h 2474387"/>
              <a:gd name="connsiteX499" fmla="*/ 1046899 w 3556989"/>
              <a:gd name="connsiteY499" fmla="*/ 1303883 h 2474387"/>
              <a:gd name="connsiteX500" fmla="*/ 1049363 w 3556989"/>
              <a:gd name="connsiteY500" fmla="*/ 1301772 h 2474387"/>
              <a:gd name="connsiteX501" fmla="*/ 1065787 w 3556989"/>
              <a:gd name="connsiteY501" fmla="*/ 1288515 h 2474387"/>
              <a:gd name="connsiteX502" fmla="*/ 1096055 w 3556989"/>
              <a:gd name="connsiteY502" fmla="*/ 1262940 h 2474387"/>
              <a:gd name="connsiteX503" fmla="*/ 1108959 w 3556989"/>
              <a:gd name="connsiteY503" fmla="*/ 1233729 h 2474387"/>
              <a:gd name="connsiteX504" fmla="*/ 1108959 w 3556989"/>
              <a:gd name="connsiteY504" fmla="*/ 1208154 h 2474387"/>
              <a:gd name="connsiteX505" fmla="*/ 1108959 w 3556989"/>
              <a:gd name="connsiteY505" fmla="*/ 1207333 h 2474387"/>
              <a:gd name="connsiteX506" fmla="*/ 1097228 w 3556989"/>
              <a:gd name="connsiteY506" fmla="*/ 1179998 h 2474387"/>
              <a:gd name="connsiteX507" fmla="*/ 1096055 w 3556989"/>
              <a:gd name="connsiteY507" fmla="*/ 1133072 h 2474387"/>
              <a:gd name="connsiteX508" fmla="*/ 1094647 w 3556989"/>
              <a:gd name="connsiteY508" fmla="*/ 1122748 h 2474387"/>
              <a:gd name="connsiteX509" fmla="*/ 1093826 w 3556989"/>
              <a:gd name="connsiteY509" fmla="*/ 1106911 h 2474387"/>
              <a:gd name="connsiteX510" fmla="*/ 1112831 w 3556989"/>
              <a:gd name="connsiteY510" fmla="*/ 1099989 h 2474387"/>
              <a:gd name="connsiteX511" fmla="*/ 1117171 w 3556989"/>
              <a:gd name="connsiteY511" fmla="*/ 1098933 h 2474387"/>
              <a:gd name="connsiteX512" fmla="*/ 1127378 w 3556989"/>
              <a:gd name="connsiteY512" fmla="*/ 1080398 h 2474387"/>
              <a:gd name="connsiteX513" fmla="*/ 1112479 w 3556989"/>
              <a:gd name="connsiteY513" fmla="*/ 1054002 h 2474387"/>
              <a:gd name="connsiteX514" fmla="*/ 1103211 w 3556989"/>
              <a:gd name="connsiteY514" fmla="*/ 1022209 h 2474387"/>
              <a:gd name="connsiteX515" fmla="*/ 1093708 w 3556989"/>
              <a:gd name="connsiteY515" fmla="*/ 940910 h 2474387"/>
              <a:gd name="connsiteX516" fmla="*/ 1093708 w 3556989"/>
              <a:gd name="connsiteY516" fmla="*/ 940910 h 2474387"/>
              <a:gd name="connsiteX517" fmla="*/ 1087373 w 3556989"/>
              <a:gd name="connsiteY517" fmla="*/ 907592 h 2474387"/>
              <a:gd name="connsiteX518" fmla="*/ 1156589 w 3556989"/>
              <a:gd name="connsiteY518" fmla="*/ 885537 h 2474387"/>
              <a:gd name="connsiteX519" fmla="*/ 1156589 w 3556989"/>
              <a:gd name="connsiteY519" fmla="*/ 885537 h 2474387"/>
              <a:gd name="connsiteX520" fmla="*/ 1187561 w 3556989"/>
              <a:gd name="connsiteY520" fmla="*/ 868878 h 2474387"/>
              <a:gd name="connsiteX521" fmla="*/ 1212080 w 3556989"/>
              <a:gd name="connsiteY521" fmla="*/ 863130 h 2474387"/>
              <a:gd name="connsiteX522" fmla="*/ 1230264 w 3556989"/>
              <a:gd name="connsiteY522" fmla="*/ 858554 h 2474387"/>
              <a:gd name="connsiteX523" fmla="*/ 1252905 w 3556989"/>
              <a:gd name="connsiteY523" fmla="*/ 840722 h 2474387"/>
              <a:gd name="connsiteX524" fmla="*/ 1255721 w 3556989"/>
              <a:gd name="connsiteY524" fmla="*/ 834270 h 2474387"/>
              <a:gd name="connsiteX525" fmla="*/ 1265810 w 3556989"/>
              <a:gd name="connsiteY525" fmla="*/ 833214 h 2474387"/>
              <a:gd name="connsiteX526" fmla="*/ 1278597 w 3556989"/>
              <a:gd name="connsiteY526" fmla="*/ 835091 h 2474387"/>
              <a:gd name="connsiteX527" fmla="*/ 1336317 w 3556989"/>
              <a:gd name="connsiteY527" fmla="*/ 832862 h 2474387"/>
              <a:gd name="connsiteX528" fmla="*/ 1347227 w 3556989"/>
              <a:gd name="connsiteY528" fmla="*/ 824181 h 2474387"/>
              <a:gd name="connsiteX529" fmla="*/ 1364942 w 3556989"/>
              <a:gd name="connsiteY529" fmla="*/ 810807 h 2474387"/>
              <a:gd name="connsiteX530" fmla="*/ 1380075 w 3556989"/>
              <a:gd name="connsiteY530" fmla="*/ 795439 h 2474387"/>
              <a:gd name="connsiteX531" fmla="*/ 1380075 w 3556989"/>
              <a:gd name="connsiteY531" fmla="*/ 792388 h 2474387"/>
              <a:gd name="connsiteX532" fmla="*/ 1380075 w 3556989"/>
              <a:gd name="connsiteY532" fmla="*/ 784763 h 2474387"/>
              <a:gd name="connsiteX533" fmla="*/ 1374796 w 3556989"/>
              <a:gd name="connsiteY533" fmla="*/ 781713 h 2474387"/>
              <a:gd name="connsiteX534" fmla="*/ 1367171 w 3556989"/>
              <a:gd name="connsiteY534" fmla="*/ 781009 h 2474387"/>
              <a:gd name="connsiteX535" fmla="*/ 1348400 w 3556989"/>
              <a:gd name="connsiteY535" fmla="*/ 776551 h 2474387"/>
              <a:gd name="connsiteX536" fmla="*/ 1335730 w 3556989"/>
              <a:gd name="connsiteY536" fmla="*/ 734200 h 247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3556989" h="2474387">
                <a:moveTo>
                  <a:pt x="1335847" y="734435"/>
                </a:moveTo>
                <a:cubicBezTo>
                  <a:pt x="1338288" y="734177"/>
                  <a:pt x="1340669" y="733496"/>
                  <a:pt x="1342886" y="732440"/>
                </a:cubicBezTo>
                <a:cubicBezTo>
                  <a:pt x="1351098" y="728569"/>
                  <a:pt x="1351568" y="726105"/>
                  <a:pt x="1361774" y="726692"/>
                </a:cubicBezTo>
                <a:cubicBezTo>
                  <a:pt x="1376415" y="726422"/>
                  <a:pt x="1390939" y="723935"/>
                  <a:pt x="1404829" y="719301"/>
                </a:cubicBezTo>
                <a:lnTo>
                  <a:pt x="1413510" y="715077"/>
                </a:lnTo>
                <a:cubicBezTo>
                  <a:pt x="1428796" y="708578"/>
                  <a:pt x="1443343" y="700484"/>
                  <a:pt x="1456917" y="690910"/>
                </a:cubicBezTo>
                <a:cubicBezTo>
                  <a:pt x="1461375" y="684634"/>
                  <a:pt x="1467827" y="680035"/>
                  <a:pt x="1475218" y="677889"/>
                </a:cubicBezTo>
                <a:cubicBezTo>
                  <a:pt x="1484932" y="675695"/>
                  <a:pt x="1494164" y="671718"/>
                  <a:pt x="1502435" y="666157"/>
                </a:cubicBezTo>
                <a:cubicBezTo>
                  <a:pt x="1508536" y="661347"/>
                  <a:pt x="1518507" y="645392"/>
                  <a:pt x="1529183" y="640817"/>
                </a:cubicBezTo>
                <a:cubicBezTo>
                  <a:pt x="1539859" y="636241"/>
                  <a:pt x="1570361" y="620404"/>
                  <a:pt x="1585494" y="620404"/>
                </a:cubicBezTo>
                <a:lnTo>
                  <a:pt x="1603326" y="620404"/>
                </a:lnTo>
                <a:cubicBezTo>
                  <a:pt x="1603326" y="620404"/>
                  <a:pt x="1641806" y="622633"/>
                  <a:pt x="1653889" y="622281"/>
                </a:cubicBezTo>
                <a:cubicBezTo>
                  <a:pt x="1658758" y="622340"/>
                  <a:pt x="1663627" y="621988"/>
                  <a:pt x="1668437" y="621225"/>
                </a:cubicBezTo>
                <a:cubicBezTo>
                  <a:pt x="1668437" y="621225"/>
                  <a:pt x="1668437" y="616650"/>
                  <a:pt x="1683218" y="617002"/>
                </a:cubicBezTo>
                <a:cubicBezTo>
                  <a:pt x="1698000" y="617354"/>
                  <a:pt x="1711022" y="628733"/>
                  <a:pt x="1724044" y="630141"/>
                </a:cubicBezTo>
                <a:cubicBezTo>
                  <a:pt x="1747765" y="630411"/>
                  <a:pt x="1771416" y="627654"/>
                  <a:pt x="1794433" y="621929"/>
                </a:cubicBezTo>
                <a:cubicBezTo>
                  <a:pt x="1805226" y="617354"/>
                  <a:pt x="1863884" y="618762"/>
                  <a:pt x="1881364" y="614186"/>
                </a:cubicBezTo>
                <a:cubicBezTo>
                  <a:pt x="1898844" y="609611"/>
                  <a:pt x="1947178" y="605270"/>
                  <a:pt x="1953865" y="600695"/>
                </a:cubicBezTo>
                <a:cubicBezTo>
                  <a:pt x="1965010" y="595040"/>
                  <a:pt x="1976835" y="590852"/>
                  <a:pt x="1989059" y="588259"/>
                </a:cubicBezTo>
                <a:lnTo>
                  <a:pt x="2000791" y="585444"/>
                </a:lnTo>
                <a:lnTo>
                  <a:pt x="2003724" y="584036"/>
                </a:lnTo>
                <a:lnTo>
                  <a:pt x="2022377" y="575472"/>
                </a:lnTo>
                <a:cubicBezTo>
                  <a:pt x="2031516" y="571894"/>
                  <a:pt x="2041324" y="570334"/>
                  <a:pt x="2051119" y="570897"/>
                </a:cubicBezTo>
                <a:cubicBezTo>
                  <a:pt x="2065784" y="570897"/>
                  <a:pt x="2070711" y="569958"/>
                  <a:pt x="2070711" y="569958"/>
                </a:cubicBezTo>
                <a:cubicBezTo>
                  <a:pt x="2079650" y="568292"/>
                  <a:pt x="2088367" y="565536"/>
                  <a:pt x="2096638" y="561746"/>
                </a:cubicBezTo>
                <a:cubicBezTo>
                  <a:pt x="2104029" y="557171"/>
                  <a:pt x="2106844" y="555763"/>
                  <a:pt x="2106844" y="555763"/>
                </a:cubicBezTo>
                <a:cubicBezTo>
                  <a:pt x="2120018" y="551176"/>
                  <a:pt x="2133557" y="547715"/>
                  <a:pt x="2147318" y="545439"/>
                </a:cubicBezTo>
                <a:cubicBezTo>
                  <a:pt x="2162686" y="543680"/>
                  <a:pt x="2194244" y="541451"/>
                  <a:pt x="2202339" y="534881"/>
                </a:cubicBezTo>
                <a:lnTo>
                  <a:pt x="2214774" y="524205"/>
                </a:lnTo>
                <a:cubicBezTo>
                  <a:pt x="2214774" y="524205"/>
                  <a:pt x="2218411" y="517166"/>
                  <a:pt x="2232606" y="516697"/>
                </a:cubicBezTo>
                <a:cubicBezTo>
                  <a:pt x="2246801" y="516228"/>
                  <a:pt x="2250321" y="515993"/>
                  <a:pt x="2250321" y="515993"/>
                </a:cubicBezTo>
                <a:cubicBezTo>
                  <a:pt x="2250321" y="515993"/>
                  <a:pt x="2251729" y="519278"/>
                  <a:pt x="2262053" y="510714"/>
                </a:cubicBezTo>
                <a:cubicBezTo>
                  <a:pt x="2272376" y="502150"/>
                  <a:pt x="2268857" y="491357"/>
                  <a:pt x="2281292" y="492882"/>
                </a:cubicBezTo>
                <a:cubicBezTo>
                  <a:pt x="2293727" y="494407"/>
                  <a:pt x="2300532" y="494173"/>
                  <a:pt x="2303347" y="490536"/>
                </a:cubicBezTo>
                <a:cubicBezTo>
                  <a:pt x="2306163" y="486899"/>
                  <a:pt x="2326810" y="464609"/>
                  <a:pt x="2337604" y="464140"/>
                </a:cubicBezTo>
                <a:cubicBezTo>
                  <a:pt x="2348396" y="463671"/>
                  <a:pt x="2350860" y="463436"/>
                  <a:pt x="2350860" y="463436"/>
                </a:cubicBezTo>
                <a:cubicBezTo>
                  <a:pt x="2350860" y="463436"/>
                  <a:pt x="2387345" y="458392"/>
                  <a:pt x="2403183" y="454285"/>
                </a:cubicBezTo>
                <a:cubicBezTo>
                  <a:pt x="2421437" y="449675"/>
                  <a:pt x="2439175" y="443187"/>
                  <a:pt x="2456092" y="434929"/>
                </a:cubicBezTo>
                <a:cubicBezTo>
                  <a:pt x="2464422" y="429063"/>
                  <a:pt x="2471226" y="399030"/>
                  <a:pt x="2480142" y="393164"/>
                </a:cubicBezTo>
                <a:cubicBezTo>
                  <a:pt x="2489058" y="388225"/>
                  <a:pt x="2498502" y="384283"/>
                  <a:pt x="2508297" y="381432"/>
                </a:cubicBezTo>
                <a:cubicBezTo>
                  <a:pt x="2508297" y="381432"/>
                  <a:pt x="2514398" y="382019"/>
                  <a:pt x="2519208" y="371109"/>
                </a:cubicBezTo>
                <a:cubicBezTo>
                  <a:pt x="2521237" y="366838"/>
                  <a:pt x="2523009" y="362451"/>
                  <a:pt x="2524487" y="357969"/>
                </a:cubicBezTo>
                <a:cubicBezTo>
                  <a:pt x="2524487" y="357969"/>
                  <a:pt x="2522610" y="345182"/>
                  <a:pt x="2530939" y="342718"/>
                </a:cubicBezTo>
                <a:cubicBezTo>
                  <a:pt x="2534423" y="341721"/>
                  <a:pt x="2537802" y="340384"/>
                  <a:pt x="2541029" y="338730"/>
                </a:cubicBezTo>
                <a:cubicBezTo>
                  <a:pt x="2541029" y="338730"/>
                  <a:pt x="2569419" y="337439"/>
                  <a:pt x="2570592" y="329931"/>
                </a:cubicBezTo>
                <a:cubicBezTo>
                  <a:pt x="2571765" y="322423"/>
                  <a:pt x="2565782" y="305647"/>
                  <a:pt x="2577513" y="300837"/>
                </a:cubicBezTo>
                <a:cubicBezTo>
                  <a:pt x="2589245" y="296027"/>
                  <a:pt x="2588541" y="289105"/>
                  <a:pt x="2602854" y="296966"/>
                </a:cubicBezTo>
                <a:cubicBezTo>
                  <a:pt x="2617166" y="304825"/>
                  <a:pt x="2615641" y="318669"/>
                  <a:pt x="2644735" y="309870"/>
                </a:cubicBezTo>
                <a:cubicBezTo>
                  <a:pt x="2673829" y="301072"/>
                  <a:pt x="2668198" y="304708"/>
                  <a:pt x="2689784" y="309870"/>
                </a:cubicBezTo>
                <a:cubicBezTo>
                  <a:pt x="2702865" y="314622"/>
                  <a:pt x="2717295" y="313988"/>
                  <a:pt x="2729906" y="308110"/>
                </a:cubicBezTo>
                <a:cubicBezTo>
                  <a:pt x="2741638" y="302949"/>
                  <a:pt x="2748677" y="290278"/>
                  <a:pt x="2762872" y="287228"/>
                </a:cubicBezTo>
                <a:lnTo>
                  <a:pt x="2778827" y="283709"/>
                </a:lnTo>
                <a:cubicBezTo>
                  <a:pt x="2785443" y="284413"/>
                  <a:pt x="2792130" y="283486"/>
                  <a:pt x="2798301" y="281010"/>
                </a:cubicBezTo>
                <a:cubicBezTo>
                  <a:pt x="2804519" y="277139"/>
                  <a:pt x="2808390" y="270921"/>
                  <a:pt x="2815898" y="270921"/>
                </a:cubicBezTo>
                <a:cubicBezTo>
                  <a:pt x="2829941" y="271039"/>
                  <a:pt x="2843773" y="267484"/>
                  <a:pt x="2856020" y="260598"/>
                </a:cubicBezTo>
                <a:cubicBezTo>
                  <a:pt x="2870802" y="251447"/>
                  <a:pt x="2920661" y="233498"/>
                  <a:pt x="2927113" y="226576"/>
                </a:cubicBezTo>
                <a:lnTo>
                  <a:pt x="2933683" y="219655"/>
                </a:lnTo>
                <a:cubicBezTo>
                  <a:pt x="2931313" y="216088"/>
                  <a:pt x="2932287" y="211290"/>
                  <a:pt x="2935853" y="208920"/>
                </a:cubicBezTo>
                <a:cubicBezTo>
                  <a:pt x="2936522" y="208474"/>
                  <a:pt x="2937250" y="208146"/>
                  <a:pt x="2938024" y="207923"/>
                </a:cubicBezTo>
                <a:cubicBezTo>
                  <a:pt x="2947644" y="203700"/>
                  <a:pt x="2951046" y="206750"/>
                  <a:pt x="2957146" y="211442"/>
                </a:cubicBezTo>
                <a:cubicBezTo>
                  <a:pt x="2963246" y="216135"/>
                  <a:pt x="2968878" y="223174"/>
                  <a:pt x="2972045" y="214023"/>
                </a:cubicBezTo>
                <a:cubicBezTo>
                  <a:pt x="2975213" y="204873"/>
                  <a:pt x="2977207" y="168622"/>
                  <a:pt x="2985067" y="162991"/>
                </a:cubicBezTo>
                <a:cubicBezTo>
                  <a:pt x="2992927" y="157360"/>
                  <a:pt x="3013810" y="159589"/>
                  <a:pt x="3021787" y="156070"/>
                </a:cubicBezTo>
                <a:cubicBezTo>
                  <a:pt x="3029764" y="152550"/>
                  <a:pt x="3032697" y="151612"/>
                  <a:pt x="3032697" y="151612"/>
                </a:cubicBezTo>
                <a:cubicBezTo>
                  <a:pt x="3032697" y="151612"/>
                  <a:pt x="3042200" y="139880"/>
                  <a:pt x="3046188" y="136009"/>
                </a:cubicBezTo>
                <a:cubicBezTo>
                  <a:pt x="3050177" y="132137"/>
                  <a:pt x="3068947" y="133545"/>
                  <a:pt x="3084082" y="133545"/>
                </a:cubicBezTo>
                <a:cubicBezTo>
                  <a:pt x="3099215" y="133545"/>
                  <a:pt x="3109186" y="143165"/>
                  <a:pt x="3129483" y="132607"/>
                </a:cubicBezTo>
                <a:cubicBezTo>
                  <a:pt x="3149778" y="122048"/>
                  <a:pt x="3220519" y="90373"/>
                  <a:pt x="3225094" y="89083"/>
                </a:cubicBezTo>
                <a:cubicBezTo>
                  <a:pt x="3229670" y="87792"/>
                  <a:pt x="3247032" y="102808"/>
                  <a:pt x="3250200" y="104216"/>
                </a:cubicBezTo>
                <a:cubicBezTo>
                  <a:pt x="3253368" y="105624"/>
                  <a:pt x="3255831" y="106445"/>
                  <a:pt x="3261931" y="101635"/>
                </a:cubicBezTo>
                <a:cubicBezTo>
                  <a:pt x="3264818" y="99500"/>
                  <a:pt x="3267551" y="97189"/>
                  <a:pt x="3270144" y="94714"/>
                </a:cubicBezTo>
                <a:cubicBezTo>
                  <a:pt x="3276678" y="92285"/>
                  <a:pt x="3283435" y="90514"/>
                  <a:pt x="3290321" y="89435"/>
                </a:cubicBezTo>
                <a:cubicBezTo>
                  <a:pt x="3298065" y="88848"/>
                  <a:pt x="3300528" y="88848"/>
                  <a:pt x="3300528" y="88848"/>
                </a:cubicBezTo>
                <a:cubicBezTo>
                  <a:pt x="3300528" y="88848"/>
                  <a:pt x="3317539" y="94362"/>
                  <a:pt x="3321879" y="91429"/>
                </a:cubicBezTo>
                <a:cubicBezTo>
                  <a:pt x="3326220" y="88496"/>
                  <a:pt x="3328449" y="86502"/>
                  <a:pt x="3328449" y="86502"/>
                </a:cubicBezTo>
                <a:cubicBezTo>
                  <a:pt x="3328449" y="86502"/>
                  <a:pt x="3358365" y="46145"/>
                  <a:pt x="3363644" y="46028"/>
                </a:cubicBezTo>
                <a:cubicBezTo>
                  <a:pt x="3370378" y="46415"/>
                  <a:pt x="3376455" y="50169"/>
                  <a:pt x="3379833" y="56000"/>
                </a:cubicBezTo>
                <a:lnTo>
                  <a:pt x="3384409" y="63039"/>
                </a:lnTo>
                <a:cubicBezTo>
                  <a:pt x="3384409" y="63039"/>
                  <a:pt x="3391565" y="61279"/>
                  <a:pt x="3396140" y="59636"/>
                </a:cubicBezTo>
                <a:cubicBezTo>
                  <a:pt x="3398252" y="58886"/>
                  <a:pt x="3400411" y="58264"/>
                  <a:pt x="3402592" y="57759"/>
                </a:cubicBezTo>
                <a:cubicBezTo>
                  <a:pt x="3402592" y="57759"/>
                  <a:pt x="3419252" y="56000"/>
                  <a:pt x="3422419" y="51776"/>
                </a:cubicBezTo>
                <a:cubicBezTo>
                  <a:pt x="3425586" y="47553"/>
                  <a:pt x="3426290" y="46145"/>
                  <a:pt x="3426290" y="46145"/>
                </a:cubicBezTo>
                <a:lnTo>
                  <a:pt x="3432274" y="27844"/>
                </a:lnTo>
                <a:cubicBezTo>
                  <a:pt x="3453566" y="18635"/>
                  <a:pt x="3475574" y="11185"/>
                  <a:pt x="3498087" y="5554"/>
                </a:cubicBezTo>
                <a:cubicBezTo>
                  <a:pt x="3515919" y="3325"/>
                  <a:pt x="3565544" y="-7585"/>
                  <a:pt x="3555572" y="7783"/>
                </a:cubicBezTo>
                <a:cubicBezTo>
                  <a:pt x="3545600" y="23151"/>
                  <a:pt x="3532109" y="28665"/>
                  <a:pt x="3532109" y="45324"/>
                </a:cubicBezTo>
                <a:cubicBezTo>
                  <a:pt x="3532109" y="61983"/>
                  <a:pt x="3527065" y="64916"/>
                  <a:pt x="3519204" y="76647"/>
                </a:cubicBezTo>
                <a:cubicBezTo>
                  <a:pt x="3515274" y="81797"/>
                  <a:pt x="3512189" y="87546"/>
                  <a:pt x="3510054" y="93658"/>
                </a:cubicBezTo>
                <a:cubicBezTo>
                  <a:pt x="3510054" y="93658"/>
                  <a:pt x="3503953" y="131785"/>
                  <a:pt x="3497266" y="137651"/>
                </a:cubicBezTo>
                <a:cubicBezTo>
                  <a:pt x="3494380" y="140126"/>
                  <a:pt x="3491775" y="142919"/>
                  <a:pt x="3489523" y="145981"/>
                </a:cubicBezTo>
                <a:cubicBezTo>
                  <a:pt x="3478156" y="152515"/>
                  <a:pt x="3465967" y="157477"/>
                  <a:pt x="3453273" y="160762"/>
                </a:cubicBezTo>
                <a:cubicBezTo>
                  <a:pt x="3448873" y="161114"/>
                  <a:pt x="3444439" y="160798"/>
                  <a:pt x="3440133" y="159824"/>
                </a:cubicBezTo>
                <a:cubicBezTo>
                  <a:pt x="3434808" y="157595"/>
                  <a:pt x="3428742" y="157935"/>
                  <a:pt x="3423709" y="160762"/>
                </a:cubicBezTo>
                <a:cubicBezTo>
                  <a:pt x="3420261" y="163343"/>
                  <a:pt x="3417152" y="166335"/>
                  <a:pt x="3414441" y="169678"/>
                </a:cubicBezTo>
                <a:cubicBezTo>
                  <a:pt x="3414441" y="169678"/>
                  <a:pt x="3417843" y="170851"/>
                  <a:pt x="3399659" y="171321"/>
                </a:cubicBezTo>
                <a:cubicBezTo>
                  <a:pt x="3381476" y="171790"/>
                  <a:pt x="3369040" y="171321"/>
                  <a:pt x="3357895" y="178359"/>
                </a:cubicBezTo>
                <a:cubicBezTo>
                  <a:pt x="3331675" y="188496"/>
                  <a:pt x="3304634" y="196344"/>
                  <a:pt x="3277065" y="201823"/>
                </a:cubicBezTo>
                <a:cubicBezTo>
                  <a:pt x="3269205" y="202878"/>
                  <a:pt x="3178051" y="247341"/>
                  <a:pt x="3174180" y="254732"/>
                </a:cubicBezTo>
                <a:cubicBezTo>
                  <a:pt x="3168643" y="266569"/>
                  <a:pt x="3161803" y="277749"/>
                  <a:pt x="3153767" y="288049"/>
                </a:cubicBezTo>
                <a:lnTo>
                  <a:pt x="3150013" y="289340"/>
                </a:lnTo>
                <a:cubicBezTo>
                  <a:pt x="3141343" y="289633"/>
                  <a:pt x="3133647" y="294948"/>
                  <a:pt x="3130304" y="302949"/>
                </a:cubicBezTo>
                <a:cubicBezTo>
                  <a:pt x="3126315" y="316088"/>
                  <a:pt x="3117165" y="355388"/>
                  <a:pt x="3100858" y="359964"/>
                </a:cubicBezTo>
                <a:cubicBezTo>
                  <a:pt x="3071317" y="369267"/>
                  <a:pt x="3042458" y="380635"/>
                  <a:pt x="3014514" y="393985"/>
                </a:cubicBezTo>
                <a:cubicBezTo>
                  <a:pt x="3005598" y="399124"/>
                  <a:pt x="2997643" y="405787"/>
                  <a:pt x="2991051" y="413694"/>
                </a:cubicBezTo>
                <a:lnTo>
                  <a:pt x="2984598" y="421554"/>
                </a:lnTo>
                <a:cubicBezTo>
                  <a:pt x="2984598" y="421554"/>
                  <a:pt x="2948465" y="441733"/>
                  <a:pt x="2944593" y="444314"/>
                </a:cubicBezTo>
                <a:cubicBezTo>
                  <a:pt x="2940722" y="446895"/>
                  <a:pt x="2905293" y="460151"/>
                  <a:pt x="2897667" y="474464"/>
                </a:cubicBezTo>
                <a:cubicBezTo>
                  <a:pt x="2888740" y="487075"/>
                  <a:pt x="2876586" y="497035"/>
                  <a:pt x="2862473" y="503323"/>
                </a:cubicBezTo>
                <a:cubicBezTo>
                  <a:pt x="2857897" y="505200"/>
                  <a:pt x="2758062" y="546026"/>
                  <a:pt x="2747621" y="548255"/>
                </a:cubicBezTo>
                <a:cubicBezTo>
                  <a:pt x="2733989" y="552373"/>
                  <a:pt x="2721248" y="559013"/>
                  <a:pt x="2710080" y="567847"/>
                </a:cubicBezTo>
                <a:cubicBezTo>
                  <a:pt x="2699521" y="576176"/>
                  <a:pt x="2680751" y="598466"/>
                  <a:pt x="2659048" y="600578"/>
                </a:cubicBezTo>
                <a:cubicBezTo>
                  <a:pt x="2637344" y="602689"/>
                  <a:pt x="2590184" y="609259"/>
                  <a:pt x="2576927" y="615711"/>
                </a:cubicBezTo>
                <a:cubicBezTo>
                  <a:pt x="2563670" y="622164"/>
                  <a:pt x="2558626" y="634951"/>
                  <a:pt x="2550179" y="637180"/>
                </a:cubicBezTo>
                <a:cubicBezTo>
                  <a:pt x="2541732" y="639409"/>
                  <a:pt x="2485304" y="663341"/>
                  <a:pt x="2474862" y="668151"/>
                </a:cubicBezTo>
                <a:cubicBezTo>
                  <a:pt x="2459353" y="678616"/>
                  <a:pt x="2444466" y="689984"/>
                  <a:pt x="2430283" y="702173"/>
                </a:cubicBezTo>
                <a:cubicBezTo>
                  <a:pt x="2424182" y="706631"/>
                  <a:pt x="2379368" y="740652"/>
                  <a:pt x="2375731" y="747574"/>
                </a:cubicBezTo>
                <a:cubicBezTo>
                  <a:pt x="2363213" y="767881"/>
                  <a:pt x="2348326" y="786628"/>
                  <a:pt x="2331386" y="803416"/>
                </a:cubicBezTo>
                <a:cubicBezTo>
                  <a:pt x="2320827" y="809986"/>
                  <a:pt x="2297364" y="809986"/>
                  <a:pt x="2303817" y="823125"/>
                </a:cubicBezTo>
                <a:cubicBezTo>
                  <a:pt x="2310269" y="836264"/>
                  <a:pt x="2320827" y="834857"/>
                  <a:pt x="2313436" y="850108"/>
                </a:cubicBezTo>
                <a:cubicBezTo>
                  <a:pt x="2303371" y="869570"/>
                  <a:pt x="2291839" y="888235"/>
                  <a:pt x="2278946" y="905950"/>
                </a:cubicBezTo>
                <a:cubicBezTo>
                  <a:pt x="2271625" y="914960"/>
                  <a:pt x="2261911" y="921717"/>
                  <a:pt x="2250907" y="925424"/>
                </a:cubicBezTo>
                <a:cubicBezTo>
                  <a:pt x="2247634" y="926234"/>
                  <a:pt x="2244303" y="926703"/>
                  <a:pt x="2240936" y="926832"/>
                </a:cubicBezTo>
                <a:cubicBezTo>
                  <a:pt x="2220863" y="928779"/>
                  <a:pt x="2200685" y="929483"/>
                  <a:pt x="2180518" y="928943"/>
                </a:cubicBezTo>
                <a:cubicBezTo>
                  <a:pt x="2167848" y="927184"/>
                  <a:pt x="2128665" y="927184"/>
                  <a:pt x="2115995" y="920731"/>
                </a:cubicBezTo>
                <a:cubicBezTo>
                  <a:pt x="2105131" y="915206"/>
                  <a:pt x="2092919" y="912930"/>
                  <a:pt x="2080800" y="914162"/>
                </a:cubicBezTo>
                <a:lnTo>
                  <a:pt x="2072471" y="914162"/>
                </a:lnTo>
                <a:cubicBezTo>
                  <a:pt x="2052797" y="912238"/>
                  <a:pt x="2033041" y="916989"/>
                  <a:pt x="2016394" y="927653"/>
                </a:cubicBezTo>
                <a:cubicBezTo>
                  <a:pt x="1992931" y="944898"/>
                  <a:pt x="1949172" y="1011299"/>
                  <a:pt x="1943893" y="1015757"/>
                </a:cubicBezTo>
                <a:cubicBezTo>
                  <a:pt x="1938614" y="1020215"/>
                  <a:pt x="1921251" y="1021857"/>
                  <a:pt x="1917380" y="1033589"/>
                </a:cubicBezTo>
                <a:cubicBezTo>
                  <a:pt x="1913098" y="1048981"/>
                  <a:pt x="1906012" y="1063457"/>
                  <a:pt x="1896498" y="1076292"/>
                </a:cubicBezTo>
                <a:cubicBezTo>
                  <a:pt x="1883710" y="1092364"/>
                  <a:pt x="1867169" y="1101280"/>
                  <a:pt x="1869398" y="1112425"/>
                </a:cubicBezTo>
                <a:cubicBezTo>
                  <a:pt x="1873175" y="1137542"/>
                  <a:pt x="1872425" y="1163129"/>
                  <a:pt x="1867169" y="1187976"/>
                </a:cubicBezTo>
                <a:cubicBezTo>
                  <a:pt x="1862429" y="1208952"/>
                  <a:pt x="1856469" y="1229635"/>
                  <a:pt x="1849337" y="1249918"/>
                </a:cubicBezTo>
                <a:cubicBezTo>
                  <a:pt x="1843588" y="1260477"/>
                  <a:pt x="1838309" y="1281359"/>
                  <a:pt x="1847929" y="1289688"/>
                </a:cubicBezTo>
                <a:cubicBezTo>
                  <a:pt x="1857549" y="1298018"/>
                  <a:pt x="1875029" y="1302593"/>
                  <a:pt x="1867169" y="1313151"/>
                </a:cubicBezTo>
                <a:cubicBezTo>
                  <a:pt x="1859309" y="1323710"/>
                  <a:pt x="1855437" y="1328872"/>
                  <a:pt x="1862711" y="1345061"/>
                </a:cubicBezTo>
                <a:cubicBezTo>
                  <a:pt x="1869984" y="1361251"/>
                  <a:pt x="1869750" y="1371223"/>
                  <a:pt x="1877610" y="1374273"/>
                </a:cubicBezTo>
                <a:cubicBezTo>
                  <a:pt x="1885470" y="1377323"/>
                  <a:pt x="1901073" y="1386004"/>
                  <a:pt x="1902950" y="1394334"/>
                </a:cubicBezTo>
                <a:cubicBezTo>
                  <a:pt x="1904827" y="1402663"/>
                  <a:pt x="1913156" y="1439265"/>
                  <a:pt x="1931457" y="1454868"/>
                </a:cubicBezTo>
                <a:cubicBezTo>
                  <a:pt x="1949759" y="1470471"/>
                  <a:pt x="1962898" y="1482437"/>
                  <a:pt x="1966652" y="1494873"/>
                </a:cubicBezTo>
                <a:cubicBezTo>
                  <a:pt x="1970406" y="1507308"/>
                  <a:pt x="1965244" y="1518336"/>
                  <a:pt x="1972635" y="1532766"/>
                </a:cubicBezTo>
                <a:cubicBezTo>
                  <a:pt x="1980026" y="1547196"/>
                  <a:pt x="2004545" y="1567960"/>
                  <a:pt x="2010528" y="1582038"/>
                </a:cubicBezTo>
                <a:cubicBezTo>
                  <a:pt x="2016511" y="1596116"/>
                  <a:pt x="2017332" y="1598814"/>
                  <a:pt x="2017332" y="1598814"/>
                </a:cubicBezTo>
                <a:cubicBezTo>
                  <a:pt x="2017332" y="1598814"/>
                  <a:pt x="2007830" y="1601864"/>
                  <a:pt x="2020500" y="1617820"/>
                </a:cubicBezTo>
                <a:cubicBezTo>
                  <a:pt x="2029428" y="1630619"/>
                  <a:pt x="2036795" y="1644450"/>
                  <a:pt x="2042438" y="1658997"/>
                </a:cubicBezTo>
                <a:cubicBezTo>
                  <a:pt x="2045254" y="1662869"/>
                  <a:pt x="2071884" y="1675421"/>
                  <a:pt x="2083147" y="1684455"/>
                </a:cubicBezTo>
                <a:cubicBezTo>
                  <a:pt x="2094409" y="1693488"/>
                  <a:pt x="2117168" y="1726454"/>
                  <a:pt x="2117168" y="1736895"/>
                </a:cubicBezTo>
                <a:cubicBezTo>
                  <a:pt x="2117168" y="1747336"/>
                  <a:pt x="2135352" y="1766341"/>
                  <a:pt x="2156469" y="1793206"/>
                </a:cubicBezTo>
                <a:cubicBezTo>
                  <a:pt x="2172951" y="1811695"/>
                  <a:pt x="2185199" y="1833551"/>
                  <a:pt x="2192367" y="1857260"/>
                </a:cubicBezTo>
                <a:cubicBezTo>
                  <a:pt x="2198233" y="1878846"/>
                  <a:pt x="2208087" y="1895153"/>
                  <a:pt x="2200110" y="1897969"/>
                </a:cubicBezTo>
                <a:cubicBezTo>
                  <a:pt x="2192132" y="1900784"/>
                  <a:pt x="2187088" y="1904421"/>
                  <a:pt x="2189786" y="1915449"/>
                </a:cubicBezTo>
                <a:cubicBezTo>
                  <a:pt x="2192484" y="1926476"/>
                  <a:pt x="2188261" y="1929057"/>
                  <a:pt x="2203512" y="1941610"/>
                </a:cubicBezTo>
                <a:cubicBezTo>
                  <a:pt x="2218763" y="1954163"/>
                  <a:pt x="2222634" y="1962609"/>
                  <a:pt x="2222282" y="1966598"/>
                </a:cubicBezTo>
                <a:cubicBezTo>
                  <a:pt x="2221931" y="1970587"/>
                  <a:pt x="2214774" y="1973637"/>
                  <a:pt x="2209964" y="1973051"/>
                </a:cubicBezTo>
                <a:cubicBezTo>
                  <a:pt x="2205154" y="1972464"/>
                  <a:pt x="2195535" y="1963900"/>
                  <a:pt x="2182630" y="1963079"/>
                </a:cubicBezTo>
                <a:cubicBezTo>
                  <a:pt x="2173632" y="1963477"/>
                  <a:pt x="2164786" y="1960686"/>
                  <a:pt x="2157642" y="1955219"/>
                </a:cubicBezTo>
                <a:cubicBezTo>
                  <a:pt x="2147201" y="1948649"/>
                  <a:pt x="2063789" y="1904186"/>
                  <a:pt x="2055577" y="1901488"/>
                </a:cubicBezTo>
                <a:cubicBezTo>
                  <a:pt x="2047365" y="1898790"/>
                  <a:pt x="2035164" y="1901488"/>
                  <a:pt x="2026366" y="1892807"/>
                </a:cubicBezTo>
                <a:cubicBezTo>
                  <a:pt x="2017567" y="1884126"/>
                  <a:pt x="2022964" y="1879668"/>
                  <a:pt x="2002316" y="1875796"/>
                </a:cubicBezTo>
                <a:cubicBezTo>
                  <a:pt x="1981668" y="1871925"/>
                  <a:pt x="1936033" y="1868874"/>
                  <a:pt x="1932631" y="1868874"/>
                </a:cubicBezTo>
                <a:lnTo>
                  <a:pt x="1924301" y="1868874"/>
                </a:lnTo>
                <a:lnTo>
                  <a:pt x="1898140" y="1875796"/>
                </a:lnTo>
                <a:cubicBezTo>
                  <a:pt x="1898140" y="1875796"/>
                  <a:pt x="1877727" y="1880606"/>
                  <a:pt x="1858487" y="1884478"/>
                </a:cubicBezTo>
                <a:cubicBezTo>
                  <a:pt x="1839248" y="1888349"/>
                  <a:pt x="1820008" y="1892807"/>
                  <a:pt x="1810036" y="1894566"/>
                </a:cubicBezTo>
                <a:cubicBezTo>
                  <a:pt x="1807819" y="1894860"/>
                  <a:pt x="1805566" y="1894860"/>
                  <a:pt x="1803349" y="1894566"/>
                </a:cubicBezTo>
                <a:cubicBezTo>
                  <a:pt x="1798774" y="1893628"/>
                  <a:pt x="1795489" y="1892807"/>
                  <a:pt x="1785165" y="1906298"/>
                </a:cubicBezTo>
                <a:cubicBezTo>
                  <a:pt x="1771756" y="1922675"/>
                  <a:pt x="1755930" y="1936918"/>
                  <a:pt x="1738239" y="1948532"/>
                </a:cubicBezTo>
                <a:cubicBezTo>
                  <a:pt x="1732491" y="1951230"/>
                  <a:pt x="1721228" y="1967419"/>
                  <a:pt x="1709262" y="1967419"/>
                </a:cubicBezTo>
                <a:cubicBezTo>
                  <a:pt x="1697613" y="1969226"/>
                  <a:pt x="1685752" y="1965976"/>
                  <a:pt x="1676648" y="1958504"/>
                </a:cubicBezTo>
                <a:cubicBezTo>
                  <a:pt x="1668788" y="1949822"/>
                  <a:pt x="1644387" y="1919437"/>
                  <a:pt x="1637817" y="1911577"/>
                </a:cubicBezTo>
                <a:cubicBezTo>
                  <a:pt x="1631247" y="1903717"/>
                  <a:pt x="1603326" y="1893159"/>
                  <a:pt x="1596874" y="1889287"/>
                </a:cubicBezTo>
                <a:cubicBezTo>
                  <a:pt x="1590422" y="1885416"/>
                  <a:pt x="1585143" y="1881427"/>
                  <a:pt x="1585143" y="1881427"/>
                </a:cubicBezTo>
                <a:lnTo>
                  <a:pt x="1533758" y="1857964"/>
                </a:lnTo>
                <a:cubicBezTo>
                  <a:pt x="1533758" y="1857964"/>
                  <a:pt x="1463369" y="1837317"/>
                  <a:pt x="1459029" y="1837903"/>
                </a:cubicBezTo>
                <a:cubicBezTo>
                  <a:pt x="1438252" y="1839299"/>
                  <a:pt x="1417393" y="1839299"/>
                  <a:pt x="1396617" y="1837903"/>
                </a:cubicBezTo>
                <a:cubicBezTo>
                  <a:pt x="1370925" y="1835791"/>
                  <a:pt x="1337959" y="1830043"/>
                  <a:pt x="1325172" y="1833093"/>
                </a:cubicBezTo>
                <a:cubicBezTo>
                  <a:pt x="1312384" y="1836143"/>
                  <a:pt x="1264168" y="1843652"/>
                  <a:pt x="1254079" y="1854562"/>
                </a:cubicBezTo>
                <a:cubicBezTo>
                  <a:pt x="1243990" y="1865472"/>
                  <a:pt x="1221347" y="1891634"/>
                  <a:pt x="1221347" y="1891634"/>
                </a:cubicBezTo>
                <a:cubicBezTo>
                  <a:pt x="1211376" y="1902544"/>
                  <a:pt x="1202096" y="1914064"/>
                  <a:pt x="1193544" y="1926124"/>
                </a:cubicBezTo>
                <a:cubicBezTo>
                  <a:pt x="1189321" y="1934337"/>
                  <a:pt x="1190024" y="1935979"/>
                  <a:pt x="1198119" y="1947710"/>
                </a:cubicBezTo>
                <a:cubicBezTo>
                  <a:pt x="1201521" y="1952063"/>
                  <a:pt x="1204618" y="1956650"/>
                  <a:pt x="1207387" y="1961436"/>
                </a:cubicBezTo>
                <a:cubicBezTo>
                  <a:pt x="1207387" y="1961436"/>
                  <a:pt x="1208326" y="1961436"/>
                  <a:pt x="1199879" y="1968006"/>
                </a:cubicBezTo>
                <a:cubicBezTo>
                  <a:pt x="1191432" y="1974576"/>
                  <a:pt x="1185097" y="1972581"/>
                  <a:pt x="1186153" y="1989240"/>
                </a:cubicBezTo>
                <a:cubicBezTo>
                  <a:pt x="1187948" y="2011999"/>
                  <a:pt x="1185390" y="2034887"/>
                  <a:pt x="1178645" y="2056696"/>
                </a:cubicBezTo>
                <a:cubicBezTo>
                  <a:pt x="1170785" y="2073707"/>
                  <a:pt x="1159405" y="2073707"/>
                  <a:pt x="1161282" y="2086847"/>
                </a:cubicBezTo>
                <a:cubicBezTo>
                  <a:pt x="1161927" y="2092219"/>
                  <a:pt x="1162913" y="2097546"/>
                  <a:pt x="1164215" y="2102801"/>
                </a:cubicBezTo>
                <a:cubicBezTo>
                  <a:pt x="1164215" y="2102801"/>
                  <a:pt x="1172662" y="2117114"/>
                  <a:pt x="1166913" y="2126968"/>
                </a:cubicBezTo>
                <a:cubicBezTo>
                  <a:pt x="1161165" y="2136823"/>
                  <a:pt x="1159874" y="2138700"/>
                  <a:pt x="1159874" y="2138700"/>
                </a:cubicBezTo>
                <a:lnTo>
                  <a:pt x="1142863" y="2155359"/>
                </a:lnTo>
                <a:cubicBezTo>
                  <a:pt x="1142863" y="2155359"/>
                  <a:pt x="1100395" y="2190553"/>
                  <a:pt x="1089837" y="2202285"/>
                </a:cubicBezTo>
                <a:cubicBezTo>
                  <a:pt x="1081097" y="2212749"/>
                  <a:pt x="1076885" y="2226252"/>
                  <a:pt x="1078105" y="2239826"/>
                </a:cubicBezTo>
                <a:cubicBezTo>
                  <a:pt x="1078105" y="2252261"/>
                  <a:pt x="1083033" y="2261998"/>
                  <a:pt x="1069893" y="2264696"/>
                </a:cubicBezTo>
                <a:cubicBezTo>
                  <a:pt x="1056754" y="2267395"/>
                  <a:pt x="1019800" y="2250736"/>
                  <a:pt x="1003258" y="2244636"/>
                </a:cubicBezTo>
                <a:cubicBezTo>
                  <a:pt x="986717" y="2238535"/>
                  <a:pt x="965365" y="2229502"/>
                  <a:pt x="952578" y="2235720"/>
                </a:cubicBezTo>
                <a:cubicBezTo>
                  <a:pt x="938183" y="2245152"/>
                  <a:pt x="924505" y="2255616"/>
                  <a:pt x="911635" y="2267043"/>
                </a:cubicBezTo>
                <a:cubicBezTo>
                  <a:pt x="911635" y="2267043"/>
                  <a:pt x="864709" y="2295668"/>
                  <a:pt x="851687" y="2303763"/>
                </a:cubicBezTo>
                <a:cubicBezTo>
                  <a:pt x="839075" y="2311177"/>
                  <a:pt x="828095" y="2321067"/>
                  <a:pt x="819425" y="2332857"/>
                </a:cubicBezTo>
                <a:cubicBezTo>
                  <a:pt x="817665" y="2338840"/>
                  <a:pt x="811213" y="2341773"/>
                  <a:pt x="800655" y="2340365"/>
                </a:cubicBezTo>
                <a:cubicBezTo>
                  <a:pt x="784324" y="2339532"/>
                  <a:pt x="768017" y="2342336"/>
                  <a:pt x="752907" y="2348577"/>
                </a:cubicBezTo>
                <a:cubicBezTo>
                  <a:pt x="737515" y="2355346"/>
                  <a:pt x="720775" y="2358479"/>
                  <a:pt x="703987" y="2357728"/>
                </a:cubicBezTo>
                <a:lnTo>
                  <a:pt x="681697" y="2357728"/>
                </a:lnTo>
                <a:cubicBezTo>
                  <a:pt x="681697" y="2357728"/>
                  <a:pt x="664686" y="2350571"/>
                  <a:pt x="656474" y="2360778"/>
                </a:cubicBezTo>
                <a:cubicBezTo>
                  <a:pt x="648262" y="2370985"/>
                  <a:pt x="637938" y="2393978"/>
                  <a:pt x="616821" y="2395972"/>
                </a:cubicBezTo>
                <a:cubicBezTo>
                  <a:pt x="612176" y="2396395"/>
                  <a:pt x="607506" y="2396395"/>
                  <a:pt x="602861" y="2395972"/>
                </a:cubicBezTo>
                <a:cubicBezTo>
                  <a:pt x="595587" y="2395269"/>
                  <a:pt x="593241" y="2394800"/>
                  <a:pt x="580806" y="2403363"/>
                </a:cubicBezTo>
                <a:cubicBezTo>
                  <a:pt x="562973" y="2415916"/>
                  <a:pt x="536812" y="2432575"/>
                  <a:pt x="522852" y="2435273"/>
                </a:cubicBezTo>
                <a:cubicBezTo>
                  <a:pt x="516387" y="2436411"/>
                  <a:pt x="509795" y="2436646"/>
                  <a:pt x="503260" y="2435977"/>
                </a:cubicBezTo>
                <a:cubicBezTo>
                  <a:pt x="498462" y="2435566"/>
                  <a:pt x="493629" y="2435566"/>
                  <a:pt x="488830" y="2435977"/>
                </a:cubicBezTo>
                <a:cubicBezTo>
                  <a:pt x="471362" y="2437256"/>
                  <a:pt x="454187" y="2441209"/>
                  <a:pt x="437915" y="2447709"/>
                </a:cubicBezTo>
                <a:cubicBezTo>
                  <a:pt x="427005" y="2453222"/>
                  <a:pt x="421257" y="2464368"/>
                  <a:pt x="406475" y="2462490"/>
                </a:cubicBezTo>
                <a:cubicBezTo>
                  <a:pt x="391693" y="2460613"/>
                  <a:pt x="359549" y="2452049"/>
                  <a:pt x="351219" y="2450759"/>
                </a:cubicBezTo>
                <a:cubicBezTo>
                  <a:pt x="342890" y="2449468"/>
                  <a:pt x="311567" y="2444776"/>
                  <a:pt x="301243" y="2450759"/>
                </a:cubicBezTo>
                <a:cubicBezTo>
                  <a:pt x="292550" y="2456437"/>
                  <a:pt x="284654" y="2463265"/>
                  <a:pt x="277780" y="2471055"/>
                </a:cubicBezTo>
                <a:cubicBezTo>
                  <a:pt x="276513" y="2472157"/>
                  <a:pt x="275187" y="2473178"/>
                  <a:pt x="273791" y="2474105"/>
                </a:cubicBezTo>
                <a:cubicBezTo>
                  <a:pt x="277052" y="2459863"/>
                  <a:pt x="281205" y="2445831"/>
                  <a:pt x="286227" y="2432106"/>
                </a:cubicBezTo>
                <a:cubicBezTo>
                  <a:pt x="290966" y="2418990"/>
                  <a:pt x="294884" y="2405592"/>
                  <a:pt x="297958" y="2391984"/>
                </a:cubicBezTo>
                <a:cubicBezTo>
                  <a:pt x="299014" y="2381074"/>
                  <a:pt x="289629" y="2361482"/>
                  <a:pt x="283528" y="2348577"/>
                </a:cubicBezTo>
                <a:lnTo>
                  <a:pt x="282120" y="2345644"/>
                </a:lnTo>
                <a:cubicBezTo>
                  <a:pt x="279551" y="2339966"/>
                  <a:pt x="277346" y="2334136"/>
                  <a:pt x="275551" y="2328164"/>
                </a:cubicBezTo>
                <a:cubicBezTo>
                  <a:pt x="273263" y="2320726"/>
                  <a:pt x="270518" y="2313441"/>
                  <a:pt x="267339" y="2306344"/>
                </a:cubicBezTo>
                <a:cubicBezTo>
                  <a:pt x="260182" y="2290623"/>
                  <a:pt x="254317" y="2187503"/>
                  <a:pt x="253378" y="2187386"/>
                </a:cubicBezTo>
                <a:cubicBezTo>
                  <a:pt x="249061" y="2183901"/>
                  <a:pt x="245131" y="2179971"/>
                  <a:pt x="241647" y="2175654"/>
                </a:cubicBezTo>
                <a:cubicBezTo>
                  <a:pt x="237811" y="2171232"/>
                  <a:pt x="235535" y="2165659"/>
                  <a:pt x="235194" y="2159817"/>
                </a:cubicBezTo>
                <a:cubicBezTo>
                  <a:pt x="234784" y="2154385"/>
                  <a:pt x="233012" y="2149129"/>
                  <a:pt x="230032" y="2144566"/>
                </a:cubicBezTo>
                <a:cubicBezTo>
                  <a:pt x="226865" y="2139404"/>
                  <a:pt x="221703" y="2130605"/>
                  <a:pt x="216659" y="2122041"/>
                </a:cubicBezTo>
                <a:cubicBezTo>
                  <a:pt x="210206" y="2110896"/>
                  <a:pt x="203988" y="2100338"/>
                  <a:pt x="201290" y="2096701"/>
                </a:cubicBezTo>
                <a:cubicBezTo>
                  <a:pt x="181616" y="2080570"/>
                  <a:pt x="158423" y="2069284"/>
                  <a:pt x="133599" y="2063735"/>
                </a:cubicBezTo>
                <a:cubicBezTo>
                  <a:pt x="128203" y="2062715"/>
                  <a:pt x="122865" y="2061342"/>
                  <a:pt x="117644" y="2059629"/>
                </a:cubicBezTo>
                <a:lnTo>
                  <a:pt x="117644" y="2058925"/>
                </a:lnTo>
                <a:cubicBezTo>
                  <a:pt x="117996" y="2058045"/>
                  <a:pt x="117644" y="2057037"/>
                  <a:pt x="116823" y="2056579"/>
                </a:cubicBezTo>
                <a:cubicBezTo>
                  <a:pt x="116823" y="2056579"/>
                  <a:pt x="114125" y="2054702"/>
                  <a:pt x="105092" y="2047546"/>
                </a:cubicBezTo>
                <a:cubicBezTo>
                  <a:pt x="96129" y="2040753"/>
                  <a:pt x="84984" y="2037492"/>
                  <a:pt x="73769" y="2038395"/>
                </a:cubicBezTo>
                <a:cubicBezTo>
                  <a:pt x="71093" y="2038465"/>
                  <a:pt x="68430" y="2038700"/>
                  <a:pt x="65791" y="2039099"/>
                </a:cubicBezTo>
                <a:cubicBezTo>
                  <a:pt x="58846" y="2040331"/>
                  <a:pt x="51736" y="2040331"/>
                  <a:pt x="44792" y="2039099"/>
                </a:cubicBezTo>
                <a:cubicBezTo>
                  <a:pt x="38210" y="2037914"/>
                  <a:pt x="32884" y="2033093"/>
                  <a:pt x="31066" y="2026664"/>
                </a:cubicBezTo>
                <a:cubicBezTo>
                  <a:pt x="29188" y="2022792"/>
                  <a:pt x="23558" y="2020915"/>
                  <a:pt x="17105" y="2018921"/>
                </a:cubicBezTo>
                <a:cubicBezTo>
                  <a:pt x="12131" y="2017501"/>
                  <a:pt x="7391" y="2015366"/>
                  <a:pt x="3027" y="2012586"/>
                </a:cubicBezTo>
                <a:cubicBezTo>
                  <a:pt x="1397" y="2011624"/>
                  <a:pt x="282" y="2009993"/>
                  <a:pt x="-23" y="2008128"/>
                </a:cubicBezTo>
                <a:cubicBezTo>
                  <a:pt x="-727" y="2004139"/>
                  <a:pt x="3144" y="1998860"/>
                  <a:pt x="6547" y="1994285"/>
                </a:cubicBezTo>
                <a:lnTo>
                  <a:pt x="7720" y="1992877"/>
                </a:lnTo>
                <a:cubicBezTo>
                  <a:pt x="14184" y="1980406"/>
                  <a:pt x="19146" y="1967220"/>
                  <a:pt x="22501" y="1953576"/>
                </a:cubicBezTo>
                <a:lnTo>
                  <a:pt x="23440" y="1950995"/>
                </a:lnTo>
                <a:cubicBezTo>
                  <a:pt x="26737" y="1946244"/>
                  <a:pt x="30679" y="1941974"/>
                  <a:pt x="35172" y="1938325"/>
                </a:cubicBezTo>
                <a:cubicBezTo>
                  <a:pt x="40052" y="1934266"/>
                  <a:pt x="44498" y="1929702"/>
                  <a:pt x="48428" y="1924717"/>
                </a:cubicBezTo>
                <a:cubicBezTo>
                  <a:pt x="52417" y="1919567"/>
                  <a:pt x="57356" y="1915226"/>
                  <a:pt x="62975" y="1911929"/>
                </a:cubicBezTo>
                <a:lnTo>
                  <a:pt x="70366" y="1911929"/>
                </a:lnTo>
                <a:cubicBezTo>
                  <a:pt x="77992" y="1911929"/>
                  <a:pt x="92422" y="1911929"/>
                  <a:pt x="98053" y="1911929"/>
                </a:cubicBezTo>
                <a:cubicBezTo>
                  <a:pt x="101021" y="1911929"/>
                  <a:pt x="102898" y="1911108"/>
                  <a:pt x="103684" y="1909465"/>
                </a:cubicBezTo>
                <a:cubicBezTo>
                  <a:pt x="104329" y="1908175"/>
                  <a:pt x="104329" y="1906650"/>
                  <a:pt x="103684" y="1905360"/>
                </a:cubicBezTo>
                <a:cubicBezTo>
                  <a:pt x="103684" y="1905360"/>
                  <a:pt x="102980" y="1903600"/>
                  <a:pt x="102159" y="1902075"/>
                </a:cubicBezTo>
                <a:lnTo>
                  <a:pt x="96175" y="1892572"/>
                </a:lnTo>
                <a:cubicBezTo>
                  <a:pt x="96082" y="1891833"/>
                  <a:pt x="96082" y="1891082"/>
                  <a:pt x="96175" y="1890343"/>
                </a:cubicBezTo>
                <a:cubicBezTo>
                  <a:pt x="98053" y="1888243"/>
                  <a:pt x="100235" y="1886425"/>
                  <a:pt x="102628" y="1884947"/>
                </a:cubicBezTo>
                <a:lnTo>
                  <a:pt x="109080" y="1879785"/>
                </a:lnTo>
                <a:cubicBezTo>
                  <a:pt x="115298" y="1874858"/>
                  <a:pt x="117527" y="1874623"/>
                  <a:pt x="120812" y="1876265"/>
                </a:cubicBezTo>
                <a:cubicBezTo>
                  <a:pt x="124097" y="1877908"/>
                  <a:pt x="123276" y="1879198"/>
                  <a:pt x="124918" y="1883069"/>
                </a:cubicBezTo>
                <a:cubicBezTo>
                  <a:pt x="126021" y="1886484"/>
                  <a:pt x="127428" y="1889780"/>
                  <a:pt x="129141" y="1892924"/>
                </a:cubicBezTo>
                <a:cubicBezTo>
                  <a:pt x="134186" y="1901723"/>
                  <a:pt x="142750" y="1897382"/>
                  <a:pt x="148381" y="1894332"/>
                </a:cubicBezTo>
                <a:cubicBezTo>
                  <a:pt x="149754" y="1893558"/>
                  <a:pt x="151161" y="1892854"/>
                  <a:pt x="152604" y="1892220"/>
                </a:cubicBezTo>
                <a:cubicBezTo>
                  <a:pt x="155713" y="1890637"/>
                  <a:pt x="159280" y="1890179"/>
                  <a:pt x="162693" y="1890930"/>
                </a:cubicBezTo>
                <a:lnTo>
                  <a:pt x="164922" y="1890930"/>
                </a:lnTo>
                <a:cubicBezTo>
                  <a:pt x="168442" y="1890930"/>
                  <a:pt x="170788" y="1899728"/>
                  <a:pt x="170671" y="1906415"/>
                </a:cubicBezTo>
                <a:cubicBezTo>
                  <a:pt x="170554" y="1913103"/>
                  <a:pt x="182402" y="1916622"/>
                  <a:pt x="183458" y="1916739"/>
                </a:cubicBezTo>
                <a:cubicBezTo>
                  <a:pt x="184514" y="1916856"/>
                  <a:pt x="188737" y="1917795"/>
                  <a:pt x="200469" y="1919789"/>
                </a:cubicBezTo>
                <a:cubicBezTo>
                  <a:pt x="213632" y="1920939"/>
                  <a:pt x="226794" y="1917678"/>
                  <a:pt x="237893" y="1910522"/>
                </a:cubicBezTo>
                <a:lnTo>
                  <a:pt x="242116" y="1908293"/>
                </a:lnTo>
                <a:cubicBezTo>
                  <a:pt x="248287" y="1905066"/>
                  <a:pt x="255466" y="1904315"/>
                  <a:pt x="262177" y="1906181"/>
                </a:cubicBezTo>
                <a:cubicBezTo>
                  <a:pt x="263233" y="1906884"/>
                  <a:pt x="263350" y="1907471"/>
                  <a:pt x="263350" y="1908058"/>
                </a:cubicBezTo>
                <a:cubicBezTo>
                  <a:pt x="263350" y="1917091"/>
                  <a:pt x="282238" y="1926124"/>
                  <a:pt x="292444" y="1929057"/>
                </a:cubicBezTo>
                <a:cubicBezTo>
                  <a:pt x="294673" y="1929057"/>
                  <a:pt x="295025" y="1930582"/>
                  <a:pt x="295025" y="1930934"/>
                </a:cubicBezTo>
                <a:cubicBezTo>
                  <a:pt x="295846" y="1933633"/>
                  <a:pt x="292092" y="1939264"/>
                  <a:pt x="289159" y="1942666"/>
                </a:cubicBezTo>
                <a:lnTo>
                  <a:pt x="289159" y="1942666"/>
                </a:lnTo>
                <a:cubicBezTo>
                  <a:pt x="289159" y="1942666"/>
                  <a:pt x="287400" y="1946303"/>
                  <a:pt x="283880" y="1952755"/>
                </a:cubicBezTo>
                <a:cubicBezTo>
                  <a:pt x="282895" y="1954456"/>
                  <a:pt x="282895" y="1956568"/>
                  <a:pt x="283880" y="1958269"/>
                </a:cubicBezTo>
                <a:cubicBezTo>
                  <a:pt x="286227" y="1962727"/>
                  <a:pt x="294321" y="1963548"/>
                  <a:pt x="296198" y="1963783"/>
                </a:cubicBezTo>
                <a:lnTo>
                  <a:pt x="306639" y="1963783"/>
                </a:lnTo>
                <a:cubicBezTo>
                  <a:pt x="315966" y="1962774"/>
                  <a:pt x="324295" y="1957483"/>
                  <a:pt x="329164" y="1949470"/>
                </a:cubicBezTo>
                <a:lnTo>
                  <a:pt x="331393" y="1946889"/>
                </a:lnTo>
                <a:cubicBezTo>
                  <a:pt x="334748" y="1943733"/>
                  <a:pt x="339441" y="1942420"/>
                  <a:pt x="343946" y="1943370"/>
                </a:cubicBezTo>
                <a:cubicBezTo>
                  <a:pt x="347301" y="1943616"/>
                  <a:pt x="350679" y="1943252"/>
                  <a:pt x="353917" y="1942314"/>
                </a:cubicBezTo>
                <a:cubicBezTo>
                  <a:pt x="362012" y="1939616"/>
                  <a:pt x="402134" y="1915331"/>
                  <a:pt x="403424" y="1914393"/>
                </a:cubicBezTo>
                <a:cubicBezTo>
                  <a:pt x="410076" y="1910427"/>
                  <a:pt x="416153" y="1905571"/>
                  <a:pt x="421491" y="1899963"/>
                </a:cubicBezTo>
                <a:cubicBezTo>
                  <a:pt x="430278" y="1891904"/>
                  <a:pt x="434384" y="1879937"/>
                  <a:pt x="432401" y="1868171"/>
                </a:cubicBezTo>
                <a:lnTo>
                  <a:pt x="432401" y="1867467"/>
                </a:lnTo>
                <a:cubicBezTo>
                  <a:pt x="436074" y="1863912"/>
                  <a:pt x="440004" y="1860615"/>
                  <a:pt x="444133" y="1857612"/>
                </a:cubicBezTo>
                <a:cubicBezTo>
                  <a:pt x="453518" y="1850433"/>
                  <a:pt x="462376" y="1842596"/>
                  <a:pt x="470646" y="1834149"/>
                </a:cubicBezTo>
                <a:cubicBezTo>
                  <a:pt x="475808" y="1828635"/>
                  <a:pt x="477333" y="1828518"/>
                  <a:pt x="477450" y="1828518"/>
                </a:cubicBezTo>
                <a:cubicBezTo>
                  <a:pt x="477568" y="1828518"/>
                  <a:pt x="478741" y="1829809"/>
                  <a:pt x="479093" y="1830512"/>
                </a:cubicBezTo>
                <a:cubicBezTo>
                  <a:pt x="480501" y="1833398"/>
                  <a:pt x="482917" y="1835651"/>
                  <a:pt x="485897" y="1836848"/>
                </a:cubicBezTo>
                <a:cubicBezTo>
                  <a:pt x="495564" y="1840836"/>
                  <a:pt x="502955" y="1848919"/>
                  <a:pt x="506075" y="1858903"/>
                </a:cubicBezTo>
                <a:cubicBezTo>
                  <a:pt x="506228" y="1868300"/>
                  <a:pt x="511683" y="1876793"/>
                  <a:pt x="520153" y="1880841"/>
                </a:cubicBezTo>
                <a:cubicBezTo>
                  <a:pt x="527661" y="1883656"/>
                  <a:pt x="536695" y="1879668"/>
                  <a:pt x="544555" y="1870165"/>
                </a:cubicBezTo>
                <a:cubicBezTo>
                  <a:pt x="548075" y="1866059"/>
                  <a:pt x="555114" y="1866411"/>
                  <a:pt x="561918" y="1866645"/>
                </a:cubicBezTo>
                <a:cubicBezTo>
                  <a:pt x="565813" y="1867220"/>
                  <a:pt x="569754" y="1867220"/>
                  <a:pt x="573649" y="1866645"/>
                </a:cubicBezTo>
                <a:cubicBezTo>
                  <a:pt x="580935" y="1865754"/>
                  <a:pt x="588325" y="1866399"/>
                  <a:pt x="595353" y="1868522"/>
                </a:cubicBezTo>
                <a:cubicBezTo>
                  <a:pt x="595353" y="1868522"/>
                  <a:pt x="598051" y="1870048"/>
                  <a:pt x="607084" y="1876265"/>
                </a:cubicBezTo>
                <a:cubicBezTo>
                  <a:pt x="613642" y="1880583"/>
                  <a:pt x="620798" y="1883903"/>
                  <a:pt x="628318" y="1886120"/>
                </a:cubicBezTo>
                <a:cubicBezTo>
                  <a:pt x="628318" y="1886120"/>
                  <a:pt x="632072" y="1887059"/>
                  <a:pt x="639111" y="1887997"/>
                </a:cubicBezTo>
                <a:cubicBezTo>
                  <a:pt x="649904" y="1886624"/>
                  <a:pt x="660181" y="1882589"/>
                  <a:pt x="669027" y="1876265"/>
                </a:cubicBezTo>
                <a:cubicBezTo>
                  <a:pt x="678635" y="1864393"/>
                  <a:pt x="686096" y="1850937"/>
                  <a:pt x="691082" y="1836495"/>
                </a:cubicBezTo>
                <a:cubicBezTo>
                  <a:pt x="692443" y="1828588"/>
                  <a:pt x="691551" y="1820459"/>
                  <a:pt x="688501" y="1813032"/>
                </a:cubicBezTo>
                <a:cubicBezTo>
                  <a:pt x="686425" y="1808621"/>
                  <a:pt x="683867" y="1804445"/>
                  <a:pt x="680876" y="1800597"/>
                </a:cubicBezTo>
                <a:cubicBezTo>
                  <a:pt x="678295" y="1794649"/>
                  <a:pt x="678295" y="1787892"/>
                  <a:pt x="680876" y="1781944"/>
                </a:cubicBezTo>
                <a:cubicBezTo>
                  <a:pt x="681908" y="1778389"/>
                  <a:pt x="682542" y="1774729"/>
                  <a:pt x="682752" y="1771033"/>
                </a:cubicBezTo>
                <a:cubicBezTo>
                  <a:pt x="682752" y="1768335"/>
                  <a:pt x="682752" y="1767397"/>
                  <a:pt x="682752" y="1767279"/>
                </a:cubicBezTo>
                <a:lnTo>
                  <a:pt x="684864" y="1767279"/>
                </a:lnTo>
                <a:cubicBezTo>
                  <a:pt x="686471" y="1767737"/>
                  <a:pt x="688126" y="1768007"/>
                  <a:pt x="689791" y="1768101"/>
                </a:cubicBezTo>
                <a:cubicBezTo>
                  <a:pt x="696772" y="1769496"/>
                  <a:pt x="703529" y="1771867"/>
                  <a:pt x="709853" y="1775140"/>
                </a:cubicBezTo>
                <a:lnTo>
                  <a:pt x="723461" y="1786167"/>
                </a:lnTo>
                <a:cubicBezTo>
                  <a:pt x="732963" y="1793910"/>
                  <a:pt x="734137" y="1797899"/>
                  <a:pt x="734137" y="1797899"/>
                </a:cubicBezTo>
                <a:cubicBezTo>
                  <a:pt x="734207" y="1798685"/>
                  <a:pt x="734770" y="1799342"/>
                  <a:pt x="735544" y="1799541"/>
                </a:cubicBezTo>
                <a:cubicBezTo>
                  <a:pt x="739850" y="1801805"/>
                  <a:pt x="743968" y="1804386"/>
                  <a:pt x="747863" y="1807284"/>
                </a:cubicBezTo>
                <a:cubicBezTo>
                  <a:pt x="757483" y="1813853"/>
                  <a:pt x="762058" y="1816082"/>
                  <a:pt x="768627" y="1814557"/>
                </a:cubicBezTo>
                <a:cubicBezTo>
                  <a:pt x="775068" y="1811413"/>
                  <a:pt x="780934" y="1807214"/>
                  <a:pt x="785990" y="1802122"/>
                </a:cubicBezTo>
                <a:cubicBezTo>
                  <a:pt x="791985" y="1796984"/>
                  <a:pt x="798249" y="1792162"/>
                  <a:pt x="804761" y="1787692"/>
                </a:cubicBezTo>
                <a:cubicBezTo>
                  <a:pt x="816492" y="1779832"/>
                  <a:pt x="821419" y="1783586"/>
                  <a:pt x="830922" y="1791094"/>
                </a:cubicBezTo>
                <a:lnTo>
                  <a:pt x="831626" y="1791094"/>
                </a:lnTo>
                <a:cubicBezTo>
                  <a:pt x="841809" y="1798262"/>
                  <a:pt x="852473" y="1804726"/>
                  <a:pt x="863535" y="1810452"/>
                </a:cubicBezTo>
                <a:cubicBezTo>
                  <a:pt x="863535" y="1810452"/>
                  <a:pt x="865999" y="1812211"/>
                  <a:pt x="873742" y="1818311"/>
                </a:cubicBezTo>
                <a:cubicBezTo>
                  <a:pt x="875971" y="1820189"/>
                  <a:pt x="879373" y="1822300"/>
                  <a:pt x="882306" y="1820775"/>
                </a:cubicBezTo>
                <a:cubicBezTo>
                  <a:pt x="885239" y="1819250"/>
                  <a:pt x="885473" y="1814675"/>
                  <a:pt x="885121" y="1810099"/>
                </a:cubicBezTo>
                <a:lnTo>
                  <a:pt x="885121" y="1808809"/>
                </a:lnTo>
                <a:cubicBezTo>
                  <a:pt x="883761" y="1797676"/>
                  <a:pt x="884641" y="1786390"/>
                  <a:pt x="887702" y="1775609"/>
                </a:cubicBezTo>
                <a:cubicBezTo>
                  <a:pt x="892325" y="1767584"/>
                  <a:pt x="898801" y="1760780"/>
                  <a:pt x="906590" y="1755783"/>
                </a:cubicBezTo>
                <a:cubicBezTo>
                  <a:pt x="907916" y="1754480"/>
                  <a:pt x="909324" y="1753260"/>
                  <a:pt x="910814" y="1752146"/>
                </a:cubicBezTo>
                <a:cubicBezTo>
                  <a:pt x="913500" y="1749635"/>
                  <a:pt x="915237" y="1746280"/>
                  <a:pt x="915741" y="1742643"/>
                </a:cubicBezTo>
                <a:cubicBezTo>
                  <a:pt x="915741" y="1740766"/>
                  <a:pt x="916797" y="1738772"/>
                  <a:pt x="917618" y="1735839"/>
                </a:cubicBezTo>
                <a:cubicBezTo>
                  <a:pt x="919565" y="1729340"/>
                  <a:pt x="920011" y="1722476"/>
                  <a:pt x="918908" y="1715778"/>
                </a:cubicBezTo>
                <a:cubicBezTo>
                  <a:pt x="918908" y="1715778"/>
                  <a:pt x="918908" y="1713666"/>
                  <a:pt x="918908" y="1706627"/>
                </a:cubicBezTo>
                <a:lnTo>
                  <a:pt x="918908" y="1705572"/>
                </a:lnTo>
                <a:cubicBezTo>
                  <a:pt x="922791" y="1708246"/>
                  <a:pt x="926123" y="1711637"/>
                  <a:pt x="928763" y="1715543"/>
                </a:cubicBezTo>
                <a:cubicBezTo>
                  <a:pt x="930323" y="1717655"/>
                  <a:pt x="931966" y="1718476"/>
                  <a:pt x="933690" y="1718007"/>
                </a:cubicBezTo>
                <a:cubicBezTo>
                  <a:pt x="936389" y="1716951"/>
                  <a:pt x="937444" y="1713080"/>
                  <a:pt x="937444" y="1703343"/>
                </a:cubicBezTo>
                <a:cubicBezTo>
                  <a:pt x="936177" y="1699166"/>
                  <a:pt x="934277" y="1695212"/>
                  <a:pt x="931813" y="1691611"/>
                </a:cubicBezTo>
                <a:lnTo>
                  <a:pt x="931813" y="1690907"/>
                </a:lnTo>
                <a:cubicBezTo>
                  <a:pt x="931813" y="1690907"/>
                  <a:pt x="930288" y="1689734"/>
                  <a:pt x="922780" y="1682343"/>
                </a:cubicBezTo>
                <a:cubicBezTo>
                  <a:pt x="919741" y="1679386"/>
                  <a:pt x="917771" y="1675503"/>
                  <a:pt x="917149" y="1671315"/>
                </a:cubicBezTo>
                <a:cubicBezTo>
                  <a:pt x="916668" y="1668406"/>
                  <a:pt x="915553" y="1665637"/>
                  <a:pt x="913864" y="1663221"/>
                </a:cubicBezTo>
                <a:cubicBezTo>
                  <a:pt x="911365" y="1653296"/>
                  <a:pt x="910814" y="1642972"/>
                  <a:pt x="912222" y="1632836"/>
                </a:cubicBezTo>
                <a:cubicBezTo>
                  <a:pt x="912222" y="1631193"/>
                  <a:pt x="912222" y="1629668"/>
                  <a:pt x="912222" y="1628260"/>
                </a:cubicBezTo>
                <a:cubicBezTo>
                  <a:pt x="911541" y="1612341"/>
                  <a:pt x="908080" y="1596656"/>
                  <a:pt x="902015" y="1581921"/>
                </a:cubicBezTo>
                <a:cubicBezTo>
                  <a:pt x="899446" y="1578073"/>
                  <a:pt x="894847" y="1576090"/>
                  <a:pt x="890283" y="1576877"/>
                </a:cubicBezTo>
                <a:lnTo>
                  <a:pt x="875150" y="1575117"/>
                </a:lnTo>
                <a:cubicBezTo>
                  <a:pt x="873202" y="1569544"/>
                  <a:pt x="872522" y="1563620"/>
                  <a:pt x="873155" y="1557754"/>
                </a:cubicBezTo>
                <a:cubicBezTo>
                  <a:pt x="874422" y="1550199"/>
                  <a:pt x="877531" y="1543066"/>
                  <a:pt x="882189" y="1536989"/>
                </a:cubicBezTo>
                <a:cubicBezTo>
                  <a:pt x="887726" y="1533188"/>
                  <a:pt x="893768" y="1530197"/>
                  <a:pt x="900138" y="1528073"/>
                </a:cubicBezTo>
                <a:lnTo>
                  <a:pt x="900138" y="1528073"/>
                </a:lnTo>
                <a:cubicBezTo>
                  <a:pt x="902074" y="1528484"/>
                  <a:pt x="904091" y="1528003"/>
                  <a:pt x="905652" y="1526783"/>
                </a:cubicBezTo>
                <a:cubicBezTo>
                  <a:pt x="908057" y="1524366"/>
                  <a:pt x="909300" y="1521034"/>
                  <a:pt x="909054" y="1517632"/>
                </a:cubicBezTo>
                <a:cubicBezTo>
                  <a:pt x="909054" y="1511297"/>
                  <a:pt x="909875" y="1502499"/>
                  <a:pt x="915506" y="1500035"/>
                </a:cubicBezTo>
                <a:cubicBezTo>
                  <a:pt x="915506" y="1500035"/>
                  <a:pt x="937092" y="1490415"/>
                  <a:pt x="938970" y="1484549"/>
                </a:cubicBezTo>
                <a:cubicBezTo>
                  <a:pt x="940142" y="1478109"/>
                  <a:pt x="940142" y="1471515"/>
                  <a:pt x="938970" y="1465075"/>
                </a:cubicBezTo>
                <a:cubicBezTo>
                  <a:pt x="938265" y="1463339"/>
                  <a:pt x="937315" y="1461720"/>
                  <a:pt x="936154" y="1460265"/>
                </a:cubicBezTo>
                <a:cubicBezTo>
                  <a:pt x="933772" y="1457884"/>
                  <a:pt x="932541" y="1454587"/>
                  <a:pt x="932752" y="1451232"/>
                </a:cubicBezTo>
                <a:cubicBezTo>
                  <a:pt x="933526" y="1442163"/>
                  <a:pt x="940600" y="1434901"/>
                  <a:pt x="949645" y="1433869"/>
                </a:cubicBezTo>
                <a:cubicBezTo>
                  <a:pt x="959464" y="1432731"/>
                  <a:pt x="968709" y="1428648"/>
                  <a:pt x="976158" y="1422138"/>
                </a:cubicBezTo>
                <a:cubicBezTo>
                  <a:pt x="980030" y="1418383"/>
                  <a:pt x="980030" y="1418383"/>
                  <a:pt x="990471" y="1423193"/>
                </a:cubicBezTo>
                <a:lnTo>
                  <a:pt x="991644" y="1423193"/>
                </a:lnTo>
                <a:cubicBezTo>
                  <a:pt x="995703" y="1424953"/>
                  <a:pt x="1000020" y="1426068"/>
                  <a:pt x="1004431" y="1426478"/>
                </a:cubicBezTo>
                <a:cubicBezTo>
                  <a:pt x="1010180" y="1426478"/>
                  <a:pt x="1011822" y="1427182"/>
                  <a:pt x="1012057" y="1433048"/>
                </a:cubicBezTo>
                <a:lnTo>
                  <a:pt x="1012057" y="1433752"/>
                </a:lnTo>
                <a:cubicBezTo>
                  <a:pt x="1012057" y="1445483"/>
                  <a:pt x="1012644" y="1451466"/>
                  <a:pt x="1022850" y="1454047"/>
                </a:cubicBezTo>
                <a:lnTo>
                  <a:pt x="1034581" y="1455924"/>
                </a:lnTo>
                <a:cubicBezTo>
                  <a:pt x="1041491" y="1455960"/>
                  <a:pt x="1048284" y="1457649"/>
                  <a:pt x="1054408" y="1460851"/>
                </a:cubicBezTo>
                <a:cubicBezTo>
                  <a:pt x="1055252" y="1461731"/>
                  <a:pt x="1055816" y="1462822"/>
                  <a:pt x="1056050" y="1464019"/>
                </a:cubicBezTo>
                <a:cubicBezTo>
                  <a:pt x="1057693" y="1468946"/>
                  <a:pt x="1059922" y="1472935"/>
                  <a:pt x="1073999" y="1475750"/>
                </a:cubicBezTo>
                <a:lnTo>
                  <a:pt x="1096759" y="1479739"/>
                </a:lnTo>
                <a:cubicBezTo>
                  <a:pt x="1100513" y="1479739"/>
                  <a:pt x="1106730" y="1478214"/>
                  <a:pt x="1107904" y="1474578"/>
                </a:cubicBezTo>
                <a:cubicBezTo>
                  <a:pt x="1109077" y="1470941"/>
                  <a:pt x="1109898" y="1469885"/>
                  <a:pt x="1109898" y="1469650"/>
                </a:cubicBezTo>
                <a:cubicBezTo>
                  <a:pt x="1111423" y="1466952"/>
                  <a:pt x="1115529" y="1459092"/>
                  <a:pt x="1117054" y="1457097"/>
                </a:cubicBezTo>
                <a:cubicBezTo>
                  <a:pt x="1118098" y="1455760"/>
                  <a:pt x="1119271" y="1454540"/>
                  <a:pt x="1120574" y="1453461"/>
                </a:cubicBezTo>
                <a:lnTo>
                  <a:pt x="1120574" y="1453461"/>
                </a:lnTo>
                <a:lnTo>
                  <a:pt x="1142511" y="1423545"/>
                </a:lnTo>
                <a:lnTo>
                  <a:pt x="1147439" y="1423545"/>
                </a:lnTo>
                <a:cubicBezTo>
                  <a:pt x="1158243" y="1425880"/>
                  <a:pt x="1169400" y="1426079"/>
                  <a:pt x="1180287" y="1424132"/>
                </a:cubicBezTo>
                <a:lnTo>
                  <a:pt x="1184511" y="1422020"/>
                </a:lnTo>
                <a:cubicBezTo>
                  <a:pt x="1189203" y="1419439"/>
                  <a:pt x="1196242" y="1415802"/>
                  <a:pt x="1198471" y="1418618"/>
                </a:cubicBezTo>
                <a:cubicBezTo>
                  <a:pt x="1199996" y="1421481"/>
                  <a:pt x="1201287" y="1424460"/>
                  <a:pt x="1202342" y="1427534"/>
                </a:cubicBezTo>
                <a:cubicBezTo>
                  <a:pt x="1204055" y="1433845"/>
                  <a:pt x="1207410" y="1439606"/>
                  <a:pt x="1212080" y="1444193"/>
                </a:cubicBezTo>
                <a:cubicBezTo>
                  <a:pt x="1213722" y="1445366"/>
                  <a:pt x="1217711" y="1447712"/>
                  <a:pt x="1222755" y="1450763"/>
                </a:cubicBezTo>
                <a:cubicBezTo>
                  <a:pt x="1236575" y="1458540"/>
                  <a:pt x="1249609" y="1467609"/>
                  <a:pt x="1261704" y="1477862"/>
                </a:cubicBezTo>
                <a:cubicBezTo>
                  <a:pt x="1263229" y="1488819"/>
                  <a:pt x="1263628" y="1499906"/>
                  <a:pt x="1262877" y="1510945"/>
                </a:cubicBezTo>
                <a:cubicBezTo>
                  <a:pt x="1262877" y="1513409"/>
                  <a:pt x="1262877" y="1515286"/>
                  <a:pt x="1262877" y="1516224"/>
                </a:cubicBezTo>
                <a:cubicBezTo>
                  <a:pt x="1263006" y="1518254"/>
                  <a:pt x="1263006" y="1520295"/>
                  <a:pt x="1262877" y="1522325"/>
                </a:cubicBezTo>
                <a:cubicBezTo>
                  <a:pt x="1261164" y="1530138"/>
                  <a:pt x="1261692" y="1538268"/>
                  <a:pt x="1264402" y="1545788"/>
                </a:cubicBezTo>
                <a:cubicBezTo>
                  <a:pt x="1267405" y="1555302"/>
                  <a:pt x="1268039" y="1565415"/>
                  <a:pt x="1266279" y="1575234"/>
                </a:cubicBezTo>
                <a:lnTo>
                  <a:pt x="1266279" y="1577346"/>
                </a:lnTo>
                <a:cubicBezTo>
                  <a:pt x="1266279" y="1579223"/>
                  <a:pt x="1265576" y="1581334"/>
                  <a:pt x="1265224" y="1583446"/>
                </a:cubicBezTo>
                <a:cubicBezTo>
                  <a:pt x="1264285" y="1587552"/>
                  <a:pt x="1263347" y="1591541"/>
                  <a:pt x="1265224" y="1594356"/>
                </a:cubicBezTo>
                <a:cubicBezTo>
                  <a:pt x="1266408" y="1595741"/>
                  <a:pt x="1268098" y="1596597"/>
                  <a:pt x="1269916" y="1596703"/>
                </a:cubicBezTo>
                <a:cubicBezTo>
                  <a:pt x="1277307" y="1597407"/>
                  <a:pt x="1295608" y="1597407"/>
                  <a:pt x="1296312" y="1597407"/>
                </a:cubicBezTo>
                <a:lnTo>
                  <a:pt x="1297133" y="1597407"/>
                </a:lnTo>
                <a:lnTo>
                  <a:pt x="1309451" y="1592714"/>
                </a:lnTo>
                <a:lnTo>
                  <a:pt x="1449526" y="1606909"/>
                </a:lnTo>
                <a:cubicBezTo>
                  <a:pt x="1461258" y="1615591"/>
                  <a:pt x="1480380" y="1631428"/>
                  <a:pt x="1480380" y="1637880"/>
                </a:cubicBezTo>
                <a:lnTo>
                  <a:pt x="1480380" y="1638936"/>
                </a:lnTo>
                <a:lnTo>
                  <a:pt x="1480380" y="1638936"/>
                </a:lnTo>
                <a:lnTo>
                  <a:pt x="1480380" y="1638936"/>
                </a:lnTo>
                <a:lnTo>
                  <a:pt x="1480380" y="1638936"/>
                </a:lnTo>
                <a:cubicBezTo>
                  <a:pt x="1486903" y="1642784"/>
                  <a:pt x="1492698" y="1647747"/>
                  <a:pt x="1497508" y="1653601"/>
                </a:cubicBezTo>
                <a:cubicBezTo>
                  <a:pt x="1499092" y="1655759"/>
                  <a:pt x="1500500" y="1658035"/>
                  <a:pt x="1501731" y="1660405"/>
                </a:cubicBezTo>
                <a:cubicBezTo>
                  <a:pt x="1503491" y="1663572"/>
                  <a:pt x="1504781" y="1666153"/>
                  <a:pt x="1507597" y="1666388"/>
                </a:cubicBezTo>
                <a:cubicBezTo>
                  <a:pt x="1510413" y="1666623"/>
                  <a:pt x="1511938" y="1664276"/>
                  <a:pt x="1513815" y="1661930"/>
                </a:cubicBezTo>
                <a:cubicBezTo>
                  <a:pt x="1515762" y="1659279"/>
                  <a:pt x="1517311" y="1656358"/>
                  <a:pt x="1518390" y="1653249"/>
                </a:cubicBezTo>
                <a:cubicBezTo>
                  <a:pt x="1520033" y="1649729"/>
                  <a:pt x="1520854" y="1647618"/>
                  <a:pt x="1525077" y="1646093"/>
                </a:cubicBezTo>
                <a:cubicBezTo>
                  <a:pt x="1531307" y="1643406"/>
                  <a:pt x="1538298" y="1643030"/>
                  <a:pt x="1544786" y="1645037"/>
                </a:cubicBezTo>
                <a:cubicBezTo>
                  <a:pt x="1550241" y="1647559"/>
                  <a:pt x="1556459" y="1647899"/>
                  <a:pt x="1562149" y="1645975"/>
                </a:cubicBezTo>
                <a:lnTo>
                  <a:pt x="1571651" y="1644450"/>
                </a:lnTo>
                <a:cubicBezTo>
                  <a:pt x="1572203" y="1644415"/>
                  <a:pt x="1572707" y="1644169"/>
                  <a:pt x="1573059" y="1643746"/>
                </a:cubicBezTo>
                <a:cubicBezTo>
                  <a:pt x="1575793" y="1644521"/>
                  <a:pt x="1578350" y="1645834"/>
                  <a:pt x="1580567" y="1647618"/>
                </a:cubicBezTo>
                <a:cubicBezTo>
                  <a:pt x="1586011" y="1651489"/>
                  <a:pt x="1591220" y="1655677"/>
                  <a:pt x="1596170" y="1660170"/>
                </a:cubicBezTo>
                <a:cubicBezTo>
                  <a:pt x="1604441" y="1667902"/>
                  <a:pt x="1613439" y="1674811"/>
                  <a:pt x="1623036" y="1680818"/>
                </a:cubicBezTo>
                <a:cubicBezTo>
                  <a:pt x="1628303" y="1683739"/>
                  <a:pt x="1633887" y="1686027"/>
                  <a:pt x="1639694" y="1687622"/>
                </a:cubicBezTo>
                <a:cubicBezTo>
                  <a:pt x="1646733" y="1689968"/>
                  <a:pt x="1651426" y="1691494"/>
                  <a:pt x="1651426" y="1694192"/>
                </a:cubicBezTo>
                <a:cubicBezTo>
                  <a:pt x="1651426" y="1701583"/>
                  <a:pt x="1648962" y="1766693"/>
                  <a:pt x="1648962" y="1767514"/>
                </a:cubicBezTo>
                <a:cubicBezTo>
                  <a:pt x="1648962" y="1768335"/>
                  <a:pt x="1649549" y="1774318"/>
                  <a:pt x="1661632" y="1783351"/>
                </a:cubicBezTo>
                <a:cubicBezTo>
                  <a:pt x="1670372" y="1789147"/>
                  <a:pt x="1680590" y="1792326"/>
                  <a:pt x="1691078" y="1792502"/>
                </a:cubicBezTo>
                <a:cubicBezTo>
                  <a:pt x="1693307" y="1792502"/>
                  <a:pt x="1695184" y="1793089"/>
                  <a:pt x="1696475" y="1793441"/>
                </a:cubicBezTo>
                <a:cubicBezTo>
                  <a:pt x="1700581" y="1794262"/>
                  <a:pt x="1702341" y="1794731"/>
                  <a:pt x="1702692" y="1802943"/>
                </a:cubicBezTo>
                <a:cubicBezTo>
                  <a:pt x="1703044" y="1811155"/>
                  <a:pt x="1702692" y="1813267"/>
                  <a:pt x="1702692" y="1813267"/>
                </a:cubicBezTo>
                <a:lnTo>
                  <a:pt x="1702692" y="1813971"/>
                </a:lnTo>
                <a:cubicBezTo>
                  <a:pt x="1704957" y="1820881"/>
                  <a:pt x="1705801" y="1828190"/>
                  <a:pt x="1705156" y="1835439"/>
                </a:cubicBezTo>
                <a:cubicBezTo>
                  <a:pt x="1700534" y="1838032"/>
                  <a:pt x="1695313" y="1839358"/>
                  <a:pt x="1690023" y="1839311"/>
                </a:cubicBezTo>
                <a:cubicBezTo>
                  <a:pt x="1687137" y="1838924"/>
                  <a:pt x="1684227" y="1838924"/>
                  <a:pt x="1681341" y="1839311"/>
                </a:cubicBezTo>
                <a:cubicBezTo>
                  <a:pt x="1677998" y="1840906"/>
                  <a:pt x="1675217" y="1843487"/>
                  <a:pt x="1673364" y="1846702"/>
                </a:cubicBezTo>
                <a:lnTo>
                  <a:pt x="1670666" y="1851395"/>
                </a:lnTo>
                <a:cubicBezTo>
                  <a:pt x="1668507" y="1853917"/>
                  <a:pt x="1665973" y="1856087"/>
                  <a:pt x="1663157" y="1857847"/>
                </a:cubicBezTo>
                <a:cubicBezTo>
                  <a:pt x="1659286" y="1860897"/>
                  <a:pt x="1656588" y="1863478"/>
                  <a:pt x="1656588" y="1866528"/>
                </a:cubicBezTo>
                <a:cubicBezTo>
                  <a:pt x="1656705" y="1868863"/>
                  <a:pt x="1657984" y="1870975"/>
                  <a:pt x="1659990" y="1872159"/>
                </a:cubicBezTo>
                <a:cubicBezTo>
                  <a:pt x="1669082" y="1876652"/>
                  <a:pt x="1679054" y="1879104"/>
                  <a:pt x="1689201" y="1879316"/>
                </a:cubicBezTo>
                <a:lnTo>
                  <a:pt x="1698704" y="1879316"/>
                </a:lnTo>
                <a:lnTo>
                  <a:pt x="1746686" y="1884829"/>
                </a:lnTo>
                <a:lnTo>
                  <a:pt x="1746686" y="1884829"/>
                </a:lnTo>
                <a:cubicBezTo>
                  <a:pt x="1747777" y="1884794"/>
                  <a:pt x="1748692" y="1884020"/>
                  <a:pt x="1748915" y="1882952"/>
                </a:cubicBezTo>
                <a:cubicBezTo>
                  <a:pt x="1749114" y="1881732"/>
                  <a:pt x="1748281" y="1880594"/>
                  <a:pt x="1747073" y="1880395"/>
                </a:cubicBezTo>
                <a:cubicBezTo>
                  <a:pt x="1746979" y="1880383"/>
                  <a:pt x="1746897" y="1880371"/>
                  <a:pt x="1746803" y="1880371"/>
                </a:cubicBezTo>
                <a:lnTo>
                  <a:pt x="1699525" y="1875679"/>
                </a:lnTo>
                <a:lnTo>
                  <a:pt x="1689671" y="1875679"/>
                </a:lnTo>
                <a:cubicBezTo>
                  <a:pt x="1680532" y="1875573"/>
                  <a:pt x="1671534" y="1873485"/>
                  <a:pt x="1663275" y="1869578"/>
                </a:cubicBezTo>
                <a:cubicBezTo>
                  <a:pt x="1662219" y="1868874"/>
                  <a:pt x="1661515" y="1868053"/>
                  <a:pt x="1661515" y="1867701"/>
                </a:cubicBezTo>
                <a:cubicBezTo>
                  <a:pt x="1661515" y="1867349"/>
                  <a:pt x="1662219" y="1865590"/>
                  <a:pt x="1666442" y="1862422"/>
                </a:cubicBezTo>
                <a:cubicBezTo>
                  <a:pt x="1669574" y="1860263"/>
                  <a:pt x="1672448" y="1857741"/>
                  <a:pt x="1675006" y="1854914"/>
                </a:cubicBezTo>
                <a:lnTo>
                  <a:pt x="1677939" y="1849987"/>
                </a:lnTo>
                <a:cubicBezTo>
                  <a:pt x="1679265" y="1847852"/>
                  <a:pt x="1681024" y="1846010"/>
                  <a:pt x="1683101" y="1844590"/>
                </a:cubicBezTo>
                <a:cubicBezTo>
                  <a:pt x="1685600" y="1844461"/>
                  <a:pt x="1688110" y="1844461"/>
                  <a:pt x="1690609" y="1844590"/>
                </a:cubicBezTo>
                <a:cubicBezTo>
                  <a:pt x="1696815" y="1844649"/>
                  <a:pt x="1702927" y="1843077"/>
                  <a:pt x="1708324" y="1840015"/>
                </a:cubicBezTo>
                <a:cubicBezTo>
                  <a:pt x="1712782" y="1836848"/>
                  <a:pt x="1709849" y="1822418"/>
                  <a:pt x="1707620" y="1813971"/>
                </a:cubicBezTo>
                <a:cubicBezTo>
                  <a:pt x="1707620" y="1813150"/>
                  <a:pt x="1707620" y="1810569"/>
                  <a:pt x="1707620" y="1803530"/>
                </a:cubicBezTo>
                <a:cubicBezTo>
                  <a:pt x="1707620" y="1794496"/>
                  <a:pt x="1705156" y="1791798"/>
                  <a:pt x="1698117" y="1789804"/>
                </a:cubicBezTo>
                <a:cubicBezTo>
                  <a:pt x="1696592" y="1789804"/>
                  <a:pt x="1694715" y="1789804"/>
                  <a:pt x="1692134" y="1788983"/>
                </a:cubicBezTo>
                <a:cubicBezTo>
                  <a:pt x="1682491" y="1788654"/>
                  <a:pt x="1673094" y="1785780"/>
                  <a:pt x="1664917" y="1780653"/>
                </a:cubicBezTo>
                <a:cubicBezTo>
                  <a:pt x="1654710" y="1772910"/>
                  <a:pt x="1653889" y="1768335"/>
                  <a:pt x="1653889" y="1768335"/>
                </a:cubicBezTo>
                <a:cubicBezTo>
                  <a:pt x="1653889" y="1765637"/>
                  <a:pt x="1656940" y="1702404"/>
                  <a:pt x="1656470" y="1694896"/>
                </a:cubicBezTo>
                <a:cubicBezTo>
                  <a:pt x="1656001" y="1687387"/>
                  <a:pt x="1649783" y="1686918"/>
                  <a:pt x="1642041" y="1684220"/>
                </a:cubicBezTo>
                <a:cubicBezTo>
                  <a:pt x="1636539" y="1682648"/>
                  <a:pt x="1631236" y="1680490"/>
                  <a:pt x="1626203" y="1677768"/>
                </a:cubicBezTo>
                <a:cubicBezTo>
                  <a:pt x="1616900" y="1671890"/>
                  <a:pt x="1608172" y="1665133"/>
                  <a:pt x="1600159" y="1657589"/>
                </a:cubicBezTo>
                <a:cubicBezTo>
                  <a:pt x="1594059" y="1652545"/>
                  <a:pt x="1588427" y="1647618"/>
                  <a:pt x="1583969" y="1644685"/>
                </a:cubicBezTo>
                <a:cubicBezTo>
                  <a:pt x="1575992" y="1639406"/>
                  <a:pt x="1573294" y="1639640"/>
                  <a:pt x="1572238" y="1640461"/>
                </a:cubicBezTo>
                <a:lnTo>
                  <a:pt x="1571416" y="1640461"/>
                </a:lnTo>
                <a:lnTo>
                  <a:pt x="1562853" y="1641869"/>
                </a:lnTo>
                <a:cubicBezTo>
                  <a:pt x="1555579" y="1643042"/>
                  <a:pt x="1551942" y="1643512"/>
                  <a:pt x="1548540" y="1641869"/>
                </a:cubicBezTo>
                <a:cubicBezTo>
                  <a:pt x="1540926" y="1639007"/>
                  <a:pt x="1532503" y="1639253"/>
                  <a:pt x="1525077" y="1642573"/>
                </a:cubicBezTo>
                <a:cubicBezTo>
                  <a:pt x="1520619" y="1644087"/>
                  <a:pt x="1517217" y="1647747"/>
                  <a:pt x="1516044" y="1652310"/>
                </a:cubicBezTo>
                <a:cubicBezTo>
                  <a:pt x="1514871" y="1654950"/>
                  <a:pt x="1513498" y="1657507"/>
                  <a:pt x="1511938" y="1659936"/>
                </a:cubicBezTo>
                <a:cubicBezTo>
                  <a:pt x="1510413" y="1661930"/>
                  <a:pt x="1509709" y="1662517"/>
                  <a:pt x="1509709" y="1662634"/>
                </a:cubicBezTo>
                <a:cubicBezTo>
                  <a:pt x="1508735" y="1661520"/>
                  <a:pt x="1507937" y="1660253"/>
                  <a:pt x="1507362" y="1658880"/>
                </a:cubicBezTo>
                <a:cubicBezTo>
                  <a:pt x="1505978" y="1656369"/>
                  <a:pt x="1504453" y="1653941"/>
                  <a:pt x="1502787" y="1651606"/>
                </a:cubicBezTo>
                <a:cubicBezTo>
                  <a:pt x="1497813" y="1645541"/>
                  <a:pt x="1491865" y="1640344"/>
                  <a:pt x="1485190" y="1636238"/>
                </a:cubicBezTo>
                <a:cubicBezTo>
                  <a:pt x="1482961" y="1625328"/>
                  <a:pt x="1457503" y="1606557"/>
                  <a:pt x="1452224" y="1602803"/>
                </a:cubicBezTo>
                <a:lnTo>
                  <a:pt x="1451051" y="1602803"/>
                </a:lnTo>
                <a:lnTo>
                  <a:pt x="1309686" y="1588373"/>
                </a:lnTo>
                <a:lnTo>
                  <a:pt x="1308630" y="1588373"/>
                </a:lnTo>
                <a:lnTo>
                  <a:pt x="1296899" y="1593183"/>
                </a:lnTo>
                <a:cubicBezTo>
                  <a:pt x="1293966" y="1593183"/>
                  <a:pt x="1277894" y="1593183"/>
                  <a:pt x="1271441" y="1592597"/>
                </a:cubicBezTo>
                <a:cubicBezTo>
                  <a:pt x="1270796" y="1592526"/>
                  <a:pt x="1270198" y="1592280"/>
                  <a:pt x="1269681" y="1591893"/>
                </a:cubicBezTo>
                <a:cubicBezTo>
                  <a:pt x="1268977" y="1590954"/>
                  <a:pt x="1269681" y="1587552"/>
                  <a:pt x="1270386" y="1584619"/>
                </a:cubicBezTo>
                <a:cubicBezTo>
                  <a:pt x="1271089" y="1581687"/>
                  <a:pt x="1271206" y="1580161"/>
                  <a:pt x="1271441" y="1578049"/>
                </a:cubicBezTo>
                <a:lnTo>
                  <a:pt x="1271441" y="1576173"/>
                </a:lnTo>
                <a:cubicBezTo>
                  <a:pt x="1273529" y="1565356"/>
                  <a:pt x="1272708" y="1554188"/>
                  <a:pt x="1269095" y="1543794"/>
                </a:cubicBezTo>
                <a:cubicBezTo>
                  <a:pt x="1266819" y="1537106"/>
                  <a:pt x="1266455" y="1529915"/>
                  <a:pt x="1268039" y="1523029"/>
                </a:cubicBezTo>
                <a:cubicBezTo>
                  <a:pt x="1268403" y="1520776"/>
                  <a:pt x="1268637" y="1518500"/>
                  <a:pt x="1268743" y="1516224"/>
                </a:cubicBezTo>
                <a:lnTo>
                  <a:pt x="1268743" y="1511180"/>
                </a:lnTo>
                <a:cubicBezTo>
                  <a:pt x="1269846" y="1499437"/>
                  <a:pt x="1269329" y="1487588"/>
                  <a:pt x="1267218" y="1475985"/>
                </a:cubicBezTo>
                <a:cubicBezTo>
                  <a:pt x="1265341" y="1471410"/>
                  <a:pt x="1251498" y="1462259"/>
                  <a:pt x="1226509" y="1446891"/>
                </a:cubicBezTo>
                <a:lnTo>
                  <a:pt x="1215951" y="1440321"/>
                </a:lnTo>
                <a:cubicBezTo>
                  <a:pt x="1212138" y="1436145"/>
                  <a:pt x="1209358" y="1431112"/>
                  <a:pt x="1207856" y="1425657"/>
                </a:cubicBezTo>
                <a:cubicBezTo>
                  <a:pt x="1206718" y="1422372"/>
                  <a:pt x="1205310" y="1419193"/>
                  <a:pt x="1203633" y="1416154"/>
                </a:cubicBezTo>
                <a:cubicBezTo>
                  <a:pt x="1199292" y="1409702"/>
                  <a:pt x="1190376" y="1414395"/>
                  <a:pt x="1183689" y="1417797"/>
                </a:cubicBezTo>
                <a:cubicBezTo>
                  <a:pt x="1182446" y="1418583"/>
                  <a:pt x="1181155" y="1419287"/>
                  <a:pt x="1179818" y="1419909"/>
                </a:cubicBezTo>
                <a:cubicBezTo>
                  <a:pt x="1169670" y="1421176"/>
                  <a:pt x="1159382" y="1420894"/>
                  <a:pt x="1149316" y="1419087"/>
                </a:cubicBezTo>
                <a:lnTo>
                  <a:pt x="1143098" y="1418383"/>
                </a:lnTo>
                <a:cubicBezTo>
                  <a:pt x="1136881" y="1417797"/>
                  <a:pt x="1136529" y="1413925"/>
                  <a:pt x="1136411" y="1406065"/>
                </a:cubicBezTo>
                <a:cubicBezTo>
                  <a:pt x="1136669" y="1401560"/>
                  <a:pt x="1135989" y="1397044"/>
                  <a:pt x="1134417" y="1392809"/>
                </a:cubicBezTo>
                <a:cubicBezTo>
                  <a:pt x="1130663" y="1384362"/>
                  <a:pt x="1125735" y="1382954"/>
                  <a:pt x="1116819" y="1381077"/>
                </a:cubicBezTo>
                <a:cubicBezTo>
                  <a:pt x="1113652" y="1380256"/>
                  <a:pt x="1109663" y="1379200"/>
                  <a:pt x="1105088" y="1377557"/>
                </a:cubicBezTo>
                <a:lnTo>
                  <a:pt x="1090423" y="1373099"/>
                </a:lnTo>
                <a:cubicBezTo>
                  <a:pt x="1075501" y="1368935"/>
                  <a:pt x="1060977" y="1363480"/>
                  <a:pt x="1047017" y="1356793"/>
                </a:cubicBezTo>
                <a:cubicBezTo>
                  <a:pt x="1039345" y="1353660"/>
                  <a:pt x="1034898" y="1345601"/>
                  <a:pt x="1036341" y="1337436"/>
                </a:cubicBezTo>
                <a:cubicBezTo>
                  <a:pt x="1036423" y="1333494"/>
                  <a:pt x="1036036" y="1329552"/>
                  <a:pt x="1035168" y="1325704"/>
                </a:cubicBezTo>
                <a:cubicBezTo>
                  <a:pt x="1032587" y="1315732"/>
                  <a:pt x="1037749" y="1311274"/>
                  <a:pt x="1046899" y="1303883"/>
                </a:cubicBezTo>
                <a:lnTo>
                  <a:pt x="1049363" y="1301772"/>
                </a:lnTo>
                <a:cubicBezTo>
                  <a:pt x="1052765" y="1298839"/>
                  <a:pt x="1059100" y="1293794"/>
                  <a:pt x="1065787" y="1288515"/>
                </a:cubicBezTo>
                <a:cubicBezTo>
                  <a:pt x="1077519" y="1278895"/>
                  <a:pt x="1091245" y="1268220"/>
                  <a:pt x="1096055" y="1262940"/>
                </a:cubicBezTo>
                <a:cubicBezTo>
                  <a:pt x="1103129" y="1254681"/>
                  <a:pt x="1107622" y="1244522"/>
                  <a:pt x="1108959" y="1233729"/>
                </a:cubicBezTo>
                <a:cubicBezTo>
                  <a:pt x="1110109" y="1225247"/>
                  <a:pt x="1110109" y="1216636"/>
                  <a:pt x="1108959" y="1208154"/>
                </a:cubicBezTo>
                <a:lnTo>
                  <a:pt x="1108959" y="1207333"/>
                </a:lnTo>
                <a:cubicBezTo>
                  <a:pt x="1103105" y="1199180"/>
                  <a:pt x="1099105" y="1189853"/>
                  <a:pt x="1097228" y="1179998"/>
                </a:cubicBezTo>
                <a:cubicBezTo>
                  <a:pt x="1097932" y="1170613"/>
                  <a:pt x="1097228" y="1143396"/>
                  <a:pt x="1096055" y="1133072"/>
                </a:cubicBezTo>
                <a:cubicBezTo>
                  <a:pt x="1096055" y="1130022"/>
                  <a:pt x="1095233" y="1126268"/>
                  <a:pt x="1094647" y="1122748"/>
                </a:cubicBezTo>
                <a:cubicBezTo>
                  <a:pt x="1093509" y="1117551"/>
                  <a:pt x="1093239" y="1112202"/>
                  <a:pt x="1093826" y="1106911"/>
                </a:cubicBezTo>
                <a:cubicBezTo>
                  <a:pt x="1094881" y="1104565"/>
                  <a:pt x="1107434" y="1101280"/>
                  <a:pt x="1112831" y="1099989"/>
                </a:cubicBezTo>
                <a:lnTo>
                  <a:pt x="1117171" y="1098933"/>
                </a:lnTo>
                <a:cubicBezTo>
                  <a:pt x="1123976" y="1097056"/>
                  <a:pt x="1127378" y="1090722"/>
                  <a:pt x="1127378" y="1080398"/>
                </a:cubicBezTo>
                <a:cubicBezTo>
                  <a:pt x="1125090" y="1070332"/>
                  <a:pt x="1119917" y="1061158"/>
                  <a:pt x="1112479" y="1054002"/>
                </a:cubicBezTo>
                <a:cubicBezTo>
                  <a:pt x="1105123" y="1045144"/>
                  <a:pt x="1101768" y="1033636"/>
                  <a:pt x="1103211" y="1022209"/>
                </a:cubicBezTo>
                <a:cubicBezTo>
                  <a:pt x="1103798" y="1007779"/>
                  <a:pt x="1093943" y="943608"/>
                  <a:pt x="1093708" y="940910"/>
                </a:cubicBezTo>
                <a:lnTo>
                  <a:pt x="1093708" y="940910"/>
                </a:lnTo>
                <a:lnTo>
                  <a:pt x="1087373" y="907592"/>
                </a:lnTo>
                <a:lnTo>
                  <a:pt x="1156589" y="885537"/>
                </a:lnTo>
                <a:lnTo>
                  <a:pt x="1156589" y="885537"/>
                </a:lnTo>
                <a:cubicBezTo>
                  <a:pt x="1166127" y="878627"/>
                  <a:pt x="1176533" y="873019"/>
                  <a:pt x="1187561" y="868878"/>
                </a:cubicBezTo>
                <a:cubicBezTo>
                  <a:pt x="1197650" y="867001"/>
                  <a:pt x="1211728" y="863247"/>
                  <a:pt x="1212080" y="863130"/>
                </a:cubicBezTo>
                <a:cubicBezTo>
                  <a:pt x="1218227" y="861968"/>
                  <a:pt x="1224292" y="860431"/>
                  <a:pt x="1230264" y="858554"/>
                </a:cubicBezTo>
                <a:cubicBezTo>
                  <a:pt x="1239496" y="855129"/>
                  <a:pt x="1247415" y="848899"/>
                  <a:pt x="1252905" y="840722"/>
                </a:cubicBezTo>
                <a:lnTo>
                  <a:pt x="1255721" y="834270"/>
                </a:lnTo>
                <a:cubicBezTo>
                  <a:pt x="1258865" y="832792"/>
                  <a:pt x="1262420" y="832416"/>
                  <a:pt x="1265810" y="833214"/>
                </a:cubicBezTo>
                <a:lnTo>
                  <a:pt x="1278597" y="835091"/>
                </a:lnTo>
                <a:cubicBezTo>
                  <a:pt x="1283642" y="835091"/>
                  <a:pt x="1327987" y="838845"/>
                  <a:pt x="1336317" y="832862"/>
                </a:cubicBezTo>
                <a:cubicBezTo>
                  <a:pt x="1339484" y="830633"/>
                  <a:pt x="1343356" y="827466"/>
                  <a:pt x="1347227" y="824181"/>
                </a:cubicBezTo>
                <a:cubicBezTo>
                  <a:pt x="1352776" y="819265"/>
                  <a:pt x="1358700" y="814795"/>
                  <a:pt x="1364942" y="810807"/>
                </a:cubicBezTo>
                <a:cubicBezTo>
                  <a:pt x="1372098" y="806818"/>
                  <a:pt x="1379371" y="801891"/>
                  <a:pt x="1380075" y="795439"/>
                </a:cubicBezTo>
                <a:cubicBezTo>
                  <a:pt x="1380075" y="794500"/>
                  <a:pt x="1380075" y="793444"/>
                  <a:pt x="1380075" y="792388"/>
                </a:cubicBezTo>
                <a:cubicBezTo>
                  <a:pt x="1381190" y="789972"/>
                  <a:pt x="1381190" y="787179"/>
                  <a:pt x="1380075" y="784763"/>
                </a:cubicBezTo>
                <a:cubicBezTo>
                  <a:pt x="1378820" y="783062"/>
                  <a:pt x="1376908" y="781947"/>
                  <a:pt x="1374796" y="781713"/>
                </a:cubicBezTo>
                <a:cubicBezTo>
                  <a:pt x="1372274" y="781337"/>
                  <a:pt x="1369728" y="781103"/>
                  <a:pt x="1367171" y="781009"/>
                </a:cubicBezTo>
                <a:cubicBezTo>
                  <a:pt x="1360601" y="781513"/>
                  <a:pt x="1354043" y="779965"/>
                  <a:pt x="1348400" y="776551"/>
                </a:cubicBezTo>
                <a:cubicBezTo>
                  <a:pt x="1342218" y="763095"/>
                  <a:pt x="1337959" y="748841"/>
                  <a:pt x="1335730" y="734200"/>
                </a:cubicBezTo>
                <a:close/>
              </a:path>
            </a:pathLst>
          </a:custGeom>
          <a:solidFill>
            <a:srgbClr val="3F5E74"/>
          </a:solidFill>
          <a:ln w="1171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7C17A6-2059-4F97-BCD1-E4FE75031544}"/>
              </a:ext>
            </a:extLst>
          </p:cNvPr>
          <p:cNvSpPr/>
          <p:nvPr/>
        </p:nvSpPr>
        <p:spPr>
          <a:xfrm>
            <a:off x="7971751" y="2419825"/>
            <a:ext cx="1703930" cy="572482"/>
          </a:xfrm>
          <a:custGeom>
            <a:avLst/>
            <a:gdLst>
              <a:gd name="connsiteX0" fmla="*/ 2865 w 1703930"/>
              <a:gd name="connsiteY0" fmla="*/ 387076 h 572482"/>
              <a:gd name="connsiteX1" fmla="*/ 8496 w 1703930"/>
              <a:gd name="connsiteY1" fmla="*/ 375345 h 572482"/>
              <a:gd name="connsiteX2" fmla="*/ 9670 w 1703930"/>
              <a:gd name="connsiteY2" fmla="*/ 364317 h 572482"/>
              <a:gd name="connsiteX3" fmla="*/ 17764 w 1703930"/>
              <a:gd name="connsiteY3" fmla="*/ 326776 h 572482"/>
              <a:gd name="connsiteX4" fmla="*/ 20580 w 1703930"/>
              <a:gd name="connsiteY4" fmla="*/ 309414 h 572482"/>
              <a:gd name="connsiteX5" fmla="*/ 4625 w 1703930"/>
              <a:gd name="connsiteY5" fmla="*/ 252750 h 572482"/>
              <a:gd name="connsiteX6" fmla="*/ 4625 w 1703930"/>
              <a:gd name="connsiteY6" fmla="*/ 243248 h 572482"/>
              <a:gd name="connsiteX7" fmla="*/ 18234 w 1703930"/>
              <a:gd name="connsiteY7" fmla="*/ 219784 h 572482"/>
              <a:gd name="connsiteX8" fmla="*/ 21988 w 1703930"/>
              <a:gd name="connsiteY8" fmla="*/ 206645 h 572482"/>
              <a:gd name="connsiteX9" fmla="*/ 17060 w 1703930"/>
              <a:gd name="connsiteY9" fmla="*/ 160775 h 572482"/>
              <a:gd name="connsiteX10" fmla="*/ 12720 w 1703930"/>
              <a:gd name="connsiteY10" fmla="*/ 154323 h 572482"/>
              <a:gd name="connsiteX11" fmla="*/ 1903 w 1703930"/>
              <a:gd name="connsiteY11" fmla="*/ 143084 h 572482"/>
              <a:gd name="connsiteX12" fmla="*/ 1927 w 1703930"/>
              <a:gd name="connsiteY12" fmla="*/ 142591 h 572482"/>
              <a:gd name="connsiteX13" fmla="*/ 1927 w 1703930"/>
              <a:gd name="connsiteY13" fmla="*/ 71146 h 572482"/>
              <a:gd name="connsiteX14" fmla="*/ 8145 w 1703930"/>
              <a:gd name="connsiteY14" fmla="*/ 35951 h 572482"/>
              <a:gd name="connsiteX15" fmla="*/ 7441 w 1703930"/>
              <a:gd name="connsiteY15" fmla="*/ 27739 h 572482"/>
              <a:gd name="connsiteX16" fmla="*/ 4977 w 1703930"/>
              <a:gd name="connsiteY16" fmla="*/ 7561 h 572482"/>
              <a:gd name="connsiteX17" fmla="*/ 5798 w 1703930"/>
              <a:gd name="connsiteY17" fmla="*/ 6036 h 572482"/>
              <a:gd name="connsiteX18" fmla="*/ 15535 w 1703930"/>
              <a:gd name="connsiteY18" fmla="*/ 756 h 572482"/>
              <a:gd name="connsiteX19" fmla="*/ 62461 w 1703930"/>
              <a:gd name="connsiteY19" fmla="*/ 43929 h 572482"/>
              <a:gd name="connsiteX20" fmla="*/ 108097 w 1703930"/>
              <a:gd name="connsiteY20" fmla="*/ 49677 h 572482"/>
              <a:gd name="connsiteX21" fmla="*/ 114901 w 1703930"/>
              <a:gd name="connsiteY21" fmla="*/ 56247 h 572482"/>
              <a:gd name="connsiteX22" fmla="*/ 126633 w 1703930"/>
              <a:gd name="connsiteY22" fmla="*/ 77598 h 572482"/>
              <a:gd name="connsiteX23" fmla="*/ 191978 w 1703930"/>
              <a:gd name="connsiteY23" fmla="*/ 123821 h 572482"/>
              <a:gd name="connsiteX24" fmla="*/ 257674 w 1703930"/>
              <a:gd name="connsiteY24" fmla="*/ 126636 h 572482"/>
              <a:gd name="connsiteX25" fmla="*/ 266942 w 1703930"/>
              <a:gd name="connsiteY25" fmla="*/ 130860 h 572482"/>
              <a:gd name="connsiteX26" fmla="*/ 320204 w 1703930"/>
              <a:gd name="connsiteY26" fmla="*/ 167227 h 572482"/>
              <a:gd name="connsiteX27" fmla="*/ 403732 w 1703930"/>
              <a:gd name="connsiteY27" fmla="*/ 172976 h 572482"/>
              <a:gd name="connsiteX28" fmla="*/ 416285 w 1703930"/>
              <a:gd name="connsiteY28" fmla="*/ 168752 h 572482"/>
              <a:gd name="connsiteX29" fmla="*/ 437636 w 1703930"/>
              <a:gd name="connsiteY29" fmla="*/ 147987 h 572482"/>
              <a:gd name="connsiteX30" fmla="*/ 506500 w 1703930"/>
              <a:gd name="connsiteY30" fmla="*/ 177668 h 572482"/>
              <a:gd name="connsiteX31" fmla="*/ 588621 w 1703930"/>
              <a:gd name="connsiteY31" fmla="*/ 205824 h 572482"/>
              <a:gd name="connsiteX32" fmla="*/ 606101 w 1703930"/>
              <a:gd name="connsiteY32" fmla="*/ 200076 h 572482"/>
              <a:gd name="connsiteX33" fmla="*/ 612201 w 1703930"/>
              <a:gd name="connsiteY33" fmla="*/ 196204 h 572482"/>
              <a:gd name="connsiteX34" fmla="*/ 628508 w 1703930"/>
              <a:gd name="connsiteY34" fmla="*/ 191394 h 572482"/>
              <a:gd name="connsiteX35" fmla="*/ 661005 w 1703930"/>
              <a:gd name="connsiteY35" fmla="*/ 200076 h 572482"/>
              <a:gd name="connsiteX36" fmla="*/ 677194 w 1703930"/>
              <a:gd name="connsiteY36" fmla="*/ 215561 h 572482"/>
              <a:gd name="connsiteX37" fmla="*/ 743243 w 1703930"/>
              <a:gd name="connsiteY37" fmla="*/ 233628 h 572482"/>
              <a:gd name="connsiteX38" fmla="*/ 759667 w 1703930"/>
              <a:gd name="connsiteY38" fmla="*/ 233041 h 572482"/>
              <a:gd name="connsiteX39" fmla="*/ 781487 w 1703930"/>
              <a:gd name="connsiteY39" fmla="*/ 233041 h 572482"/>
              <a:gd name="connsiteX40" fmla="*/ 806945 w 1703930"/>
              <a:gd name="connsiteY40" fmla="*/ 245477 h 572482"/>
              <a:gd name="connsiteX41" fmla="*/ 846598 w 1703930"/>
              <a:gd name="connsiteY41" fmla="*/ 244069 h 572482"/>
              <a:gd name="connsiteX42" fmla="*/ 913585 w 1703930"/>
              <a:gd name="connsiteY42" fmla="*/ 264247 h 572482"/>
              <a:gd name="connsiteX43" fmla="*/ 937048 w 1703930"/>
              <a:gd name="connsiteY43" fmla="*/ 281727 h 572482"/>
              <a:gd name="connsiteX44" fmla="*/ 974823 w 1703930"/>
              <a:gd name="connsiteY44" fmla="*/ 285833 h 572482"/>
              <a:gd name="connsiteX45" fmla="*/ 1004739 w 1703930"/>
              <a:gd name="connsiteY45" fmla="*/ 287006 h 572482"/>
              <a:gd name="connsiteX46" fmla="*/ 1033715 w 1703930"/>
              <a:gd name="connsiteY46" fmla="*/ 293107 h 572482"/>
              <a:gd name="connsiteX47" fmla="*/ 1066799 w 1703930"/>
              <a:gd name="connsiteY47" fmla="*/ 304838 h 572482"/>
              <a:gd name="connsiteX48" fmla="*/ 1103401 w 1703930"/>
              <a:gd name="connsiteY48" fmla="*/ 310235 h 572482"/>
              <a:gd name="connsiteX49" fmla="*/ 1147981 w 1703930"/>
              <a:gd name="connsiteY49" fmla="*/ 311642 h 572482"/>
              <a:gd name="connsiteX50" fmla="*/ 1226230 w 1703930"/>
              <a:gd name="connsiteY50" fmla="*/ 320441 h 572482"/>
              <a:gd name="connsiteX51" fmla="*/ 1306591 w 1703930"/>
              <a:gd name="connsiteY51" fmla="*/ 320441 h 572482"/>
              <a:gd name="connsiteX52" fmla="*/ 1318910 w 1703930"/>
              <a:gd name="connsiteY52" fmla="*/ 316218 h 572482"/>
              <a:gd name="connsiteX53" fmla="*/ 1365836 w 1703930"/>
              <a:gd name="connsiteY53" fmla="*/ 301436 h 572482"/>
              <a:gd name="connsiteX54" fmla="*/ 1407131 w 1703930"/>
              <a:gd name="connsiteY54" fmla="*/ 298503 h 572482"/>
              <a:gd name="connsiteX55" fmla="*/ 1483738 w 1703930"/>
              <a:gd name="connsiteY55" fmla="*/ 298503 h 572482"/>
              <a:gd name="connsiteX56" fmla="*/ 1502743 w 1703930"/>
              <a:gd name="connsiteY56" fmla="*/ 293576 h 572482"/>
              <a:gd name="connsiteX57" fmla="*/ 1540284 w 1703930"/>
              <a:gd name="connsiteY57" fmla="*/ 285364 h 572482"/>
              <a:gd name="connsiteX58" fmla="*/ 1564802 w 1703930"/>
              <a:gd name="connsiteY58" fmla="*/ 292872 h 572482"/>
              <a:gd name="connsiteX59" fmla="*/ 1594248 w 1703930"/>
              <a:gd name="connsiteY59" fmla="*/ 292051 h 572482"/>
              <a:gd name="connsiteX60" fmla="*/ 1636365 w 1703930"/>
              <a:gd name="connsiteY60" fmla="*/ 289000 h 572482"/>
              <a:gd name="connsiteX61" fmla="*/ 1658303 w 1703930"/>
              <a:gd name="connsiteY61" fmla="*/ 291699 h 572482"/>
              <a:gd name="connsiteX62" fmla="*/ 1672615 w 1703930"/>
              <a:gd name="connsiteY62" fmla="*/ 337217 h 572482"/>
              <a:gd name="connsiteX63" fmla="*/ 1694084 w 1703930"/>
              <a:gd name="connsiteY63" fmla="*/ 342848 h 572482"/>
              <a:gd name="connsiteX64" fmla="*/ 1701240 w 1703930"/>
              <a:gd name="connsiteY64" fmla="*/ 343435 h 572482"/>
              <a:gd name="connsiteX65" fmla="*/ 1703586 w 1703930"/>
              <a:gd name="connsiteY65" fmla="*/ 344373 h 572482"/>
              <a:gd name="connsiteX66" fmla="*/ 1703586 w 1703930"/>
              <a:gd name="connsiteY66" fmla="*/ 348597 h 572482"/>
              <a:gd name="connsiteX67" fmla="*/ 1702765 w 1703930"/>
              <a:gd name="connsiteY67" fmla="*/ 352351 h 572482"/>
              <a:gd name="connsiteX68" fmla="*/ 1689978 w 1703930"/>
              <a:gd name="connsiteY68" fmla="*/ 364082 h 572482"/>
              <a:gd name="connsiteX69" fmla="*/ 1671677 w 1703930"/>
              <a:gd name="connsiteY69" fmla="*/ 377926 h 572482"/>
              <a:gd name="connsiteX70" fmla="*/ 1661118 w 1703930"/>
              <a:gd name="connsiteY70" fmla="*/ 386607 h 572482"/>
              <a:gd name="connsiteX71" fmla="*/ 1606332 w 1703930"/>
              <a:gd name="connsiteY71" fmla="*/ 387780 h 572482"/>
              <a:gd name="connsiteX72" fmla="*/ 1593779 w 1703930"/>
              <a:gd name="connsiteY72" fmla="*/ 386021 h 572482"/>
              <a:gd name="connsiteX73" fmla="*/ 1579584 w 1703930"/>
              <a:gd name="connsiteY73" fmla="*/ 388484 h 572482"/>
              <a:gd name="connsiteX74" fmla="*/ 1579584 w 1703930"/>
              <a:gd name="connsiteY74" fmla="*/ 389188 h 572482"/>
              <a:gd name="connsiteX75" fmla="*/ 1576534 w 1703930"/>
              <a:gd name="connsiteY75" fmla="*/ 396109 h 572482"/>
              <a:gd name="connsiteX76" fmla="*/ 1556473 w 1703930"/>
              <a:gd name="connsiteY76" fmla="*/ 411595 h 572482"/>
              <a:gd name="connsiteX77" fmla="*/ 1536529 w 1703930"/>
              <a:gd name="connsiteY77" fmla="*/ 416288 h 572482"/>
              <a:gd name="connsiteX78" fmla="*/ 1512362 w 1703930"/>
              <a:gd name="connsiteY78" fmla="*/ 421919 h 572482"/>
              <a:gd name="connsiteX79" fmla="*/ 1479866 w 1703930"/>
              <a:gd name="connsiteY79" fmla="*/ 439164 h 572482"/>
              <a:gd name="connsiteX80" fmla="*/ 1409477 w 1703930"/>
              <a:gd name="connsiteY80" fmla="*/ 461571 h 572482"/>
              <a:gd name="connsiteX81" fmla="*/ 1407952 w 1703930"/>
              <a:gd name="connsiteY81" fmla="*/ 464270 h 572482"/>
              <a:gd name="connsiteX82" fmla="*/ 1413935 w 1703930"/>
              <a:gd name="connsiteY82" fmla="*/ 496297 h 572482"/>
              <a:gd name="connsiteX83" fmla="*/ 1369238 w 1703930"/>
              <a:gd name="connsiteY83" fmla="*/ 487967 h 572482"/>
              <a:gd name="connsiteX84" fmla="*/ 1344015 w 1703930"/>
              <a:gd name="connsiteY84" fmla="*/ 492073 h 572482"/>
              <a:gd name="connsiteX85" fmla="*/ 1338618 w 1703930"/>
              <a:gd name="connsiteY85" fmla="*/ 495710 h 572482"/>
              <a:gd name="connsiteX86" fmla="*/ 1316681 w 1703930"/>
              <a:gd name="connsiteY86" fmla="*/ 500051 h 572482"/>
              <a:gd name="connsiteX87" fmla="*/ 1314100 w 1703930"/>
              <a:gd name="connsiteY87" fmla="*/ 498174 h 572482"/>
              <a:gd name="connsiteX88" fmla="*/ 1328412 w 1703930"/>
              <a:gd name="connsiteY88" fmla="*/ 496062 h 572482"/>
              <a:gd name="connsiteX89" fmla="*/ 1340144 w 1703930"/>
              <a:gd name="connsiteY89" fmla="*/ 486794 h 572482"/>
              <a:gd name="connsiteX90" fmla="*/ 1337915 w 1703930"/>
              <a:gd name="connsiteY90" fmla="*/ 483040 h 572482"/>
              <a:gd name="connsiteX91" fmla="*/ 1334160 w 1703930"/>
              <a:gd name="connsiteY91" fmla="*/ 481632 h 572482"/>
              <a:gd name="connsiteX92" fmla="*/ 1311401 w 1703930"/>
              <a:gd name="connsiteY92" fmla="*/ 474828 h 572482"/>
              <a:gd name="connsiteX93" fmla="*/ 1299670 w 1703930"/>
              <a:gd name="connsiteY93" fmla="*/ 477878 h 572482"/>
              <a:gd name="connsiteX94" fmla="*/ 1290285 w 1703930"/>
              <a:gd name="connsiteY94" fmla="*/ 481867 h 572482"/>
              <a:gd name="connsiteX95" fmla="*/ 1217197 w 1703930"/>
              <a:gd name="connsiteY95" fmla="*/ 477526 h 572482"/>
              <a:gd name="connsiteX96" fmla="*/ 1215437 w 1703930"/>
              <a:gd name="connsiteY96" fmla="*/ 477526 h 572482"/>
              <a:gd name="connsiteX97" fmla="*/ 1196667 w 1703930"/>
              <a:gd name="connsiteY97" fmla="*/ 475063 h 572482"/>
              <a:gd name="connsiteX98" fmla="*/ 1174025 w 1703930"/>
              <a:gd name="connsiteY98" fmla="*/ 492895 h 572482"/>
              <a:gd name="connsiteX99" fmla="*/ 1169449 w 1703930"/>
              <a:gd name="connsiteY99" fmla="*/ 498057 h 572482"/>
              <a:gd name="connsiteX100" fmla="*/ 1157718 w 1703930"/>
              <a:gd name="connsiteY100" fmla="*/ 536653 h 572482"/>
              <a:gd name="connsiteX101" fmla="*/ 1150679 w 1703930"/>
              <a:gd name="connsiteY101" fmla="*/ 550966 h 572482"/>
              <a:gd name="connsiteX102" fmla="*/ 1146456 w 1703930"/>
              <a:gd name="connsiteY102" fmla="*/ 554485 h 572482"/>
              <a:gd name="connsiteX103" fmla="*/ 1087798 w 1703930"/>
              <a:gd name="connsiteY103" fmla="*/ 571379 h 572482"/>
              <a:gd name="connsiteX104" fmla="*/ 1034420 w 1703930"/>
              <a:gd name="connsiteY104" fmla="*/ 572200 h 572482"/>
              <a:gd name="connsiteX105" fmla="*/ 1030548 w 1703930"/>
              <a:gd name="connsiteY105" fmla="*/ 572200 h 572482"/>
              <a:gd name="connsiteX106" fmla="*/ 911825 w 1703930"/>
              <a:gd name="connsiteY106" fmla="*/ 562463 h 572482"/>
              <a:gd name="connsiteX107" fmla="*/ 895987 w 1703930"/>
              <a:gd name="connsiteY107" fmla="*/ 565630 h 572482"/>
              <a:gd name="connsiteX108" fmla="*/ 889535 w 1703930"/>
              <a:gd name="connsiteY108" fmla="*/ 570557 h 572482"/>
              <a:gd name="connsiteX109" fmla="*/ 885312 w 1703930"/>
              <a:gd name="connsiteY109" fmla="*/ 570557 h 572482"/>
              <a:gd name="connsiteX110" fmla="*/ 878156 w 1703930"/>
              <a:gd name="connsiteY110" fmla="*/ 563636 h 572482"/>
              <a:gd name="connsiteX111" fmla="*/ 865603 w 1703930"/>
              <a:gd name="connsiteY111" fmla="*/ 551200 h 572482"/>
              <a:gd name="connsiteX112" fmla="*/ 826771 w 1703930"/>
              <a:gd name="connsiteY112" fmla="*/ 538765 h 572482"/>
              <a:gd name="connsiteX113" fmla="*/ 803308 w 1703930"/>
              <a:gd name="connsiteY113" fmla="*/ 541698 h 572482"/>
              <a:gd name="connsiteX114" fmla="*/ 800493 w 1703930"/>
              <a:gd name="connsiteY114" fmla="*/ 543106 h 572482"/>
              <a:gd name="connsiteX115" fmla="*/ 798968 w 1703930"/>
              <a:gd name="connsiteY115" fmla="*/ 541698 h 572482"/>
              <a:gd name="connsiteX116" fmla="*/ 798029 w 1703930"/>
              <a:gd name="connsiteY116" fmla="*/ 540642 h 572482"/>
              <a:gd name="connsiteX117" fmla="*/ 794158 w 1703930"/>
              <a:gd name="connsiteY117" fmla="*/ 535715 h 572482"/>
              <a:gd name="connsiteX118" fmla="*/ 784772 w 1703930"/>
              <a:gd name="connsiteY118" fmla="*/ 522106 h 572482"/>
              <a:gd name="connsiteX119" fmla="*/ 778203 w 1703930"/>
              <a:gd name="connsiteY119" fmla="*/ 513777 h 572482"/>
              <a:gd name="connsiteX120" fmla="*/ 756030 w 1703930"/>
              <a:gd name="connsiteY120" fmla="*/ 510257 h 572482"/>
              <a:gd name="connsiteX121" fmla="*/ 753684 w 1703930"/>
              <a:gd name="connsiteY121" fmla="*/ 510257 h 572482"/>
              <a:gd name="connsiteX122" fmla="*/ 726936 w 1703930"/>
              <a:gd name="connsiteY122" fmla="*/ 511783 h 572482"/>
              <a:gd name="connsiteX123" fmla="*/ 712741 w 1703930"/>
              <a:gd name="connsiteY123" fmla="*/ 522693 h 572482"/>
              <a:gd name="connsiteX124" fmla="*/ 712741 w 1703930"/>
              <a:gd name="connsiteY124" fmla="*/ 524453 h 572482"/>
              <a:gd name="connsiteX125" fmla="*/ 703238 w 1703930"/>
              <a:gd name="connsiteY125" fmla="*/ 527151 h 572482"/>
              <a:gd name="connsiteX126" fmla="*/ 696082 w 1703930"/>
              <a:gd name="connsiteY126" fmla="*/ 526564 h 572482"/>
              <a:gd name="connsiteX127" fmla="*/ 685136 w 1703930"/>
              <a:gd name="connsiteY127" fmla="*/ 534917 h 572482"/>
              <a:gd name="connsiteX128" fmla="*/ 685054 w 1703930"/>
              <a:gd name="connsiteY128" fmla="*/ 535950 h 572482"/>
              <a:gd name="connsiteX129" fmla="*/ 684350 w 1703930"/>
              <a:gd name="connsiteY129" fmla="*/ 538531 h 572482"/>
              <a:gd name="connsiteX130" fmla="*/ 671915 w 1703930"/>
              <a:gd name="connsiteY130" fmla="*/ 548854 h 572482"/>
              <a:gd name="connsiteX131" fmla="*/ 643994 w 1703930"/>
              <a:gd name="connsiteY131" fmla="*/ 539703 h 572482"/>
              <a:gd name="connsiteX132" fmla="*/ 634961 w 1703930"/>
              <a:gd name="connsiteY132" fmla="*/ 524453 h 572482"/>
              <a:gd name="connsiteX133" fmla="*/ 628039 w 1703930"/>
              <a:gd name="connsiteY133" fmla="*/ 509554 h 572482"/>
              <a:gd name="connsiteX134" fmla="*/ 612084 w 1703930"/>
              <a:gd name="connsiteY134" fmla="*/ 498409 h 572482"/>
              <a:gd name="connsiteX135" fmla="*/ 607978 w 1703930"/>
              <a:gd name="connsiteY135" fmla="*/ 498409 h 572482"/>
              <a:gd name="connsiteX136" fmla="*/ 597889 w 1703930"/>
              <a:gd name="connsiteY136" fmla="*/ 497235 h 572482"/>
              <a:gd name="connsiteX137" fmla="*/ 567152 w 1703930"/>
              <a:gd name="connsiteY137" fmla="*/ 492425 h 572482"/>
              <a:gd name="connsiteX138" fmla="*/ 555421 w 1703930"/>
              <a:gd name="connsiteY138" fmla="*/ 485856 h 572482"/>
              <a:gd name="connsiteX139" fmla="*/ 553074 w 1703930"/>
              <a:gd name="connsiteY139" fmla="*/ 479873 h 572482"/>
              <a:gd name="connsiteX140" fmla="*/ 531840 w 1703930"/>
              <a:gd name="connsiteY140" fmla="*/ 464152 h 572482"/>
              <a:gd name="connsiteX141" fmla="*/ 525505 w 1703930"/>
              <a:gd name="connsiteY141" fmla="*/ 462979 h 572482"/>
              <a:gd name="connsiteX142" fmla="*/ 522103 w 1703930"/>
              <a:gd name="connsiteY142" fmla="*/ 464504 h 572482"/>
              <a:gd name="connsiteX143" fmla="*/ 523511 w 1703930"/>
              <a:gd name="connsiteY143" fmla="*/ 472716 h 572482"/>
              <a:gd name="connsiteX144" fmla="*/ 524450 w 1703930"/>
              <a:gd name="connsiteY144" fmla="*/ 475063 h 572482"/>
              <a:gd name="connsiteX145" fmla="*/ 527735 w 1703930"/>
              <a:gd name="connsiteY145" fmla="*/ 487381 h 572482"/>
              <a:gd name="connsiteX146" fmla="*/ 523628 w 1703930"/>
              <a:gd name="connsiteY146" fmla="*/ 485973 h 572482"/>
              <a:gd name="connsiteX147" fmla="*/ 517528 w 1703930"/>
              <a:gd name="connsiteY147" fmla="*/ 483744 h 572482"/>
              <a:gd name="connsiteX148" fmla="*/ 510372 w 1703930"/>
              <a:gd name="connsiteY148" fmla="*/ 475415 h 572482"/>
              <a:gd name="connsiteX149" fmla="*/ 504975 w 1703930"/>
              <a:gd name="connsiteY149" fmla="*/ 467789 h 572482"/>
              <a:gd name="connsiteX150" fmla="*/ 499110 w 1703930"/>
              <a:gd name="connsiteY150" fmla="*/ 466029 h 572482"/>
              <a:gd name="connsiteX151" fmla="*/ 496294 w 1703930"/>
              <a:gd name="connsiteY151" fmla="*/ 472013 h 572482"/>
              <a:gd name="connsiteX152" fmla="*/ 495238 w 1703930"/>
              <a:gd name="connsiteY152" fmla="*/ 477526 h 572482"/>
              <a:gd name="connsiteX153" fmla="*/ 495238 w 1703930"/>
              <a:gd name="connsiteY153" fmla="*/ 483627 h 572482"/>
              <a:gd name="connsiteX154" fmla="*/ 494651 w 1703930"/>
              <a:gd name="connsiteY154" fmla="*/ 491135 h 572482"/>
              <a:gd name="connsiteX155" fmla="*/ 480339 w 1703930"/>
              <a:gd name="connsiteY155" fmla="*/ 482923 h 572482"/>
              <a:gd name="connsiteX156" fmla="*/ 464267 w 1703930"/>
              <a:gd name="connsiteY156" fmla="*/ 480694 h 572482"/>
              <a:gd name="connsiteX157" fmla="*/ 452535 w 1703930"/>
              <a:gd name="connsiteY157" fmla="*/ 484331 h 572482"/>
              <a:gd name="connsiteX158" fmla="*/ 441977 w 1703930"/>
              <a:gd name="connsiteY158" fmla="*/ 476471 h 572482"/>
              <a:gd name="connsiteX159" fmla="*/ 441977 w 1703930"/>
              <a:gd name="connsiteY159" fmla="*/ 476471 h 572482"/>
              <a:gd name="connsiteX160" fmla="*/ 437402 w 1703930"/>
              <a:gd name="connsiteY160" fmla="*/ 472834 h 572482"/>
              <a:gd name="connsiteX161" fmla="*/ 424497 w 1703930"/>
              <a:gd name="connsiteY161" fmla="*/ 475767 h 572482"/>
              <a:gd name="connsiteX162" fmla="*/ 423441 w 1703930"/>
              <a:gd name="connsiteY162" fmla="*/ 476940 h 572482"/>
              <a:gd name="connsiteX163" fmla="*/ 357275 w 1703930"/>
              <a:gd name="connsiteY163" fmla="*/ 470487 h 572482"/>
              <a:gd name="connsiteX164" fmla="*/ 346600 w 1703930"/>
              <a:gd name="connsiteY164" fmla="*/ 468024 h 572482"/>
              <a:gd name="connsiteX165" fmla="*/ 320673 w 1703930"/>
              <a:gd name="connsiteY165" fmla="*/ 470487 h 572482"/>
              <a:gd name="connsiteX166" fmla="*/ 298031 w 1703930"/>
              <a:gd name="connsiteY166" fmla="*/ 473303 h 572482"/>
              <a:gd name="connsiteX167" fmla="*/ 254037 w 1703930"/>
              <a:gd name="connsiteY167" fmla="*/ 439633 h 572482"/>
              <a:gd name="connsiteX168" fmla="*/ 254037 w 1703930"/>
              <a:gd name="connsiteY168" fmla="*/ 423679 h 572482"/>
              <a:gd name="connsiteX169" fmla="*/ 255445 w 1703930"/>
              <a:gd name="connsiteY169" fmla="*/ 415232 h 572482"/>
              <a:gd name="connsiteX170" fmla="*/ 252747 w 1703930"/>
              <a:gd name="connsiteY170" fmla="*/ 409718 h 572482"/>
              <a:gd name="connsiteX171" fmla="*/ 241016 w 1703930"/>
              <a:gd name="connsiteY171" fmla="*/ 412768 h 572482"/>
              <a:gd name="connsiteX172" fmla="*/ 201597 w 1703930"/>
              <a:gd name="connsiteY172" fmla="*/ 431656 h 572482"/>
              <a:gd name="connsiteX173" fmla="*/ 142940 w 1703930"/>
              <a:gd name="connsiteY173" fmla="*/ 419924 h 572482"/>
              <a:gd name="connsiteX174" fmla="*/ 122996 w 1703930"/>
              <a:gd name="connsiteY174" fmla="*/ 426025 h 572482"/>
              <a:gd name="connsiteX175" fmla="*/ 98712 w 1703930"/>
              <a:gd name="connsiteY175" fmla="*/ 431187 h 572482"/>
              <a:gd name="connsiteX176" fmla="*/ 69970 w 1703930"/>
              <a:gd name="connsiteY176" fmla="*/ 413941 h 572482"/>
              <a:gd name="connsiteX177" fmla="*/ 61288 w 1703930"/>
              <a:gd name="connsiteY177" fmla="*/ 406903 h 572482"/>
              <a:gd name="connsiteX178" fmla="*/ 20580 w 1703930"/>
              <a:gd name="connsiteY178" fmla="*/ 389305 h 572482"/>
              <a:gd name="connsiteX179" fmla="*/ 3217 w 1703930"/>
              <a:gd name="connsiteY179" fmla="*/ 387428 h 57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703930" h="572482">
                <a:moveTo>
                  <a:pt x="2865" y="387076"/>
                </a:moveTo>
                <a:cubicBezTo>
                  <a:pt x="5716" y="383709"/>
                  <a:pt x="7652" y="379674"/>
                  <a:pt x="8496" y="375345"/>
                </a:cubicBezTo>
                <a:cubicBezTo>
                  <a:pt x="9083" y="371696"/>
                  <a:pt x="9470" y="368013"/>
                  <a:pt x="9670" y="364317"/>
                </a:cubicBezTo>
                <a:cubicBezTo>
                  <a:pt x="9670" y="364317"/>
                  <a:pt x="14597" y="340854"/>
                  <a:pt x="17764" y="326776"/>
                </a:cubicBezTo>
                <a:cubicBezTo>
                  <a:pt x="19078" y="321051"/>
                  <a:pt x="20029" y="315256"/>
                  <a:pt x="20580" y="309414"/>
                </a:cubicBezTo>
                <a:cubicBezTo>
                  <a:pt x="14233" y="290831"/>
                  <a:pt x="8907" y="271919"/>
                  <a:pt x="4625" y="252750"/>
                </a:cubicBezTo>
                <a:cubicBezTo>
                  <a:pt x="4390" y="249583"/>
                  <a:pt x="4390" y="246415"/>
                  <a:pt x="4625" y="243248"/>
                </a:cubicBezTo>
                <a:cubicBezTo>
                  <a:pt x="10280" y="236127"/>
                  <a:pt x="14867" y="228231"/>
                  <a:pt x="18234" y="219784"/>
                </a:cubicBezTo>
                <a:cubicBezTo>
                  <a:pt x="19911" y="215538"/>
                  <a:pt x="21167" y="211138"/>
                  <a:pt x="21988" y="206645"/>
                </a:cubicBezTo>
                <a:cubicBezTo>
                  <a:pt x="21648" y="191241"/>
                  <a:pt x="19993" y="175897"/>
                  <a:pt x="17060" y="160775"/>
                </a:cubicBezTo>
                <a:lnTo>
                  <a:pt x="12720" y="154323"/>
                </a:lnTo>
                <a:cubicBezTo>
                  <a:pt x="6631" y="154205"/>
                  <a:pt x="1786" y="149172"/>
                  <a:pt x="1903" y="143084"/>
                </a:cubicBezTo>
                <a:cubicBezTo>
                  <a:pt x="1915" y="142919"/>
                  <a:pt x="1915" y="142755"/>
                  <a:pt x="1927" y="142591"/>
                </a:cubicBezTo>
                <a:cubicBezTo>
                  <a:pt x="1927" y="130860"/>
                  <a:pt x="-2648" y="83933"/>
                  <a:pt x="1927" y="71146"/>
                </a:cubicBezTo>
                <a:cubicBezTo>
                  <a:pt x="6150" y="59895"/>
                  <a:pt x="8262" y="47964"/>
                  <a:pt x="8145" y="35951"/>
                </a:cubicBezTo>
                <a:cubicBezTo>
                  <a:pt x="8098" y="33206"/>
                  <a:pt x="7863" y="30461"/>
                  <a:pt x="7441" y="27739"/>
                </a:cubicBezTo>
                <a:cubicBezTo>
                  <a:pt x="6068" y="21087"/>
                  <a:pt x="5247" y="14342"/>
                  <a:pt x="4977" y="7561"/>
                </a:cubicBezTo>
                <a:lnTo>
                  <a:pt x="5798" y="6036"/>
                </a:lnTo>
                <a:cubicBezTo>
                  <a:pt x="5798" y="6036"/>
                  <a:pt x="8966" y="-3349"/>
                  <a:pt x="15535" y="756"/>
                </a:cubicBezTo>
                <a:cubicBezTo>
                  <a:pt x="22105" y="4863"/>
                  <a:pt x="50730" y="42052"/>
                  <a:pt x="62461" y="43929"/>
                </a:cubicBezTo>
                <a:cubicBezTo>
                  <a:pt x="74193" y="45806"/>
                  <a:pt x="103287" y="45336"/>
                  <a:pt x="108097" y="49677"/>
                </a:cubicBezTo>
                <a:cubicBezTo>
                  <a:pt x="112907" y="54018"/>
                  <a:pt x="114901" y="56247"/>
                  <a:pt x="114901" y="56247"/>
                </a:cubicBezTo>
                <a:cubicBezTo>
                  <a:pt x="114901" y="56247"/>
                  <a:pt x="123348" y="72202"/>
                  <a:pt x="126633" y="77598"/>
                </a:cubicBezTo>
                <a:cubicBezTo>
                  <a:pt x="146577" y="95442"/>
                  <a:pt x="168503" y="110951"/>
                  <a:pt x="191978" y="123821"/>
                </a:cubicBezTo>
                <a:cubicBezTo>
                  <a:pt x="200776" y="125932"/>
                  <a:pt x="250635" y="123821"/>
                  <a:pt x="257674" y="126636"/>
                </a:cubicBezTo>
                <a:lnTo>
                  <a:pt x="266942" y="130860"/>
                </a:lnTo>
                <a:lnTo>
                  <a:pt x="320204" y="167227"/>
                </a:lnTo>
                <a:cubicBezTo>
                  <a:pt x="347679" y="172764"/>
                  <a:pt x="375752" y="174688"/>
                  <a:pt x="403732" y="172976"/>
                </a:cubicBezTo>
                <a:cubicBezTo>
                  <a:pt x="408038" y="171955"/>
                  <a:pt x="412237" y="170547"/>
                  <a:pt x="416285" y="168752"/>
                </a:cubicBezTo>
                <a:cubicBezTo>
                  <a:pt x="416285" y="168752"/>
                  <a:pt x="432005" y="147166"/>
                  <a:pt x="437636" y="147987"/>
                </a:cubicBezTo>
                <a:cubicBezTo>
                  <a:pt x="443267" y="148809"/>
                  <a:pt x="496294" y="176143"/>
                  <a:pt x="506500" y="177668"/>
                </a:cubicBezTo>
                <a:cubicBezTo>
                  <a:pt x="516707" y="179193"/>
                  <a:pt x="579470" y="202422"/>
                  <a:pt x="588621" y="205824"/>
                </a:cubicBezTo>
                <a:cubicBezTo>
                  <a:pt x="597772" y="209226"/>
                  <a:pt x="601878" y="203008"/>
                  <a:pt x="606101" y="200076"/>
                </a:cubicBezTo>
                <a:lnTo>
                  <a:pt x="612201" y="196204"/>
                </a:lnTo>
                <a:cubicBezTo>
                  <a:pt x="612201" y="196204"/>
                  <a:pt x="620766" y="187992"/>
                  <a:pt x="628508" y="191394"/>
                </a:cubicBezTo>
                <a:cubicBezTo>
                  <a:pt x="636251" y="194796"/>
                  <a:pt x="647279" y="195148"/>
                  <a:pt x="661005" y="200076"/>
                </a:cubicBezTo>
                <a:cubicBezTo>
                  <a:pt x="674731" y="205003"/>
                  <a:pt x="667222" y="211807"/>
                  <a:pt x="677194" y="215561"/>
                </a:cubicBezTo>
                <a:cubicBezTo>
                  <a:pt x="687166" y="219315"/>
                  <a:pt x="743243" y="233628"/>
                  <a:pt x="743243" y="233628"/>
                </a:cubicBezTo>
                <a:cubicBezTo>
                  <a:pt x="748710" y="234296"/>
                  <a:pt x="754259" y="234097"/>
                  <a:pt x="759667" y="233041"/>
                </a:cubicBezTo>
                <a:cubicBezTo>
                  <a:pt x="766741" y="230648"/>
                  <a:pt x="774413" y="230648"/>
                  <a:pt x="781487" y="233041"/>
                </a:cubicBezTo>
                <a:cubicBezTo>
                  <a:pt x="786180" y="236091"/>
                  <a:pt x="798616" y="246180"/>
                  <a:pt x="806945" y="245477"/>
                </a:cubicBezTo>
                <a:cubicBezTo>
                  <a:pt x="819990" y="242825"/>
                  <a:pt x="833388" y="242356"/>
                  <a:pt x="846598" y="244069"/>
                </a:cubicBezTo>
                <a:cubicBezTo>
                  <a:pt x="858329" y="247823"/>
                  <a:pt x="907367" y="259906"/>
                  <a:pt x="913585" y="264247"/>
                </a:cubicBezTo>
                <a:cubicBezTo>
                  <a:pt x="919802" y="268588"/>
                  <a:pt x="931651" y="277269"/>
                  <a:pt x="937048" y="281727"/>
                </a:cubicBezTo>
                <a:cubicBezTo>
                  <a:pt x="942444" y="286185"/>
                  <a:pt x="952885" y="285598"/>
                  <a:pt x="974823" y="285833"/>
                </a:cubicBezTo>
                <a:cubicBezTo>
                  <a:pt x="996761" y="286068"/>
                  <a:pt x="1004739" y="287006"/>
                  <a:pt x="1004739" y="287006"/>
                </a:cubicBezTo>
                <a:cubicBezTo>
                  <a:pt x="1014734" y="286854"/>
                  <a:pt x="1024635" y="288942"/>
                  <a:pt x="1033715" y="293107"/>
                </a:cubicBezTo>
                <a:cubicBezTo>
                  <a:pt x="1043324" y="300228"/>
                  <a:pt x="1054844" y="304322"/>
                  <a:pt x="1066799" y="304838"/>
                </a:cubicBezTo>
                <a:cubicBezTo>
                  <a:pt x="1079199" y="304862"/>
                  <a:pt x="1091529" y="306668"/>
                  <a:pt x="1103401" y="310235"/>
                </a:cubicBezTo>
                <a:cubicBezTo>
                  <a:pt x="1118030" y="313625"/>
                  <a:pt x="1133176" y="314106"/>
                  <a:pt x="1147981" y="311642"/>
                </a:cubicBezTo>
                <a:cubicBezTo>
                  <a:pt x="1162059" y="308709"/>
                  <a:pt x="1200303" y="313989"/>
                  <a:pt x="1226230" y="320441"/>
                </a:cubicBezTo>
                <a:cubicBezTo>
                  <a:pt x="1252814" y="325169"/>
                  <a:pt x="1280008" y="325169"/>
                  <a:pt x="1306591" y="320441"/>
                </a:cubicBezTo>
                <a:cubicBezTo>
                  <a:pt x="1314803" y="317860"/>
                  <a:pt x="1318910" y="316218"/>
                  <a:pt x="1318910" y="316218"/>
                </a:cubicBezTo>
                <a:cubicBezTo>
                  <a:pt x="1318910" y="316218"/>
                  <a:pt x="1363607" y="301671"/>
                  <a:pt x="1365836" y="301436"/>
                </a:cubicBezTo>
                <a:cubicBezTo>
                  <a:pt x="1379127" y="296943"/>
                  <a:pt x="1393346" y="295934"/>
                  <a:pt x="1407131" y="298503"/>
                </a:cubicBezTo>
                <a:cubicBezTo>
                  <a:pt x="1432541" y="302058"/>
                  <a:pt x="1458327" y="302058"/>
                  <a:pt x="1483738" y="298503"/>
                </a:cubicBezTo>
                <a:lnTo>
                  <a:pt x="1502743" y="293576"/>
                </a:lnTo>
                <a:cubicBezTo>
                  <a:pt x="1515025" y="289857"/>
                  <a:pt x="1527578" y="287112"/>
                  <a:pt x="1540284" y="285364"/>
                </a:cubicBezTo>
                <a:cubicBezTo>
                  <a:pt x="1549551" y="285364"/>
                  <a:pt x="1552015" y="288649"/>
                  <a:pt x="1564802" y="292872"/>
                </a:cubicBezTo>
                <a:cubicBezTo>
                  <a:pt x="1574364" y="296344"/>
                  <a:pt x="1584887" y="296051"/>
                  <a:pt x="1594248" y="292051"/>
                </a:cubicBezTo>
                <a:cubicBezTo>
                  <a:pt x="1607904" y="288027"/>
                  <a:pt x="1622275" y="286983"/>
                  <a:pt x="1636365" y="289000"/>
                </a:cubicBezTo>
                <a:cubicBezTo>
                  <a:pt x="1645633" y="290291"/>
                  <a:pt x="1652554" y="291464"/>
                  <a:pt x="1658303" y="291699"/>
                </a:cubicBezTo>
                <a:cubicBezTo>
                  <a:pt x="1662761" y="311760"/>
                  <a:pt x="1668509" y="333698"/>
                  <a:pt x="1672615" y="337217"/>
                </a:cubicBezTo>
                <a:cubicBezTo>
                  <a:pt x="1678997" y="341312"/>
                  <a:pt x="1686517" y="343282"/>
                  <a:pt x="1694084" y="342848"/>
                </a:cubicBezTo>
                <a:cubicBezTo>
                  <a:pt x="1696782" y="342848"/>
                  <a:pt x="1699363" y="342848"/>
                  <a:pt x="1701240" y="343435"/>
                </a:cubicBezTo>
                <a:cubicBezTo>
                  <a:pt x="1702085" y="343541"/>
                  <a:pt x="1702894" y="343869"/>
                  <a:pt x="1703586" y="344373"/>
                </a:cubicBezTo>
                <a:cubicBezTo>
                  <a:pt x="1703903" y="345758"/>
                  <a:pt x="1703903" y="347212"/>
                  <a:pt x="1703586" y="348597"/>
                </a:cubicBezTo>
                <a:cubicBezTo>
                  <a:pt x="1703211" y="349828"/>
                  <a:pt x="1702941" y="351084"/>
                  <a:pt x="1702765" y="352351"/>
                </a:cubicBezTo>
                <a:cubicBezTo>
                  <a:pt x="1702765" y="356809"/>
                  <a:pt x="1695257" y="361267"/>
                  <a:pt x="1689978" y="364082"/>
                </a:cubicBezTo>
                <a:cubicBezTo>
                  <a:pt x="1683537" y="368224"/>
                  <a:pt x="1677414" y="372846"/>
                  <a:pt x="1671677" y="377926"/>
                </a:cubicBezTo>
                <a:cubicBezTo>
                  <a:pt x="1667688" y="381328"/>
                  <a:pt x="1663934" y="384378"/>
                  <a:pt x="1661118" y="386607"/>
                </a:cubicBezTo>
                <a:cubicBezTo>
                  <a:pt x="1655839" y="390361"/>
                  <a:pt x="1624633" y="389305"/>
                  <a:pt x="1606332" y="387780"/>
                </a:cubicBezTo>
                <a:cubicBezTo>
                  <a:pt x="1606332" y="387780"/>
                  <a:pt x="1602930" y="387780"/>
                  <a:pt x="1593779" y="386021"/>
                </a:cubicBezTo>
                <a:cubicBezTo>
                  <a:pt x="1584629" y="384260"/>
                  <a:pt x="1579936" y="388132"/>
                  <a:pt x="1579584" y="388484"/>
                </a:cubicBezTo>
                <a:lnTo>
                  <a:pt x="1579584" y="389188"/>
                </a:lnTo>
                <a:lnTo>
                  <a:pt x="1576534" y="396109"/>
                </a:lnTo>
                <a:cubicBezTo>
                  <a:pt x="1571607" y="403230"/>
                  <a:pt x="1564603" y="408639"/>
                  <a:pt x="1556473" y="411595"/>
                </a:cubicBezTo>
                <a:cubicBezTo>
                  <a:pt x="1550607" y="413589"/>
                  <a:pt x="1536881" y="416170"/>
                  <a:pt x="1536529" y="416288"/>
                </a:cubicBezTo>
                <a:cubicBezTo>
                  <a:pt x="1536178" y="416405"/>
                  <a:pt x="1522100" y="420276"/>
                  <a:pt x="1512362" y="421919"/>
                </a:cubicBezTo>
                <a:cubicBezTo>
                  <a:pt x="1500772" y="426107"/>
                  <a:pt x="1489838" y="431914"/>
                  <a:pt x="1479866" y="439164"/>
                </a:cubicBezTo>
                <a:lnTo>
                  <a:pt x="1409477" y="461571"/>
                </a:lnTo>
                <a:cubicBezTo>
                  <a:pt x="1408363" y="461959"/>
                  <a:pt x="1407706" y="463120"/>
                  <a:pt x="1407952" y="464270"/>
                </a:cubicBezTo>
                <a:lnTo>
                  <a:pt x="1413935" y="496297"/>
                </a:lnTo>
                <a:cubicBezTo>
                  <a:pt x="1406309" y="495124"/>
                  <a:pt x="1385545" y="491839"/>
                  <a:pt x="1369238" y="487967"/>
                </a:cubicBezTo>
                <a:cubicBezTo>
                  <a:pt x="1352931" y="484096"/>
                  <a:pt x="1348590" y="487967"/>
                  <a:pt x="1344015" y="492073"/>
                </a:cubicBezTo>
                <a:cubicBezTo>
                  <a:pt x="1342337" y="493458"/>
                  <a:pt x="1340531" y="494678"/>
                  <a:pt x="1338618" y="495710"/>
                </a:cubicBezTo>
                <a:cubicBezTo>
                  <a:pt x="1331579" y="498315"/>
                  <a:pt x="1324177" y="499781"/>
                  <a:pt x="1316681" y="500051"/>
                </a:cubicBezTo>
                <a:lnTo>
                  <a:pt x="1314100" y="498174"/>
                </a:lnTo>
                <a:cubicBezTo>
                  <a:pt x="1318686" y="496543"/>
                  <a:pt x="1323555" y="495828"/>
                  <a:pt x="1328412" y="496062"/>
                </a:cubicBezTo>
                <a:cubicBezTo>
                  <a:pt x="1334043" y="496191"/>
                  <a:pt x="1338959" y="492296"/>
                  <a:pt x="1340144" y="486794"/>
                </a:cubicBezTo>
                <a:cubicBezTo>
                  <a:pt x="1340519" y="485152"/>
                  <a:pt x="1339534" y="483498"/>
                  <a:pt x="1337915" y="483040"/>
                </a:cubicBezTo>
                <a:cubicBezTo>
                  <a:pt x="1336612" y="482712"/>
                  <a:pt x="1335357" y="482243"/>
                  <a:pt x="1334160" y="481632"/>
                </a:cubicBezTo>
                <a:cubicBezTo>
                  <a:pt x="1326840" y="478547"/>
                  <a:pt x="1319214" y="476271"/>
                  <a:pt x="1311401" y="474828"/>
                </a:cubicBezTo>
                <a:cubicBezTo>
                  <a:pt x="1307283" y="474734"/>
                  <a:pt x="1303224" y="475790"/>
                  <a:pt x="1299670" y="477878"/>
                </a:cubicBezTo>
                <a:cubicBezTo>
                  <a:pt x="1296619" y="479380"/>
                  <a:pt x="1293487" y="480706"/>
                  <a:pt x="1290285" y="481867"/>
                </a:cubicBezTo>
                <a:cubicBezTo>
                  <a:pt x="1279491" y="485739"/>
                  <a:pt x="1226934" y="481867"/>
                  <a:pt x="1217197" y="477526"/>
                </a:cubicBezTo>
                <a:lnTo>
                  <a:pt x="1215437" y="477526"/>
                </a:lnTo>
                <a:cubicBezTo>
                  <a:pt x="1209700" y="474417"/>
                  <a:pt x="1203013" y="473538"/>
                  <a:pt x="1196667" y="475063"/>
                </a:cubicBezTo>
                <a:cubicBezTo>
                  <a:pt x="1188220" y="476940"/>
                  <a:pt x="1175315" y="491604"/>
                  <a:pt x="1174025" y="492895"/>
                </a:cubicBezTo>
                <a:cubicBezTo>
                  <a:pt x="1172734" y="494185"/>
                  <a:pt x="1171327" y="495476"/>
                  <a:pt x="1169449" y="498057"/>
                </a:cubicBezTo>
                <a:cubicBezTo>
                  <a:pt x="1163678" y="510281"/>
                  <a:pt x="1159724" y="523279"/>
                  <a:pt x="1157718" y="536653"/>
                </a:cubicBezTo>
                <a:cubicBezTo>
                  <a:pt x="1157953" y="542308"/>
                  <a:pt x="1155301" y="547704"/>
                  <a:pt x="1150679" y="550966"/>
                </a:cubicBezTo>
                <a:lnTo>
                  <a:pt x="1146456" y="554485"/>
                </a:lnTo>
                <a:cubicBezTo>
                  <a:pt x="1140356" y="560468"/>
                  <a:pt x="1091200" y="570792"/>
                  <a:pt x="1087798" y="571379"/>
                </a:cubicBezTo>
                <a:lnTo>
                  <a:pt x="1034420" y="572200"/>
                </a:lnTo>
                <a:lnTo>
                  <a:pt x="1030548" y="572200"/>
                </a:lnTo>
                <a:cubicBezTo>
                  <a:pt x="1029610" y="572200"/>
                  <a:pt x="918395" y="564340"/>
                  <a:pt x="911825" y="562463"/>
                </a:cubicBezTo>
                <a:cubicBezTo>
                  <a:pt x="906334" y="561384"/>
                  <a:pt x="900633" y="562521"/>
                  <a:pt x="895987" y="565630"/>
                </a:cubicBezTo>
                <a:lnTo>
                  <a:pt x="889535" y="570557"/>
                </a:lnTo>
                <a:cubicBezTo>
                  <a:pt x="888198" y="571156"/>
                  <a:pt x="886661" y="571156"/>
                  <a:pt x="885312" y="570557"/>
                </a:cubicBezTo>
                <a:cubicBezTo>
                  <a:pt x="881957" y="569525"/>
                  <a:pt x="879305" y="566944"/>
                  <a:pt x="878156" y="563636"/>
                </a:cubicBezTo>
                <a:cubicBezTo>
                  <a:pt x="876490" y="557547"/>
                  <a:pt x="871703" y="552819"/>
                  <a:pt x="865603" y="551200"/>
                </a:cubicBezTo>
                <a:cubicBezTo>
                  <a:pt x="859268" y="549206"/>
                  <a:pt x="832755" y="540407"/>
                  <a:pt x="826771" y="538765"/>
                </a:cubicBezTo>
                <a:cubicBezTo>
                  <a:pt x="818900" y="536255"/>
                  <a:pt x="810324" y="537322"/>
                  <a:pt x="803308" y="541698"/>
                </a:cubicBezTo>
                <a:cubicBezTo>
                  <a:pt x="802135" y="542719"/>
                  <a:pt x="801197" y="543188"/>
                  <a:pt x="800493" y="543106"/>
                </a:cubicBezTo>
                <a:cubicBezTo>
                  <a:pt x="799671" y="543106"/>
                  <a:pt x="798968" y="541698"/>
                  <a:pt x="798968" y="541698"/>
                </a:cubicBezTo>
                <a:lnTo>
                  <a:pt x="798029" y="540642"/>
                </a:lnTo>
                <a:cubicBezTo>
                  <a:pt x="796492" y="539199"/>
                  <a:pt x="795190" y="537545"/>
                  <a:pt x="794158" y="535715"/>
                </a:cubicBezTo>
                <a:cubicBezTo>
                  <a:pt x="790990" y="530670"/>
                  <a:pt x="784772" y="522106"/>
                  <a:pt x="784772" y="522106"/>
                </a:cubicBezTo>
                <a:cubicBezTo>
                  <a:pt x="782766" y="519197"/>
                  <a:pt x="780573" y="516405"/>
                  <a:pt x="778203" y="513777"/>
                </a:cubicBezTo>
                <a:cubicBezTo>
                  <a:pt x="772454" y="506973"/>
                  <a:pt x="761661" y="509202"/>
                  <a:pt x="756030" y="510257"/>
                </a:cubicBezTo>
                <a:lnTo>
                  <a:pt x="753684" y="510257"/>
                </a:lnTo>
                <a:cubicBezTo>
                  <a:pt x="744815" y="511407"/>
                  <a:pt x="735875" y="511912"/>
                  <a:pt x="726936" y="511783"/>
                </a:cubicBezTo>
                <a:cubicBezTo>
                  <a:pt x="715204" y="511783"/>
                  <a:pt x="714266" y="515419"/>
                  <a:pt x="712741" y="522693"/>
                </a:cubicBezTo>
                <a:lnTo>
                  <a:pt x="712741" y="524453"/>
                </a:lnTo>
                <a:cubicBezTo>
                  <a:pt x="711919" y="527855"/>
                  <a:pt x="710042" y="527972"/>
                  <a:pt x="703238" y="527151"/>
                </a:cubicBezTo>
                <a:cubicBezTo>
                  <a:pt x="700869" y="526764"/>
                  <a:pt x="698475" y="526576"/>
                  <a:pt x="696082" y="526564"/>
                </a:cubicBezTo>
                <a:cubicBezTo>
                  <a:pt x="690756" y="525848"/>
                  <a:pt x="685852" y="529591"/>
                  <a:pt x="685136" y="534917"/>
                </a:cubicBezTo>
                <a:cubicBezTo>
                  <a:pt x="685090" y="535257"/>
                  <a:pt x="685066" y="535609"/>
                  <a:pt x="685054" y="535950"/>
                </a:cubicBezTo>
                <a:cubicBezTo>
                  <a:pt x="684890" y="536829"/>
                  <a:pt x="684655" y="537686"/>
                  <a:pt x="684350" y="538531"/>
                </a:cubicBezTo>
                <a:cubicBezTo>
                  <a:pt x="681817" y="543540"/>
                  <a:pt x="677312" y="547282"/>
                  <a:pt x="671915" y="548854"/>
                </a:cubicBezTo>
                <a:cubicBezTo>
                  <a:pt x="661849" y="549007"/>
                  <a:pt x="652018" y="545792"/>
                  <a:pt x="643994" y="539703"/>
                </a:cubicBezTo>
                <a:cubicBezTo>
                  <a:pt x="639700" y="535503"/>
                  <a:pt x="636580" y="530236"/>
                  <a:pt x="634961" y="524453"/>
                </a:cubicBezTo>
                <a:cubicBezTo>
                  <a:pt x="633048" y="519314"/>
                  <a:pt x="630737" y="514328"/>
                  <a:pt x="628039" y="509554"/>
                </a:cubicBezTo>
                <a:cubicBezTo>
                  <a:pt x="622056" y="499699"/>
                  <a:pt x="617950" y="498760"/>
                  <a:pt x="612084" y="498409"/>
                </a:cubicBezTo>
                <a:lnTo>
                  <a:pt x="607978" y="498409"/>
                </a:lnTo>
                <a:cubicBezTo>
                  <a:pt x="605397" y="498409"/>
                  <a:pt x="601995" y="497587"/>
                  <a:pt x="597889" y="497235"/>
                </a:cubicBezTo>
                <a:cubicBezTo>
                  <a:pt x="587542" y="496391"/>
                  <a:pt x="577265" y="494784"/>
                  <a:pt x="567152" y="492425"/>
                </a:cubicBezTo>
                <a:cubicBezTo>
                  <a:pt x="556711" y="490079"/>
                  <a:pt x="556477" y="488320"/>
                  <a:pt x="555421" y="485856"/>
                </a:cubicBezTo>
                <a:cubicBezTo>
                  <a:pt x="555116" y="483709"/>
                  <a:pt x="554306" y="481656"/>
                  <a:pt x="553074" y="479873"/>
                </a:cubicBezTo>
                <a:cubicBezTo>
                  <a:pt x="546751" y="473678"/>
                  <a:pt x="539607" y="468388"/>
                  <a:pt x="531840" y="464152"/>
                </a:cubicBezTo>
                <a:cubicBezTo>
                  <a:pt x="529776" y="463519"/>
                  <a:pt x="527652" y="463132"/>
                  <a:pt x="525505" y="462979"/>
                </a:cubicBezTo>
                <a:cubicBezTo>
                  <a:pt x="524180" y="462850"/>
                  <a:pt x="522889" y="463425"/>
                  <a:pt x="522103" y="464504"/>
                </a:cubicBezTo>
                <a:cubicBezTo>
                  <a:pt x="520578" y="466968"/>
                  <a:pt x="522103" y="470839"/>
                  <a:pt x="523511" y="472716"/>
                </a:cubicBezTo>
                <a:lnTo>
                  <a:pt x="524450" y="475063"/>
                </a:lnTo>
                <a:cubicBezTo>
                  <a:pt x="526315" y="478922"/>
                  <a:pt x="527429" y="483099"/>
                  <a:pt x="527735" y="487381"/>
                </a:cubicBezTo>
                <a:cubicBezTo>
                  <a:pt x="527735" y="487381"/>
                  <a:pt x="525154" y="486442"/>
                  <a:pt x="523628" y="485973"/>
                </a:cubicBezTo>
                <a:cubicBezTo>
                  <a:pt x="521634" y="485117"/>
                  <a:pt x="519604" y="484377"/>
                  <a:pt x="517528" y="483744"/>
                </a:cubicBezTo>
                <a:cubicBezTo>
                  <a:pt x="514243" y="482923"/>
                  <a:pt x="512249" y="479403"/>
                  <a:pt x="510372" y="475415"/>
                </a:cubicBezTo>
                <a:cubicBezTo>
                  <a:pt x="509058" y="472564"/>
                  <a:pt x="507228" y="469983"/>
                  <a:pt x="504975" y="467789"/>
                </a:cubicBezTo>
                <a:cubicBezTo>
                  <a:pt x="503509" y="466147"/>
                  <a:pt x="501244" y="465466"/>
                  <a:pt x="499110" y="466029"/>
                </a:cubicBezTo>
                <a:cubicBezTo>
                  <a:pt x="496411" y="467437"/>
                  <a:pt x="496294" y="471309"/>
                  <a:pt x="496294" y="472013"/>
                </a:cubicBezTo>
                <a:cubicBezTo>
                  <a:pt x="495801" y="473819"/>
                  <a:pt x="495449" y="475661"/>
                  <a:pt x="495238" y="477526"/>
                </a:cubicBezTo>
                <a:cubicBezTo>
                  <a:pt x="494933" y="479544"/>
                  <a:pt x="494933" y="481609"/>
                  <a:pt x="495238" y="483627"/>
                </a:cubicBezTo>
                <a:cubicBezTo>
                  <a:pt x="495426" y="486149"/>
                  <a:pt x="495226" y="488671"/>
                  <a:pt x="494651" y="491135"/>
                </a:cubicBezTo>
                <a:cubicBezTo>
                  <a:pt x="489337" y="489469"/>
                  <a:pt x="484457" y="486665"/>
                  <a:pt x="480339" y="482923"/>
                </a:cubicBezTo>
                <a:cubicBezTo>
                  <a:pt x="476819" y="479403"/>
                  <a:pt x="466965" y="477996"/>
                  <a:pt x="464267" y="480694"/>
                </a:cubicBezTo>
                <a:cubicBezTo>
                  <a:pt x="460818" y="483063"/>
                  <a:pt x="456723" y="484331"/>
                  <a:pt x="452535" y="484331"/>
                </a:cubicBezTo>
                <a:cubicBezTo>
                  <a:pt x="448429" y="484331"/>
                  <a:pt x="443502" y="478700"/>
                  <a:pt x="441977" y="476471"/>
                </a:cubicBezTo>
                <a:lnTo>
                  <a:pt x="441977" y="476471"/>
                </a:lnTo>
                <a:lnTo>
                  <a:pt x="437402" y="472834"/>
                </a:lnTo>
                <a:cubicBezTo>
                  <a:pt x="431888" y="468610"/>
                  <a:pt x="427313" y="472834"/>
                  <a:pt x="424497" y="475767"/>
                </a:cubicBezTo>
                <a:lnTo>
                  <a:pt x="423441" y="476940"/>
                </a:lnTo>
                <a:cubicBezTo>
                  <a:pt x="401269" y="476236"/>
                  <a:pt x="379166" y="474089"/>
                  <a:pt x="357275" y="470487"/>
                </a:cubicBezTo>
                <a:lnTo>
                  <a:pt x="346600" y="468024"/>
                </a:lnTo>
                <a:cubicBezTo>
                  <a:pt x="337918" y="466076"/>
                  <a:pt x="328838" y="466944"/>
                  <a:pt x="320673" y="470487"/>
                </a:cubicBezTo>
                <a:cubicBezTo>
                  <a:pt x="313751" y="474265"/>
                  <a:pt x="305668" y="475262"/>
                  <a:pt x="298031" y="473303"/>
                </a:cubicBezTo>
                <a:cubicBezTo>
                  <a:pt x="288528" y="471661"/>
                  <a:pt x="260725" y="446320"/>
                  <a:pt x="254037" y="439633"/>
                </a:cubicBezTo>
                <a:cubicBezTo>
                  <a:pt x="251339" y="437170"/>
                  <a:pt x="253216" y="429310"/>
                  <a:pt x="254037" y="423679"/>
                </a:cubicBezTo>
                <a:cubicBezTo>
                  <a:pt x="254741" y="420910"/>
                  <a:pt x="255223" y="418083"/>
                  <a:pt x="255445" y="415232"/>
                </a:cubicBezTo>
                <a:cubicBezTo>
                  <a:pt x="255750" y="413015"/>
                  <a:pt x="254683" y="410844"/>
                  <a:pt x="252747" y="409718"/>
                </a:cubicBezTo>
                <a:cubicBezTo>
                  <a:pt x="249462" y="408076"/>
                  <a:pt x="244887" y="410422"/>
                  <a:pt x="241016" y="412768"/>
                </a:cubicBezTo>
                <a:cubicBezTo>
                  <a:pt x="228475" y="420253"/>
                  <a:pt x="215288" y="426576"/>
                  <a:pt x="201597" y="431656"/>
                </a:cubicBezTo>
                <a:cubicBezTo>
                  <a:pt x="197139" y="431656"/>
                  <a:pt x="151856" y="422505"/>
                  <a:pt x="142940" y="419924"/>
                </a:cubicBezTo>
                <a:cubicBezTo>
                  <a:pt x="135678" y="418071"/>
                  <a:pt x="127982" y="420429"/>
                  <a:pt x="122996" y="426025"/>
                </a:cubicBezTo>
                <a:cubicBezTo>
                  <a:pt x="115793" y="430635"/>
                  <a:pt x="107170" y="432477"/>
                  <a:pt x="98712" y="431187"/>
                </a:cubicBezTo>
                <a:cubicBezTo>
                  <a:pt x="89679" y="431187"/>
                  <a:pt x="78768" y="421684"/>
                  <a:pt x="69970" y="413941"/>
                </a:cubicBezTo>
                <a:cubicBezTo>
                  <a:pt x="66919" y="411243"/>
                  <a:pt x="63869" y="408779"/>
                  <a:pt x="61288" y="406903"/>
                </a:cubicBezTo>
                <a:cubicBezTo>
                  <a:pt x="48982" y="398467"/>
                  <a:pt x="35162" y="392485"/>
                  <a:pt x="20580" y="389305"/>
                </a:cubicBezTo>
                <a:cubicBezTo>
                  <a:pt x="18938" y="389305"/>
                  <a:pt x="11781" y="388484"/>
                  <a:pt x="3217" y="387428"/>
                </a:cubicBezTo>
                <a:close/>
              </a:path>
            </a:pathLst>
          </a:custGeom>
          <a:solidFill>
            <a:srgbClr val="3F5E74"/>
          </a:solidFill>
          <a:ln w="1171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5F88F8D-C222-4803-B95E-639551F6CC92}"/>
              </a:ext>
            </a:extLst>
          </p:cNvPr>
          <p:cNvSpPr/>
          <p:nvPr/>
        </p:nvSpPr>
        <p:spPr>
          <a:xfrm>
            <a:off x="7383767" y="2811994"/>
            <a:ext cx="2052823" cy="900755"/>
          </a:xfrm>
          <a:custGeom>
            <a:avLst/>
            <a:gdLst>
              <a:gd name="connsiteX0" fmla="*/ 21635 w 2052823"/>
              <a:gd name="connsiteY0" fmla="*/ 168768 h 900755"/>
              <a:gd name="connsiteX1" fmla="*/ 70439 w 2052823"/>
              <a:gd name="connsiteY1" fmla="*/ 182846 h 900755"/>
              <a:gd name="connsiteX2" fmla="*/ 140828 w 2052823"/>
              <a:gd name="connsiteY2" fmla="*/ 221678 h 900755"/>
              <a:gd name="connsiteX3" fmla="*/ 163470 w 2052823"/>
              <a:gd name="connsiteY3" fmla="*/ 243968 h 900755"/>
              <a:gd name="connsiteX4" fmla="*/ 172268 w 2052823"/>
              <a:gd name="connsiteY4" fmla="*/ 247370 h 900755"/>
              <a:gd name="connsiteX5" fmla="*/ 202770 w 2052823"/>
              <a:gd name="connsiteY5" fmla="*/ 254761 h 900755"/>
              <a:gd name="connsiteX6" fmla="*/ 209575 w 2052823"/>
              <a:gd name="connsiteY6" fmla="*/ 258046 h 900755"/>
              <a:gd name="connsiteX7" fmla="*/ 226937 w 2052823"/>
              <a:gd name="connsiteY7" fmla="*/ 283503 h 900755"/>
              <a:gd name="connsiteX8" fmla="*/ 232803 w 2052823"/>
              <a:gd name="connsiteY8" fmla="*/ 294648 h 900755"/>
              <a:gd name="connsiteX9" fmla="*/ 244535 w 2052823"/>
              <a:gd name="connsiteY9" fmla="*/ 303095 h 900755"/>
              <a:gd name="connsiteX10" fmla="*/ 258026 w 2052823"/>
              <a:gd name="connsiteY10" fmla="*/ 305558 h 900755"/>
              <a:gd name="connsiteX11" fmla="*/ 275389 w 2052823"/>
              <a:gd name="connsiteY11" fmla="*/ 312245 h 900755"/>
              <a:gd name="connsiteX12" fmla="*/ 300494 w 2052823"/>
              <a:gd name="connsiteY12" fmla="*/ 329608 h 900755"/>
              <a:gd name="connsiteX13" fmla="*/ 309058 w 2052823"/>
              <a:gd name="connsiteY13" fmla="*/ 332072 h 900755"/>
              <a:gd name="connsiteX14" fmla="*/ 336392 w 2052823"/>
              <a:gd name="connsiteY14" fmla="*/ 323859 h 900755"/>
              <a:gd name="connsiteX15" fmla="*/ 426373 w 2052823"/>
              <a:gd name="connsiteY15" fmla="*/ 278928 h 900755"/>
              <a:gd name="connsiteX16" fmla="*/ 458518 w 2052823"/>
              <a:gd name="connsiteY16" fmla="*/ 258398 h 900755"/>
              <a:gd name="connsiteX17" fmla="*/ 504271 w 2052823"/>
              <a:gd name="connsiteY17" fmla="*/ 192701 h 900755"/>
              <a:gd name="connsiteX18" fmla="*/ 542750 w 2052823"/>
              <a:gd name="connsiteY18" fmla="*/ 148238 h 900755"/>
              <a:gd name="connsiteX19" fmla="*/ 550024 w 2052823"/>
              <a:gd name="connsiteY19" fmla="*/ 100256 h 900755"/>
              <a:gd name="connsiteX20" fmla="*/ 561755 w 2052823"/>
              <a:gd name="connsiteY20" fmla="*/ 86765 h 900755"/>
              <a:gd name="connsiteX21" fmla="*/ 574543 w 2052823"/>
              <a:gd name="connsiteY21" fmla="*/ 63302 h 900755"/>
              <a:gd name="connsiteX22" fmla="*/ 576185 w 2052823"/>
              <a:gd name="connsiteY22" fmla="*/ 50163 h 900755"/>
              <a:gd name="connsiteX23" fmla="*/ 581699 w 2052823"/>
              <a:gd name="connsiteY23" fmla="*/ 5231 h 900755"/>
              <a:gd name="connsiteX24" fmla="*/ 586626 w 2052823"/>
              <a:gd name="connsiteY24" fmla="*/ -283 h 900755"/>
              <a:gd name="connsiteX25" fmla="*/ 607156 w 2052823"/>
              <a:gd name="connsiteY25" fmla="*/ 1711 h 900755"/>
              <a:gd name="connsiteX26" fmla="*/ 645167 w 2052823"/>
              <a:gd name="connsiteY26" fmla="*/ 18370 h 900755"/>
              <a:gd name="connsiteX27" fmla="*/ 653613 w 2052823"/>
              <a:gd name="connsiteY27" fmla="*/ 25292 h 900755"/>
              <a:gd name="connsiteX28" fmla="*/ 685288 w 2052823"/>
              <a:gd name="connsiteY28" fmla="*/ 43710 h 900755"/>
              <a:gd name="connsiteX29" fmla="*/ 712506 w 2052823"/>
              <a:gd name="connsiteY29" fmla="*/ 37375 h 900755"/>
              <a:gd name="connsiteX30" fmla="*/ 728343 w 2052823"/>
              <a:gd name="connsiteY30" fmla="*/ 32096 h 900755"/>
              <a:gd name="connsiteX31" fmla="*/ 788878 w 2052823"/>
              <a:gd name="connsiteY31" fmla="*/ 43828 h 900755"/>
              <a:gd name="connsiteX32" fmla="*/ 831815 w 2052823"/>
              <a:gd name="connsiteY32" fmla="*/ 24119 h 900755"/>
              <a:gd name="connsiteX33" fmla="*/ 838385 w 2052823"/>
              <a:gd name="connsiteY33" fmla="*/ 21420 h 900755"/>
              <a:gd name="connsiteX34" fmla="*/ 838385 w 2052823"/>
              <a:gd name="connsiteY34" fmla="*/ 22828 h 900755"/>
              <a:gd name="connsiteX35" fmla="*/ 837095 w 2052823"/>
              <a:gd name="connsiteY35" fmla="*/ 30102 h 900755"/>
              <a:gd name="connsiteX36" fmla="*/ 837681 w 2052823"/>
              <a:gd name="connsiteY36" fmla="*/ 50515 h 900755"/>
              <a:gd name="connsiteX37" fmla="*/ 884607 w 2052823"/>
              <a:gd name="connsiteY37" fmla="*/ 85709 h 900755"/>
              <a:gd name="connsiteX38" fmla="*/ 909830 w 2052823"/>
              <a:gd name="connsiteY38" fmla="*/ 82659 h 900755"/>
              <a:gd name="connsiteX39" fmla="*/ 933293 w 2052823"/>
              <a:gd name="connsiteY39" fmla="*/ 80430 h 900755"/>
              <a:gd name="connsiteX40" fmla="*/ 944321 w 2052823"/>
              <a:gd name="connsiteY40" fmla="*/ 82776 h 900755"/>
              <a:gd name="connsiteX41" fmla="*/ 1013889 w 2052823"/>
              <a:gd name="connsiteY41" fmla="*/ 88408 h 900755"/>
              <a:gd name="connsiteX42" fmla="*/ 1015414 w 2052823"/>
              <a:gd name="connsiteY42" fmla="*/ 86882 h 900755"/>
              <a:gd name="connsiteX43" fmla="*/ 1022453 w 2052823"/>
              <a:gd name="connsiteY43" fmla="*/ 84419 h 900755"/>
              <a:gd name="connsiteX44" fmla="*/ 1026676 w 2052823"/>
              <a:gd name="connsiteY44" fmla="*/ 87821 h 900755"/>
              <a:gd name="connsiteX45" fmla="*/ 1040754 w 2052823"/>
              <a:gd name="connsiteY45" fmla="*/ 97089 h 900755"/>
              <a:gd name="connsiteX46" fmla="*/ 1055536 w 2052823"/>
              <a:gd name="connsiteY46" fmla="*/ 92396 h 900755"/>
              <a:gd name="connsiteX47" fmla="*/ 1065742 w 2052823"/>
              <a:gd name="connsiteY47" fmla="*/ 94625 h 900755"/>
              <a:gd name="connsiteX48" fmla="*/ 1083809 w 2052823"/>
              <a:gd name="connsiteY48" fmla="*/ 103893 h 900755"/>
              <a:gd name="connsiteX49" fmla="*/ 1086742 w 2052823"/>
              <a:gd name="connsiteY49" fmla="*/ 102368 h 900755"/>
              <a:gd name="connsiteX50" fmla="*/ 1088032 w 2052823"/>
              <a:gd name="connsiteY50" fmla="*/ 91810 h 900755"/>
              <a:gd name="connsiteX51" fmla="*/ 1088032 w 2052823"/>
              <a:gd name="connsiteY51" fmla="*/ 86765 h 900755"/>
              <a:gd name="connsiteX52" fmla="*/ 1088971 w 2052823"/>
              <a:gd name="connsiteY52" fmla="*/ 81017 h 900755"/>
              <a:gd name="connsiteX53" fmla="*/ 1088971 w 2052823"/>
              <a:gd name="connsiteY53" fmla="*/ 78788 h 900755"/>
              <a:gd name="connsiteX54" fmla="*/ 1090379 w 2052823"/>
              <a:gd name="connsiteY54" fmla="*/ 79609 h 900755"/>
              <a:gd name="connsiteX55" fmla="*/ 1094602 w 2052823"/>
              <a:gd name="connsiteY55" fmla="*/ 86061 h 900755"/>
              <a:gd name="connsiteX56" fmla="*/ 1104691 w 2052823"/>
              <a:gd name="connsiteY56" fmla="*/ 96619 h 900755"/>
              <a:gd name="connsiteX57" fmla="*/ 1110322 w 2052823"/>
              <a:gd name="connsiteY57" fmla="*/ 98497 h 900755"/>
              <a:gd name="connsiteX58" fmla="*/ 1118300 w 2052823"/>
              <a:gd name="connsiteY58" fmla="*/ 99670 h 900755"/>
              <a:gd name="connsiteX59" fmla="*/ 1120294 w 2052823"/>
              <a:gd name="connsiteY59" fmla="*/ 95916 h 900755"/>
              <a:gd name="connsiteX60" fmla="*/ 1116892 w 2052823"/>
              <a:gd name="connsiteY60" fmla="*/ 81603 h 900755"/>
              <a:gd name="connsiteX61" fmla="*/ 1115836 w 2052823"/>
              <a:gd name="connsiteY61" fmla="*/ 79140 h 900755"/>
              <a:gd name="connsiteX62" fmla="*/ 1114546 w 2052823"/>
              <a:gd name="connsiteY62" fmla="*/ 75972 h 900755"/>
              <a:gd name="connsiteX63" fmla="*/ 1118300 w 2052823"/>
              <a:gd name="connsiteY63" fmla="*/ 76676 h 900755"/>
              <a:gd name="connsiteX64" fmla="*/ 1118300 w 2052823"/>
              <a:gd name="connsiteY64" fmla="*/ 76676 h 900755"/>
              <a:gd name="connsiteX65" fmla="*/ 1137774 w 2052823"/>
              <a:gd name="connsiteY65" fmla="*/ 90989 h 900755"/>
              <a:gd name="connsiteX66" fmla="*/ 1139299 w 2052823"/>
              <a:gd name="connsiteY66" fmla="*/ 95094 h 900755"/>
              <a:gd name="connsiteX67" fmla="*/ 1153846 w 2052823"/>
              <a:gd name="connsiteY67" fmla="*/ 105301 h 900755"/>
              <a:gd name="connsiteX68" fmla="*/ 1185287 w 2052823"/>
              <a:gd name="connsiteY68" fmla="*/ 109994 h 900755"/>
              <a:gd name="connsiteX69" fmla="*/ 1195024 w 2052823"/>
              <a:gd name="connsiteY69" fmla="*/ 111284 h 900755"/>
              <a:gd name="connsiteX70" fmla="*/ 1199716 w 2052823"/>
              <a:gd name="connsiteY70" fmla="*/ 111284 h 900755"/>
              <a:gd name="connsiteX71" fmla="*/ 1212035 w 2052823"/>
              <a:gd name="connsiteY71" fmla="*/ 120083 h 900755"/>
              <a:gd name="connsiteX72" fmla="*/ 1218604 w 2052823"/>
              <a:gd name="connsiteY72" fmla="*/ 134278 h 900755"/>
              <a:gd name="connsiteX73" fmla="*/ 1229163 w 2052823"/>
              <a:gd name="connsiteY73" fmla="*/ 151640 h 900755"/>
              <a:gd name="connsiteX74" fmla="*/ 1261424 w 2052823"/>
              <a:gd name="connsiteY74" fmla="*/ 161495 h 900755"/>
              <a:gd name="connsiteX75" fmla="*/ 1276441 w 2052823"/>
              <a:gd name="connsiteY75" fmla="*/ 148356 h 900755"/>
              <a:gd name="connsiteX76" fmla="*/ 1277262 w 2052823"/>
              <a:gd name="connsiteY76" fmla="*/ 145305 h 900755"/>
              <a:gd name="connsiteX77" fmla="*/ 1283949 w 2052823"/>
              <a:gd name="connsiteY77" fmla="*/ 139322 h 900755"/>
              <a:gd name="connsiteX78" fmla="*/ 1290519 w 2052823"/>
              <a:gd name="connsiteY78" fmla="*/ 139322 h 900755"/>
              <a:gd name="connsiteX79" fmla="*/ 1304831 w 2052823"/>
              <a:gd name="connsiteY79" fmla="*/ 133222 h 900755"/>
              <a:gd name="connsiteX80" fmla="*/ 1304831 w 2052823"/>
              <a:gd name="connsiteY80" fmla="*/ 131345 h 900755"/>
              <a:gd name="connsiteX81" fmla="*/ 1314568 w 2052823"/>
              <a:gd name="connsiteY81" fmla="*/ 124071 h 900755"/>
              <a:gd name="connsiteX82" fmla="*/ 1341903 w 2052823"/>
              <a:gd name="connsiteY82" fmla="*/ 122546 h 900755"/>
              <a:gd name="connsiteX83" fmla="*/ 1344718 w 2052823"/>
              <a:gd name="connsiteY83" fmla="*/ 122546 h 900755"/>
              <a:gd name="connsiteX84" fmla="*/ 1362550 w 2052823"/>
              <a:gd name="connsiteY84" fmla="*/ 124541 h 900755"/>
              <a:gd name="connsiteX85" fmla="*/ 1368885 w 2052823"/>
              <a:gd name="connsiteY85" fmla="*/ 132518 h 900755"/>
              <a:gd name="connsiteX86" fmla="*/ 1378153 w 2052823"/>
              <a:gd name="connsiteY86" fmla="*/ 146010 h 900755"/>
              <a:gd name="connsiteX87" fmla="*/ 1382963 w 2052823"/>
              <a:gd name="connsiteY87" fmla="*/ 151875 h 900755"/>
              <a:gd name="connsiteX88" fmla="*/ 1387186 w 2052823"/>
              <a:gd name="connsiteY88" fmla="*/ 155160 h 900755"/>
              <a:gd name="connsiteX89" fmla="*/ 1393991 w 2052823"/>
              <a:gd name="connsiteY89" fmla="*/ 152931 h 900755"/>
              <a:gd name="connsiteX90" fmla="*/ 1413348 w 2052823"/>
              <a:gd name="connsiteY90" fmla="*/ 150937 h 900755"/>
              <a:gd name="connsiteX91" fmla="*/ 1451944 w 2052823"/>
              <a:gd name="connsiteY91" fmla="*/ 163372 h 900755"/>
              <a:gd name="connsiteX92" fmla="*/ 1462034 w 2052823"/>
              <a:gd name="connsiteY92" fmla="*/ 173578 h 900755"/>
              <a:gd name="connsiteX93" fmla="*/ 1472006 w 2052823"/>
              <a:gd name="connsiteY93" fmla="*/ 183081 h 900755"/>
              <a:gd name="connsiteX94" fmla="*/ 1480217 w 2052823"/>
              <a:gd name="connsiteY94" fmla="*/ 182025 h 900755"/>
              <a:gd name="connsiteX95" fmla="*/ 1486553 w 2052823"/>
              <a:gd name="connsiteY95" fmla="*/ 177098 h 900755"/>
              <a:gd name="connsiteX96" fmla="*/ 1498284 w 2052823"/>
              <a:gd name="connsiteY96" fmla="*/ 174869 h 900755"/>
              <a:gd name="connsiteX97" fmla="*/ 1618415 w 2052823"/>
              <a:gd name="connsiteY97" fmla="*/ 184723 h 900755"/>
              <a:gd name="connsiteX98" fmla="*/ 1622286 w 2052823"/>
              <a:gd name="connsiteY98" fmla="*/ 184723 h 900755"/>
              <a:gd name="connsiteX99" fmla="*/ 1675665 w 2052823"/>
              <a:gd name="connsiteY99" fmla="*/ 183785 h 900755"/>
              <a:gd name="connsiteX100" fmla="*/ 1737490 w 2052823"/>
              <a:gd name="connsiteY100" fmla="*/ 165836 h 900755"/>
              <a:gd name="connsiteX101" fmla="*/ 1741362 w 2052823"/>
              <a:gd name="connsiteY101" fmla="*/ 162316 h 900755"/>
              <a:gd name="connsiteX102" fmla="*/ 1749808 w 2052823"/>
              <a:gd name="connsiteY102" fmla="*/ 145071 h 900755"/>
              <a:gd name="connsiteX103" fmla="*/ 1761540 w 2052823"/>
              <a:gd name="connsiteY103" fmla="*/ 108586 h 900755"/>
              <a:gd name="connsiteX104" fmla="*/ 1765646 w 2052823"/>
              <a:gd name="connsiteY104" fmla="*/ 104128 h 900755"/>
              <a:gd name="connsiteX105" fmla="*/ 1786059 w 2052823"/>
              <a:gd name="connsiteY105" fmla="*/ 87469 h 900755"/>
              <a:gd name="connsiteX106" fmla="*/ 1802366 w 2052823"/>
              <a:gd name="connsiteY106" fmla="*/ 89698 h 900755"/>
              <a:gd name="connsiteX107" fmla="*/ 1804125 w 2052823"/>
              <a:gd name="connsiteY107" fmla="*/ 90402 h 900755"/>
              <a:gd name="connsiteX108" fmla="*/ 1880145 w 2052823"/>
              <a:gd name="connsiteY108" fmla="*/ 94625 h 900755"/>
              <a:gd name="connsiteX109" fmla="*/ 1890000 w 2052823"/>
              <a:gd name="connsiteY109" fmla="*/ 90402 h 900755"/>
              <a:gd name="connsiteX110" fmla="*/ 1899385 w 2052823"/>
              <a:gd name="connsiteY110" fmla="*/ 87938 h 900755"/>
              <a:gd name="connsiteX111" fmla="*/ 1920619 w 2052823"/>
              <a:gd name="connsiteY111" fmla="*/ 94390 h 900755"/>
              <a:gd name="connsiteX112" fmla="*/ 1923670 w 2052823"/>
              <a:gd name="connsiteY112" fmla="*/ 95446 h 900755"/>
              <a:gd name="connsiteX113" fmla="*/ 1922027 w 2052823"/>
              <a:gd name="connsiteY113" fmla="*/ 98027 h 900755"/>
              <a:gd name="connsiteX114" fmla="*/ 1916161 w 2052823"/>
              <a:gd name="connsiteY114" fmla="*/ 100022 h 900755"/>
              <a:gd name="connsiteX115" fmla="*/ 1896452 w 2052823"/>
              <a:gd name="connsiteY115" fmla="*/ 105653 h 900755"/>
              <a:gd name="connsiteX116" fmla="*/ 1898212 w 2052823"/>
              <a:gd name="connsiteY116" fmla="*/ 109759 h 900755"/>
              <a:gd name="connsiteX117" fmla="*/ 1902436 w 2052823"/>
              <a:gd name="connsiteY117" fmla="*/ 112692 h 900755"/>
              <a:gd name="connsiteX118" fmla="*/ 1903726 w 2052823"/>
              <a:gd name="connsiteY118" fmla="*/ 112692 h 900755"/>
              <a:gd name="connsiteX119" fmla="*/ 1928245 w 2052823"/>
              <a:gd name="connsiteY119" fmla="*/ 107765 h 900755"/>
              <a:gd name="connsiteX120" fmla="*/ 1934580 w 2052823"/>
              <a:gd name="connsiteY120" fmla="*/ 103541 h 900755"/>
              <a:gd name="connsiteX121" fmla="*/ 1955814 w 2052823"/>
              <a:gd name="connsiteY121" fmla="*/ 100374 h 900755"/>
              <a:gd name="connsiteX122" fmla="*/ 2002740 w 2052823"/>
              <a:gd name="connsiteY122" fmla="*/ 109055 h 900755"/>
              <a:gd name="connsiteX123" fmla="*/ 2012008 w 2052823"/>
              <a:gd name="connsiteY123" fmla="*/ 187891 h 900755"/>
              <a:gd name="connsiteX124" fmla="*/ 2022332 w 2052823"/>
              <a:gd name="connsiteY124" fmla="*/ 223085 h 900755"/>
              <a:gd name="connsiteX125" fmla="*/ 2036293 w 2052823"/>
              <a:gd name="connsiteY125" fmla="*/ 246549 h 900755"/>
              <a:gd name="connsiteX126" fmla="*/ 2029254 w 2052823"/>
              <a:gd name="connsiteY126" fmla="*/ 260627 h 900755"/>
              <a:gd name="connsiteX127" fmla="*/ 2025265 w 2052823"/>
              <a:gd name="connsiteY127" fmla="*/ 261800 h 900755"/>
              <a:gd name="connsiteX128" fmla="*/ 2003092 w 2052823"/>
              <a:gd name="connsiteY128" fmla="*/ 271067 h 900755"/>
              <a:gd name="connsiteX129" fmla="*/ 2003092 w 2052823"/>
              <a:gd name="connsiteY129" fmla="*/ 289369 h 900755"/>
              <a:gd name="connsiteX130" fmla="*/ 2004265 w 2052823"/>
              <a:gd name="connsiteY130" fmla="*/ 299575 h 900755"/>
              <a:gd name="connsiteX131" fmla="*/ 2005556 w 2052823"/>
              <a:gd name="connsiteY131" fmla="*/ 345211 h 900755"/>
              <a:gd name="connsiteX132" fmla="*/ 2017991 w 2052823"/>
              <a:gd name="connsiteY132" fmla="*/ 374892 h 900755"/>
              <a:gd name="connsiteX133" fmla="*/ 2017991 w 2052823"/>
              <a:gd name="connsiteY133" fmla="*/ 398355 h 900755"/>
              <a:gd name="connsiteX134" fmla="*/ 2006260 w 2052823"/>
              <a:gd name="connsiteY134" fmla="*/ 425337 h 900755"/>
              <a:gd name="connsiteX135" fmla="*/ 1976462 w 2052823"/>
              <a:gd name="connsiteY135" fmla="*/ 450443 h 900755"/>
              <a:gd name="connsiteX136" fmla="*/ 1959920 w 2052823"/>
              <a:gd name="connsiteY136" fmla="*/ 463817 h 900755"/>
              <a:gd name="connsiteX137" fmla="*/ 1957574 w 2052823"/>
              <a:gd name="connsiteY137" fmla="*/ 465811 h 900755"/>
              <a:gd name="connsiteX138" fmla="*/ 1944786 w 2052823"/>
              <a:gd name="connsiteY138" fmla="*/ 492207 h 900755"/>
              <a:gd name="connsiteX139" fmla="*/ 1945842 w 2052823"/>
              <a:gd name="connsiteY139" fmla="*/ 502413 h 900755"/>
              <a:gd name="connsiteX140" fmla="*/ 1959099 w 2052823"/>
              <a:gd name="connsiteY140" fmla="*/ 525876 h 900755"/>
              <a:gd name="connsiteX141" fmla="*/ 2003327 w 2052823"/>
              <a:gd name="connsiteY141" fmla="*/ 542301 h 900755"/>
              <a:gd name="connsiteX142" fmla="*/ 2017639 w 2052823"/>
              <a:gd name="connsiteY142" fmla="*/ 546993 h 900755"/>
              <a:gd name="connsiteX143" fmla="*/ 2029371 w 2052823"/>
              <a:gd name="connsiteY143" fmla="*/ 550395 h 900755"/>
              <a:gd name="connsiteX144" fmla="*/ 2044035 w 2052823"/>
              <a:gd name="connsiteY144" fmla="*/ 560015 h 900755"/>
              <a:gd name="connsiteX145" fmla="*/ 2045678 w 2052823"/>
              <a:gd name="connsiteY145" fmla="*/ 571747 h 900755"/>
              <a:gd name="connsiteX146" fmla="*/ 2052717 w 2052823"/>
              <a:gd name="connsiteY146" fmla="*/ 587585 h 900755"/>
              <a:gd name="connsiteX147" fmla="*/ 2032304 w 2052823"/>
              <a:gd name="connsiteY147" fmla="*/ 615388 h 900755"/>
              <a:gd name="connsiteX148" fmla="*/ 2028198 w 2052823"/>
              <a:gd name="connsiteY148" fmla="*/ 619494 h 900755"/>
              <a:gd name="connsiteX149" fmla="*/ 2020572 w 2052823"/>
              <a:gd name="connsiteY149" fmla="*/ 633103 h 900755"/>
              <a:gd name="connsiteX150" fmla="*/ 2018343 w 2052823"/>
              <a:gd name="connsiteY150" fmla="*/ 638382 h 900755"/>
              <a:gd name="connsiteX151" fmla="*/ 2011539 w 2052823"/>
              <a:gd name="connsiteY151" fmla="*/ 640611 h 900755"/>
              <a:gd name="connsiteX152" fmla="*/ 1989249 w 2052823"/>
              <a:gd name="connsiteY152" fmla="*/ 636740 h 900755"/>
              <a:gd name="connsiteX153" fmla="*/ 1974937 w 2052823"/>
              <a:gd name="connsiteY153" fmla="*/ 628410 h 900755"/>
              <a:gd name="connsiteX154" fmla="*/ 1972238 w 2052823"/>
              <a:gd name="connsiteY154" fmla="*/ 623366 h 900755"/>
              <a:gd name="connsiteX155" fmla="*/ 1949831 w 2052823"/>
              <a:gd name="connsiteY155" fmla="*/ 617148 h 900755"/>
              <a:gd name="connsiteX156" fmla="*/ 1938921 w 2052823"/>
              <a:gd name="connsiteY156" fmla="*/ 615271 h 900755"/>
              <a:gd name="connsiteX157" fmla="*/ 1931413 w 2052823"/>
              <a:gd name="connsiteY157" fmla="*/ 599316 h 900755"/>
              <a:gd name="connsiteX158" fmla="*/ 1931413 w 2052823"/>
              <a:gd name="connsiteY158" fmla="*/ 598964 h 900755"/>
              <a:gd name="connsiteX159" fmla="*/ 1919681 w 2052823"/>
              <a:gd name="connsiteY159" fmla="*/ 587936 h 900755"/>
              <a:gd name="connsiteX160" fmla="*/ 1907950 w 2052823"/>
              <a:gd name="connsiteY160" fmla="*/ 585121 h 900755"/>
              <a:gd name="connsiteX161" fmla="*/ 1906894 w 2052823"/>
              <a:gd name="connsiteY161" fmla="*/ 585121 h 900755"/>
              <a:gd name="connsiteX162" fmla="*/ 1887536 w 2052823"/>
              <a:gd name="connsiteY162" fmla="*/ 585121 h 900755"/>
              <a:gd name="connsiteX163" fmla="*/ 1864073 w 2052823"/>
              <a:gd name="connsiteY163" fmla="*/ 595562 h 900755"/>
              <a:gd name="connsiteX164" fmla="*/ 1843309 w 2052823"/>
              <a:gd name="connsiteY164" fmla="*/ 617265 h 900755"/>
              <a:gd name="connsiteX165" fmla="*/ 1847532 w 2052823"/>
              <a:gd name="connsiteY165" fmla="*/ 628997 h 900755"/>
              <a:gd name="connsiteX166" fmla="*/ 1849409 w 2052823"/>
              <a:gd name="connsiteY166" fmla="*/ 632164 h 900755"/>
              <a:gd name="connsiteX167" fmla="*/ 1849409 w 2052823"/>
              <a:gd name="connsiteY167" fmla="*/ 649175 h 900755"/>
              <a:gd name="connsiteX168" fmla="*/ 1828879 w 2052823"/>
              <a:gd name="connsiteY168" fmla="*/ 661728 h 900755"/>
              <a:gd name="connsiteX169" fmla="*/ 1819728 w 2052823"/>
              <a:gd name="connsiteY169" fmla="*/ 683666 h 900755"/>
              <a:gd name="connsiteX170" fmla="*/ 1818086 w 2052823"/>
              <a:gd name="connsiteY170" fmla="*/ 689180 h 900755"/>
              <a:gd name="connsiteX171" fmla="*/ 1816091 w 2052823"/>
              <a:gd name="connsiteY171" fmla="*/ 689180 h 900755"/>
              <a:gd name="connsiteX172" fmla="*/ 1794975 w 2052823"/>
              <a:gd name="connsiteY172" fmla="*/ 698682 h 900755"/>
              <a:gd name="connsiteX173" fmla="*/ 1783947 w 2052823"/>
              <a:gd name="connsiteY173" fmla="*/ 722145 h 900755"/>
              <a:gd name="connsiteX174" fmla="*/ 1788522 w 2052823"/>
              <a:gd name="connsiteY174" fmla="*/ 744318 h 900755"/>
              <a:gd name="connsiteX175" fmla="*/ 1801310 w 2052823"/>
              <a:gd name="connsiteY175" fmla="*/ 746312 h 900755"/>
              <a:gd name="connsiteX176" fmla="*/ 1794505 w 2052823"/>
              <a:gd name="connsiteY176" fmla="*/ 775641 h 900755"/>
              <a:gd name="connsiteX177" fmla="*/ 1790282 w 2052823"/>
              <a:gd name="connsiteY177" fmla="*/ 826908 h 900755"/>
              <a:gd name="connsiteX178" fmla="*/ 1792159 w 2052823"/>
              <a:gd name="connsiteY178" fmla="*/ 857058 h 900755"/>
              <a:gd name="connsiteX179" fmla="*/ 1782070 w 2052823"/>
              <a:gd name="connsiteY179" fmla="*/ 868790 h 900755"/>
              <a:gd name="connsiteX180" fmla="*/ 1771160 w 2052823"/>
              <a:gd name="connsiteY180" fmla="*/ 870315 h 900755"/>
              <a:gd name="connsiteX181" fmla="*/ 1760601 w 2052823"/>
              <a:gd name="connsiteY181" fmla="*/ 871136 h 900755"/>
              <a:gd name="connsiteX182" fmla="*/ 1751451 w 2052823"/>
              <a:gd name="connsiteY182" fmla="*/ 873717 h 900755"/>
              <a:gd name="connsiteX183" fmla="*/ 1743004 w 2052823"/>
              <a:gd name="connsiteY183" fmla="*/ 875594 h 900755"/>
              <a:gd name="connsiteX184" fmla="*/ 1735026 w 2052823"/>
              <a:gd name="connsiteY184" fmla="*/ 870432 h 900755"/>
              <a:gd name="connsiteX185" fmla="*/ 1730921 w 2052823"/>
              <a:gd name="connsiteY185" fmla="*/ 863628 h 900755"/>
              <a:gd name="connsiteX186" fmla="*/ 1729044 w 2052823"/>
              <a:gd name="connsiteY186" fmla="*/ 862689 h 900755"/>
              <a:gd name="connsiteX187" fmla="*/ 1726932 w 2052823"/>
              <a:gd name="connsiteY187" fmla="*/ 863862 h 900755"/>
              <a:gd name="connsiteX188" fmla="*/ 1720362 w 2052823"/>
              <a:gd name="connsiteY188" fmla="*/ 872192 h 900755"/>
              <a:gd name="connsiteX189" fmla="*/ 1718837 w 2052823"/>
              <a:gd name="connsiteY189" fmla="*/ 873130 h 900755"/>
              <a:gd name="connsiteX190" fmla="*/ 1693849 w 2052823"/>
              <a:gd name="connsiteY190" fmla="*/ 892018 h 900755"/>
              <a:gd name="connsiteX191" fmla="*/ 1666984 w 2052823"/>
              <a:gd name="connsiteY191" fmla="*/ 898470 h 900755"/>
              <a:gd name="connsiteX192" fmla="*/ 1650911 w 2052823"/>
              <a:gd name="connsiteY192" fmla="*/ 866678 h 900755"/>
              <a:gd name="connsiteX193" fmla="*/ 1651850 w 2052823"/>
              <a:gd name="connsiteY193" fmla="*/ 845092 h 900755"/>
              <a:gd name="connsiteX194" fmla="*/ 1663581 w 2052823"/>
              <a:gd name="connsiteY194" fmla="*/ 845092 h 900755"/>
              <a:gd name="connsiteX195" fmla="*/ 1671090 w 2052823"/>
              <a:gd name="connsiteY195" fmla="*/ 845796 h 900755"/>
              <a:gd name="connsiteX196" fmla="*/ 1682117 w 2052823"/>
              <a:gd name="connsiteY196" fmla="*/ 827729 h 900755"/>
              <a:gd name="connsiteX197" fmla="*/ 1682704 w 2052823"/>
              <a:gd name="connsiteY197" fmla="*/ 795937 h 900755"/>
              <a:gd name="connsiteX198" fmla="*/ 1682704 w 2052823"/>
              <a:gd name="connsiteY198" fmla="*/ 787255 h 900755"/>
              <a:gd name="connsiteX199" fmla="*/ 1729630 w 2052823"/>
              <a:gd name="connsiteY199" fmla="*/ 747955 h 900755"/>
              <a:gd name="connsiteX200" fmla="*/ 1741362 w 2052823"/>
              <a:gd name="connsiteY200" fmla="*/ 722967 h 900755"/>
              <a:gd name="connsiteX201" fmla="*/ 1725876 w 2052823"/>
              <a:gd name="connsiteY201" fmla="*/ 665482 h 900755"/>
              <a:gd name="connsiteX202" fmla="*/ 1720479 w 2052823"/>
              <a:gd name="connsiteY202" fmla="*/ 646477 h 900755"/>
              <a:gd name="connsiteX203" fmla="*/ 1718250 w 2052823"/>
              <a:gd name="connsiteY203" fmla="*/ 635801 h 900755"/>
              <a:gd name="connsiteX204" fmla="*/ 1712971 w 2052823"/>
              <a:gd name="connsiteY204" fmla="*/ 610461 h 900755"/>
              <a:gd name="connsiteX205" fmla="*/ 1719893 w 2052823"/>
              <a:gd name="connsiteY205" fmla="*/ 596149 h 900755"/>
              <a:gd name="connsiteX206" fmla="*/ 1722005 w 2052823"/>
              <a:gd name="connsiteY206" fmla="*/ 594624 h 900755"/>
              <a:gd name="connsiteX207" fmla="*/ 1737255 w 2052823"/>
              <a:gd name="connsiteY207" fmla="*/ 577965 h 900755"/>
              <a:gd name="connsiteX208" fmla="*/ 1730803 w 2052823"/>
              <a:gd name="connsiteY208" fmla="*/ 550395 h 900755"/>
              <a:gd name="connsiteX209" fmla="*/ 1703820 w 2052823"/>
              <a:gd name="connsiteY209" fmla="*/ 525173 h 900755"/>
              <a:gd name="connsiteX210" fmla="*/ 1683408 w 2052823"/>
              <a:gd name="connsiteY210" fmla="*/ 506168 h 900755"/>
              <a:gd name="connsiteX211" fmla="*/ 1679302 w 2052823"/>
              <a:gd name="connsiteY211" fmla="*/ 500889 h 900755"/>
              <a:gd name="connsiteX212" fmla="*/ 1656777 w 2052823"/>
              <a:gd name="connsiteY212" fmla="*/ 466632 h 900755"/>
              <a:gd name="connsiteX213" fmla="*/ 1659945 w 2052823"/>
              <a:gd name="connsiteY213" fmla="*/ 448683 h 900755"/>
              <a:gd name="connsiteX214" fmla="*/ 1664755 w 2052823"/>
              <a:gd name="connsiteY214" fmla="*/ 434723 h 900755"/>
              <a:gd name="connsiteX215" fmla="*/ 1654431 w 2052823"/>
              <a:gd name="connsiteY215" fmla="*/ 421231 h 900755"/>
              <a:gd name="connsiteX216" fmla="*/ 1643638 w 2052823"/>
              <a:gd name="connsiteY216" fmla="*/ 416891 h 900755"/>
              <a:gd name="connsiteX217" fmla="*/ 1631320 w 2052823"/>
              <a:gd name="connsiteY217" fmla="*/ 409030 h 900755"/>
              <a:gd name="connsiteX218" fmla="*/ 1628856 w 2052823"/>
              <a:gd name="connsiteY218" fmla="*/ 406801 h 900755"/>
              <a:gd name="connsiteX219" fmla="*/ 1628856 w 2052823"/>
              <a:gd name="connsiteY219" fmla="*/ 393897 h 900755"/>
              <a:gd name="connsiteX220" fmla="*/ 1630029 w 2052823"/>
              <a:gd name="connsiteY220" fmla="*/ 384864 h 900755"/>
              <a:gd name="connsiteX221" fmla="*/ 1639532 w 2052823"/>
              <a:gd name="connsiteY221" fmla="*/ 373132 h 900755"/>
              <a:gd name="connsiteX222" fmla="*/ 1640236 w 2052823"/>
              <a:gd name="connsiteY222" fmla="*/ 373132 h 900755"/>
              <a:gd name="connsiteX223" fmla="*/ 1643169 w 2052823"/>
              <a:gd name="connsiteY223" fmla="*/ 368205 h 900755"/>
              <a:gd name="connsiteX224" fmla="*/ 1640940 w 2052823"/>
              <a:gd name="connsiteY224" fmla="*/ 357646 h 900755"/>
              <a:gd name="connsiteX225" fmla="*/ 1631555 w 2052823"/>
              <a:gd name="connsiteY225" fmla="*/ 340049 h 900755"/>
              <a:gd name="connsiteX226" fmla="*/ 1620644 w 2052823"/>
              <a:gd name="connsiteY226" fmla="*/ 319636 h 900755"/>
              <a:gd name="connsiteX227" fmla="*/ 1589321 w 2052823"/>
              <a:gd name="connsiteY227" fmla="*/ 311307 h 900755"/>
              <a:gd name="connsiteX228" fmla="*/ 1586271 w 2052823"/>
              <a:gd name="connsiteY228" fmla="*/ 311307 h 900755"/>
              <a:gd name="connsiteX229" fmla="*/ 1577472 w 2052823"/>
              <a:gd name="connsiteY229" fmla="*/ 315765 h 900755"/>
              <a:gd name="connsiteX230" fmla="*/ 1575243 w 2052823"/>
              <a:gd name="connsiteY230" fmla="*/ 318228 h 900755"/>
              <a:gd name="connsiteX231" fmla="*/ 1565037 w 2052823"/>
              <a:gd name="connsiteY231" fmla="*/ 343334 h 900755"/>
              <a:gd name="connsiteX232" fmla="*/ 1563981 w 2052823"/>
              <a:gd name="connsiteY232" fmla="*/ 346384 h 900755"/>
              <a:gd name="connsiteX233" fmla="*/ 1551310 w 2052823"/>
              <a:gd name="connsiteY233" fmla="*/ 357060 h 900755"/>
              <a:gd name="connsiteX234" fmla="*/ 1542043 w 2052823"/>
              <a:gd name="connsiteY234" fmla="*/ 360814 h 900755"/>
              <a:gd name="connsiteX235" fmla="*/ 1535825 w 2052823"/>
              <a:gd name="connsiteY235" fmla="*/ 361518 h 900755"/>
              <a:gd name="connsiteX236" fmla="*/ 1532423 w 2052823"/>
              <a:gd name="connsiteY236" fmla="*/ 356590 h 900755"/>
              <a:gd name="connsiteX237" fmla="*/ 1518932 w 2052823"/>
              <a:gd name="connsiteY237" fmla="*/ 343099 h 900755"/>
              <a:gd name="connsiteX238" fmla="*/ 1476112 w 2052823"/>
              <a:gd name="connsiteY238" fmla="*/ 331368 h 900755"/>
              <a:gd name="connsiteX239" fmla="*/ 1467078 w 2052823"/>
              <a:gd name="connsiteY239" fmla="*/ 329139 h 900755"/>
              <a:gd name="connsiteX240" fmla="*/ 1453821 w 2052823"/>
              <a:gd name="connsiteY240" fmla="*/ 330312 h 900755"/>
              <a:gd name="connsiteX241" fmla="*/ 1453000 w 2052823"/>
              <a:gd name="connsiteY241" fmla="*/ 330312 h 900755"/>
              <a:gd name="connsiteX242" fmla="*/ 1449716 w 2052823"/>
              <a:gd name="connsiteY242" fmla="*/ 333362 h 900755"/>
              <a:gd name="connsiteX243" fmla="*/ 1443967 w 2052823"/>
              <a:gd name="connsiteY243" fmla="*/ 347440 h 900755"/>
              <a:gd name="connsiteX244" fmla="*/ 1443263 w 2052823"/>
              <a:gd name="connsiteY244" fmla="*/ 348261 h 900755"/>
              <a:gd name="connsiteX245" fmla="*/ 1440565 w 2052823"/>
              <a:gd name="connsiteY245" fmla="*/ 350490 h 900755"/>
              <a:gd name="connsiteX246" fmla="*/ 1426487 w 2052823"/>
              <a:gd name="connsiteY246" fmla="*/ 362222 h 900755"/>
              <a:gd name="connsiteX247" fmla="*/ 1411940 w 2052823"/>
              <a:gd name="connsiteY247" fmla="*/ 384746 h 900755"/>
              <a:gd name="connsiteX248" fmla="*/ 1380734 w 2052823"/>
              <a:gd name="connsiteY248" fmla="*/ 413606 h 900755"/>
              <a:gd name="connsiteX249" fmla="*/ 1386482 w 2052823"/>
              <a:gd name="connsiteY249" fmla="*/ 427566 h 900755"/>
              <a:gd name="connsiteX250" fmla="*/ 1390237 w 2052823"/>
              <a:gd name="connsiteY250" fmla="*/ 433315 h 900755"/>
              <a:gd name="connsiteX251" fmla="*/ 1380734 w 2052823"/>
              <a:gd name="connsiteY251" fmla="*/ 433315 h 900755"/>
              <a:gd name="connsiteX252" fmla="*/ 1374399 w 2052823"/>
              <a:gd name="connsiteY252" fmla="*/ 433315 h 900755"/>
              <a:gd name="connsiteX253" fmla="*/ 1368299 w 2052823"/>
              <a:gd name="connsiteY253" fmla="*/ 435192 h 900755"/>
              <a:gd name="connsiteX254" fmla="*/ 1368299 w 2052823"/>
              <a:gd name="connsiteY254" fmla="*/ 442700 h 900755"/>
              <a:gd name="connsiteX255" fmla="*/ 1369824 w 2052823"/>
              <a:gd name="connsiteY255" fmla="*/ 452672 h 900755"/>
              <a:gd name="connsiteX256" fmla="*/ 1355980 w 2052823"/>
              <a:gd name="connsiteY256" fmla="*/ 474493 h 900755"/>
              <a:gd name="connsiteX257" fmla="*/ 1348941 w 2052823"/>
              <a:gd name="connsiteY257" fmla="*/ 466632 h 900755"/>
              <a:gd name="connsiteX258" fmla="*/ 1346830 w 2052823"/>
              <a:gd name="connsiteY258" fmla="*/ 463582 h 900755"/>
              <a:gd name="connsiteX259" fmla="*/ 1330875 w 2052823"/>
              <a:gd name="connsiteY259" fmla="*/ 459124 h 900755"/>
              <a:gd name="connsiteX260" fmla="*/ 1324071 w 2052823"/>
              <a:gd name="connsiteY260" fmla="*/ 459124 h 900755"/>
              <a:gd name="connsiteX261" fmla="*/ 1321490 w 2052823"/>
              <a:gd name="connsiteY261" fmla="*/ 459124 h 900755"/>
              <a:gd name="connsiteX262" fmla="*/ 1321490 w 2052823"/>
              <a:gd name="connsiteY262" fmla="*/ 459124 h 900755"/>
              <a:gd name="connsiteX263" fmla="*/ 1321490 w 2052823"/>
              <a:gd name="connsiteY263" fmla="*/ 457012 h 900755"/>
              <a:gd name="connsiteX264" fmla="*/ 1321490 w 2052823"/>
              <a:gd name="connsiteY264" fmla="*/ 451030 h 900755"/>
              <a:gd name="connsiteX265" fmla="*/ 1303188 w 2052823"/>
              <a:gd name="connsiteY265" fmla="*/ 443873 h 900755"/>
              <a:gd name="connsiteX266" fmla="*/ 1298027 w 2052823"/>
              <a:gd name="connsiteY266" fmla="*/ 443052 h 900755"/>
              <a:gd name="connsiteX267" fmla="*/ 1298613 w 2052823"/>
              <a:gd name="connsiteY267" fmla="*/ 423929 h 900755"/>
              <a:gd name="connsiteX268" fmla="*/ 1299200 w 2052823"/>
              <a:gd name="connsiteY268" fmla="*/ 420879 h 900755"/>
              <a:gd name="connsiteX269" fmla="*/ 1293803 w 2052823"/>
              <a:gd name="connsiteY269" fmla="*/ 399293 h 900755"/>
              <a:gd name="connsiteX270" fmla="*/ 1262480 w 2052823"/>
              <a:gd name="connsiteY270" fmla="*/ 395539 h 900755"/>
              <a:gd name="connsiteX271" fmla="*/ 1258257 w 2052823"/>
              <a:gd name="connsiteY271" fmla="*/ 392372 h 900755"/>
              <a:gd name="connsiteX272" fmla="*/ 1254033 w 2052823"/>
              <a:gd name="connsiteY272" fmla="*/ 381813 h 900755"/>
              <a:gd name="connsiteX273" fmla="*/ 1251804 w 2052823"/>
              <a:gd name="connsiteY273" fmla="*/ 374657 h 900755"/>
              <a:gd name="connsiteX274" fmla="*/ 1222593 w 2052823"/>
              <a:gd name="connsiteY274" fmla="*/ 346032 h 900755"/>
              <a:gd name="connsiteX275" fmla="*/ 1199130 w 2052823"/>
              <a:gd name="connsiteY275" fmla="*/ 326910 h 900755"/>
              <a:gd name="connsiteX276" fmla="*/ 1191504 w 2052823"/>
              <a:gd name="connsiteY276" fmla="*/ 323625 h 900755"/>
              <a:gd name="connsiteX277" fmla="*/ 1188923 w 2052823"/>
              <a:gd name="connsiteY277" fmla="*/ 329960 h 900755"/>
              <a:gd name="connsiteX278" fmla="*/ 1188923 w 2052823"/>
              <a:gd name="connsiteY278" fmla="*/ 331837 h 900755"/>
              <a:gd name="connsiteX279" fmla="*/ 1178482 w 2052823"/>
              <a:gd name="connsiteY279" fmla="*/ 334183 h 900755"/>
              <a:gd name="connsiteX280" fmla="*/ 1166751 w 2052823"/>
              <a:gd name="connsiteY280" fmla="*/ 329373 h 900755"/>
              <a:gd name="connsiteX281" fmla="*/ 1166047 w 2052823"/>
              <a:gd name="connsiteY281" fmla="*/ 329373 h 900755"/>
              <a:gd name="connsiteX282" fmla="*/ 1162645 w 2052823"/>
              <a:gd name="connsiteY282" fmla="*/ 327848 h 900755"/>
              <a:gd name="connsiteX283" fmla="*/ 1147746 w 2052823"/>
              <a:gd name="connsiteY283" fmla="*/ 317642 h 900755"/>
              <a:gd name="connsiteX284" fmla="*/ 1128858 w 2052823"/>
              <a:gd name="connsiteY284" fmla="*/ 305910 h 900755"/>
              <a:gd name="connsiteX285" fmla="*/ 1126981 w 2052823"/>
              <a:gd name="connsiteY285" fmla="*/ 305324 h 900755"/>
              <a:gd name="connsiteX286" fmla="*/ 1089909 w 2052823"/>
              <a:gd name="connsiteY286" fmla="*/ 305676 h 900755"/>
              <a:gd name="connsiteX287" fmla="*/ 1062340 w 2052823"/>
              <a:gd name="connsiteY287" fmla="*/ 329960 h 900755"/>
              <a:gd name="connsiteX288" fmla="*/ 1054949 w 2052823"/>
              <a:gd name="connsiteY288" fmla="*/ 340870 h 900755"/>
              <a:gd name="connsiteX289" fmla="*/ 1015649 w 2052823"/>
              <a:gd name="connsiteY289" fmla="*/ 370317 h 900755"/>
              <a:gd name="connsiteX290" fmla="*/ 1002509 w 2052823"/>
              <a:gd name="connsiteY290" fmla="*/ 381344 h 900755"/>
              <a:gd name="connsiteX291" fmla="*/ 1001688 w 2052823"/>
              <a:gd name="connsiteY291" fmla="*/ 389673 h 900755"/>
              <a:gd name="connsiteX292" fmla="*/ 995705 w 2052823"/>
              <a:gd name="connsiteY292" fmla="*/ 396830 h 900755"/>
              <a:gd name="connsiteX293" fmla="*/ 994649 w 2052823"/>
              <a:gd name="connsiteY293" fmla="*/ 396830 h 900755"/>
              <a:gd name="connsiteX294" fmla="*/ 985499 w 2052823"/>
              <a:gd name="connsiteY294" fmla="*/ 402930 h 900755"/>
              <a:gd name="connsiteX295" fmla="*/ 946902 w 2052823"/>
              <a:gd name="connsiteY295" fmla="*/ 399528 h 900755"/>
              <a:gd name="connsiteX296" fmla="*/ 939276 w 2052823"/>
              <a:gd name="connsiteY296" fmla="*/ 397885 h 900755"/>
              <a:gd name="connsiteX297" fmla="*/ 911825 w 2052823"/>
              <a:gd name="connsiteY297" fmla="*/ 397885 h 900755"/>
              <a:gd name="connsiteX298" fmla="*/ 910299 w 2052823"/>
              <a:gd name="connsiteY298" fmla="*/ 397885 h 900755"/>
              <a:gd name="connsiteX299" fmla="*/ 896573 w 2052823"/>
              <a:gd name="connsiteY299" fmla="*/ 401991 h 900755"/>
              <a:gd name="connsiteX300" fmla="*/ 895869 w 2052823"/>
              <a:gd name="connsiteY300" fmla="*/ 401991 h 900755"/>
              <a:gd name="connsiteX301" fmla="*/ 890825 w 2052823"/>
              <a:gd name="connsiteY301" fmla="*/ 405863 h 900755"/>
              <a:gd name="connsiteX302" fmla="*/ 869708 w 2052823"/>
              <a:gd name="connsiteY302" fmla="*/ 394132 h 900755"/>
              <a:gd name="connsiteX303" fmla="*/ 819380 w 2052823"/>
              <a:gd name="connsiteY303" fmla="*/ 365976 h 900755"/>
              <a:gd name="connsiteX304" fmla="*/ 786179 w 2052823"/>
              <a:gd name="connsiteY304" fmla="*/ 363043 h 900755"/>
              <a:gd name="connsiteX305" fmla="*/ 771281 w 2052823"/>
              <a:gd name="connsiteY305" fmla="*/ 365389 h 900755"/>
              <a:gd name="connsiteX306" fmla="*/ 730220 w 2052823"/>
              <a:gd name="connsiteY306" fmla="*/ 391668 h 900755"/>
              <a:gd name="connsiteX307" fmla="*/ 691975 w 2052823"/>
              <a:gd name="connsiteY307" fmla="*/ 425455 h 900755"/>
              <a:gd name="connsiteX308" fmla="*/ 686344 w 2052823"/>
              <a:gd name="connsiteY308" fmla="*/ 430734 h 900755"/>
              <a:gd name="connsiteX309" fmla="*/ 636720 w 2052823"/>
              <a:gd name="connsiteY309" fmla="*/ 440940 h 900755"/>
              <a:gd name="connsiteX310" fmla="*/ 614782 w 2052823"/>
              <a:gd name="connsiteY310" fmla="*/ 463230 h 900755"/>
              <a:gd name="connsiteX311" fmla="*/ 597771 w 2052823"/>
              <a:gd name="connsiteY311" fmla="*/ 483995 h 900755"/>
              <a:gd name="connsiteX312" fmla="*/ 523041 w 2052823"/>
              <a:gd name="connsiteY312" fmla="*/ 510978 h 900755"/>
              <a:gd name="connsiteX313" fmla="*/ 516120 w 2052823"/>
              <a:gd name="connsiteY313" fmla="*/ 513441 h 900755"/>
              <a:gd name="connsiteX314" fmla="*/ 485148 w 2052823"/>
              <a:gd name="connsiteY314" fmla="*/ 501710 h 900755"/>
              <a:gd name="connsiteX315" fmla="*/ 470249 w 2052823"/>
              <a:gd name="connsiteY315" fmla="*/ 479889 h 900755"/>
              <a:gd name="connsiteX316" fmla="*/ 453356 w 2052823"/>
              <a:gd name="connsiteY316" fmla="*/ 455018 h 900755"/>
              <a:gd name="connsiteX317" fmla="*/ 426021 w 2052823"/>
              <a:gd name="connsiteY317" fmla="*/ 451030 h 900755"/>
              <a:gd name="connsiteX318" fmla="*/ 422033 w 2052823"/>
              <a:gd name="connsiteY318" fmla="*/ 452789 h 900755"/>
              <a:gd name="connsiteX319" fmla="*/ 417105 w 2052823"/>
              <a:gd name="connsiteY319" fmla="*/ 454080 h 900755"/>
              <a:gd name="connsiteX320" fmla="*/ 392469 w 2052823"/>
              <a:gd name="connsiteY320" fmla="*/ 464286 h 900755"/>
              <a:gd name="connsiteX321" fmla="*/ 389771 w 2052823"/>
              <a:gd name="connsiteY321" fmla="*/ 507223 h 900755"/>
              <a:gd name="connsiteX322" fmla="*/ 389771 w 2052823"/>
              <a:gd name="connsiteY322" fmla="*/ 511564 h 900755"/>
              <a:gd name="connsiteX323" fmla="*/ 388950 w 2052823"/>
              <a:gd name="connsiteY323" fmla="*/ 514614 h 900755"/>
              <a:gd name="connsiteX324" fmla="*/ 385430 w 2052823"/>
              <a:gd name="connsiteY324" fmla="*/ 514614 h 900755"/>
              <a:gd name="connsiteX325" fmla="*/ 372760 w 2052823"/>
              <a:gd name="connsiteY325" fmla="*/ 510508 h 900755"/>
              <a:gd name="connsiteX326" fmla="*/ 356336 w 2052823"/>
              <a:gd name="connsiteY326" fmla="*/ 504994 h 900755"/>
              <a:gd name="connsiteX327" fmla="*/ 336862 w 2052823"/>
              <a:gd name="connsiteY327" fmla="*/ 505698 h 900755"/>
              <a:gd name="connsiteX328" fmla="*/ 325834 w 2052823"/>
              <a:gd name="connsiteY328" fmla="*/ 507106 h 900755"/>
              <a:gd name="connsiteX329" fmla="*/ 315628 w 2052823"/>
              <a:gd name="connsiteY329" fmla="*/ 505112 h 900755"/>
              <a:gd name="connsiteX330" fmla="*/ 311522 w 2052823"/>
              <a:gd name="connsiteY330" fmla="*/ 500771 h 900755"/>
              <a:gd name="connsiteX331" fmla="*/ 292516 w 2052823"/>
              <a:gd name="connsiteY331" fmla="*/ 499481 h 900755"/>
              <a:gd name="connsiteX332" fmla="*/ 291226 w 2052823"/>
              <a:gd name="connsiteY332" fmla="*/ 499481 h 900755"/>
              <a:gd name="connsiteX333" fmla="*/ 270344 w 2052823"/>
              <a:gd name="connsiteY333" fmla="*/ 495140 h 900755"/>
              <a:gd name="connsiteX334" fmla="*/ 258612 w 2052823"/>
              <a:gd name="connsiteY334" fmla="*/ 485285 h 900755"/>
              <a:gd name="connsiteX335" fmla="*/ 248289 w 2052823"/>
              <a:gd name="connsiteY335" fmla="*/ 476604 h 900755"/>
              <a:gd name="connsiteX336" fmla="*/ 233507 w 2052823"/>
              <a:gd name="connsiteY336" fmla="*/ 454666 h 900755"/>
              <a:gd name="connsiteX337" fmla="*/ 217435 w 2052823"/>
              <a:gd name="connsiteY337" fmla="*/ 437655 h 900755"/>
              <a:gd name="connsiteX338" fmla="*/ 212742 w 2052823"/>
              <a:gd name="connsiteY338" fmla="*/ 419941 h 900755"/>
              <a:gd name="connsiteX339" fmla="*/ 215206 w 2052823"/>
              <a:gd name="connsiteY339" fmla="*/ 402930 h 900755"/>
              <a:gd name="connsiteX340" fmla="*/ 215206 w 2052823"/>
              <a:gd name="connsiteY340" fmla="*/ 401757 h 900755"/>
              <a:gd name="connsiteX341" fmla="*/ 212625 w 2052823"/>
              <a:gd name="connsiteY341" fmla="*/ 394132 h 900755"/>
              <a:gd name="connsiteX342" fmla="*/ 165699 w 2052823"/>
              <a:gd name="connsiteY342" fmla="*/ 379115 h 900755"/>
              <a:gd name="connsiteX343" fmla="*/ 165112 w 2052823"/>
              <a:gd name="connsiteY343" fmla="*/ 379115 h 900755"/>
              <a:gd name="connsiteX344" fmla="*/ 113493 w 2052823"/>
              <a:gd name="connsiteY344" fmla="*/ 366093 h 900755"/>
              <a:gd name="connsiteX345" fmla="*/ 97304 w 2052823"/>
              <a:gd name="connsiteY345" fmla="*/ 356356 h 900755"/>
              <a:gd name="connsiteX346" fmla="*/ 71260 w 2052823"/>
              <a:gd name="connsiteY346" fmla="*/ 343217 h 900755"/>
              <a:gd name="connsiteX347" fmla="*/ 44394 w 2052823"/>
              <a:gd name="connsiteY347" fmla="*/ 342043 h 900755"/>
              <a:gd name="connsiteX348" fmla="*/ 33836 w 2052823"/>
              <a:gd name="connsiteY348" fmla="*/ 343451 h 900755"/>
              <a:gd name="connsiteX349" fmla="*/ 2747 w 2052823"/>
              <a:gd name="connsiteY349" fmla="*/ 328787 h 900755"/>
              <a:gd name="connsiteX350" fmla="*/ 5328 w 2052823"/>
              <a:gd name="connsiteY350" fmla="*/ 310603 h 900755"/>
              <a:gd name="connsiteX351" fmla="*/ 9434 w 2052823"/>
              <a:gd name="connsiteY351" fmla="*/ 301921 h 900755"/>
              <a:gd name="connsiteX352" fmla="*/ 7675 w 2052823"/>
              <a:gd name="connsiteY352" fmla="*/ 264029 h 900755"/>
              <a:gd name="connsiteX353" fmla="*/ 22104 w 2052823"/>
              <a:gd name="connsiteY353" fmla="*/ 168768 h 90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052823" h="900755">
                <a:moveTo>
                  <a:pt x="21635" y="168768"/>
                </a:moveTo>
                <a:cubicBezTo>
                  <a:pt x="44277" y="175104"/>
                  <a:pt x="68561" y="181673"/>
                  <a:pt x="70439" y="182846"/>
                </a:cubicBezTo>
                <a:cubicBezTo>
                  <a:pt x="74779" y="184723"/>
                  <a:pt x="134258" y="212997"/>
                  <a:pt x="140828" y="221678"/>
                </a:cubicBezTo>
                <a:cubicBezTo>
                  <a:pt x="146787" y="230558"/>
                  <a:pt x="154495" y="238149"/>
                  <a:pt x="163470" y="243968"/>
                </a:cubicBezTo>
                <a:cubicBezTo>
                  <a:pt x="166285" y="245375"/>
                  <a:pt x="169230" y="246513"/>
                  <a:pt x="172268" y="247370"/>
                </a:cubicBezTo>
                <a:cubicBezTo>
                  <a:pt x="172268" y="247370"/>
                  <a:pt x="197139" y="252414"/>
                  <a:pt x="202770" y="254761"/>
                </a:cubicBezTo>
                <a:cubicBezTo>
                  <a:pt x="205140" y="255629"/>
                  <a:pt x="207428" y="256720"/>
                  <a:pt x="209575" y="258046"/>
                </a:cubicBezTo>
                <a:cubicBezTo>
                  <a:pt x="215933" y="266129"/>
                  <a:pt x="221740" y="274634"/>
                  <a:pt x="226937" y="283503"/>
                </a:cubicBezTo>
                <a:lnTo>
                  <a:pt x="232803" y="294648"/>
                </a:lnTo>
                <a:cubicBezTo>
                  <a:pt x="232803" y="294648"/>
                  <a:pt x="233624" y="301218"/>
                  <a:pt x="244535" y="303095"/>
                </a:cubicBezTo>
                <a:lnTo>
                  <a:pt x="258026" y="305558"/>
                </a:lnTo>
                <a:cubicBezTo>
                  <a:pt x="264466" y="305429"/>
                  <a:pt x="270696" y="307834"/>
                  <a:pt x="275389" y="312245"/>
                </a:cubicBezTo>
                <a:cubicBezTo>
                  <a:pt x="282474" y="319695"/>
                  <a:pt x="291015" y="325608"/>
                  <a:pt x="300494" y="329608"/>
                </a:cubicBezTo>
                <a:cubicBezTo>
                  <a:pt x="303216" y="330851"/>
                  <a:pt x="306102" y="331673"/>
                  <a:pt x="309058" y="332072"/>
                </a:cubicBezTo>
                <a:cubicBezTo>
                  <a:pt x="318690" y="331508"/>
                  <a:pt x="328051" y="328705"/>
                  <a:pt x="336392" y="323859"/>
                </a:cubicBezTo>
                <a:cubicBezTo>
                  <a:pt x="351174" y="315647"/>
                  <a:pt x="411357" y="284911"/>
                  <a:pt x="426373" y="278928"/>
                </a:cubicBezTo>
                <a:cubicBezTo>
                  <a:pt x="438527" y="274657"/>
                  <a:pt x="449531" y="267630"/>
                  <a:pt x="458518" y="258398"/>
                </a:cubicBezTo>
                <a:cubicBezTo>
                  <a:pt x="462389" y="253118"/>
                  <a:pt x="487729" y="206192"/>
                  <a:pt x="504271" y="192701"/>
                </a:cubicBezTo>
                <a:cubicBezTo>
                  <a:pt x="520812" y="179210"/>
                  <a:pt x="542750" y="159031"/>
                  <a:pt x="542750" y="148238"/>
                </a:cubicBezTo>
                <a:cubicBezTo>
                  <a:pt x="542750" y="137445"/>
                  <a:pt x="539583" y="111988"/>
                  <a:pt x="550024" y="100256"/>
                </a:cubicBezTo>
                <a:lnTo>
                  <a:pt x="561755" y="86765"/>
                </a:lnTo>
                <a:cubicBezTo>
                  <a:pt x="567820" y="80067"/>
                  <a:pt x="572208" y="72030"/>
                  <a:pt x="574543" y="63302"/>
                </a:cubicBezTo>
                <a:cubicBezTo>
                  <a:pt x="575716" y="51570"/>
                  <a:pt x="576185" y="50163"/>
                  <a:pt x="576185" y="50163"/>
                </a:cubicBezTo>
                <a:cubicBezTo>
                  <a:pt x="576185" y="50163"/>
                  <a:pt x="575012" y="12622"/>
                  <a:pt x="581699" y="5231"/>
                </a:cubicBezTo>
                <a:lnTo>
                  <a:pt x="586626" y="-283"/>
                </a:lnTo>
                <a:cubicBezTo>
                  <a:pt x="596363" y="890"/>
                  <a:pt x="604927" y="1711"/>
                  <a:pt x="607156" y="1711"/>
                </a:cubicBezTo>
                <a:cubicBezTo>
                  <a:pt x="620718" y="4949"/>
                  <a:pt x="633599" y="10592"/>
                  <a:pt x="645167" y="18370"/>
                </a:cubicBezTo>
                <a:cubicBezTo>
                  <a:pt x="647630" y="20247"/>
                  <a:pt x="650563" y="22828"/>
                  <a:pt x="653613" y="25292"/>
                </a:cubicBezTo>
                <a:cubicBezTo>
                  <a:pt x="663468" y="33973"/>
                  <a:pt x="674495" y="43710"/>
                  <a:pt x="685288" y="43710"/>
                </a:cubicBezTo>
                <a:cubicBezTo>
                  <a:pt x="694826" y="44966"/>
                  <a:pt x="704493" y="42713"/>
                  <a:pt x="712506" y="37375"/>
                </a:cubicBezTo>
                <a:cubicBezTo>
                  <a:pt x="718254" y="32800"/>
                  <a:pt x="721539" y="30336"/>
                  <a:pt x="728343" y="32096"/>
                </a:cubicBezTo>
                <a:cubicBezTo>
                  <a:pt x="748287" y="37140"/>
                  <a:pt x="768500" y="41059"/>
                  <a:pt x="788878" y="43828"/>
                </a:cubicBezTo>
                <a:cubicBezTo>
                  <a:pt x="803812" y="38724"/>
                  <a:pt x="818207" y="32120"/>
                  <a:pt x="831815" y="24119"/>
                </a:cubicBezTo>
                <a:cubicBezTo>
                  <a:pt x="835687" y="21420"/>
                  <a:pt x="838033" y="21068"/>
                  <a:pt x="838385" y="21420"/>
                </a:cubicBezTo>
                <a:cubicBezTo>
                  <a:pt x="838549" y="21878"/>
                  <a:pt x="838549" y="22371"/>
                  <a:pt x="838385" y="22828"/>
                </a:cubicBezTo>
                <a:cubicBezTo>
                  <a:pt x="838127" y="25280"/>
                  <a:pt x="837705" y="27709"/>
                  <a:pt x="837095" y="30102"/>
                </a:cubicBezTo>
                <a:cubicBezTo>
                  <a:pt x="835335" y="37610"/>
                  <a:pt x="833340" y="46057"/>
                  <a:pt x="837681" y="50515"/>
                </a:cubicBezTo>
                <a:cubicBezTo>
                  <a:pt x="837681" y="50515"/>
                  <a:pt x="871233" y="83011"/>
                  <a:pt x="884607" y="85709"/>
                </a:cubicBezTo>
                <a:cubicBezTo>
                  <a:pt x="893113" y="87751"/>
                  <a:pt x="902064" y="86659"/>
                  <a:pt x="909830" y="82659"/>
                </a:cubicBezTo>
                <a:cubicBezTo>
                  <a:pt x="917162" y="79245"/>
                  <a:pt x="925445" y="78459"/>
                  <a:pt x="933293" y="80430"/>
                </a:cubicBezTo>
                <a:lnTo>
                  <a:pt x="944321" y="82776"/>
                </a:lnTo>
                <a:cubicBezTo>
                  <a:pt x="987728" y="88994"/>
                  <a:pt x="1011191" y="90871"/>
                  <a:pt x="1013889" y="88408"/>
                </a:cubicBezTo>
                <a:lnTo>
                  <a:pt x="1015414" y="86882"/>
                </a:lnTo>
                <a:cubicBezTo>
                  <a:pt x="1019051" y="83480"/>
                  <a:pt x="1020341" y="82659"/>
                  <a:pt x="1022453" y="84419"/>
                </a:cubicBezTo>
                <a:lnTo>
                  <a:pt x="1026676" y="87821"/>
                </a:lnTo>
                <a:cubicBezTo>
                  <a:pt x="1027967" y="89463"/>
                  <a:pt x="1034184" y="97089"/>
                  <a:pt x="1040754" y="97089"/>
                </a:cubicBezTo>
                <a:cubicBezTo>
                  <a:pt x="1046068" y="97241"/>
                  <a:pt x="1051277" y="95587"/>
                  <a:pt x="1055536" y="92396"/>
                </a:cubicBezTo>
                <a:cubicBezTo>
                  <a:pt x="1059102" y="91821"/>
                  <a:pt x="1062739" y="92619"/>
                  <a:pt x="1065742" y="94625"/>
                </a:cubicBezTo>
                <a:cubicBezTo>
                  <a:pt x="1068323" y="97089"/>
                  <a:pt x="1078882" y="104480"/>
                  <a:pt x="1083809" y="103893"/>
                </a:cubicBezTo>
                <a:cubicBezTo>
                  <a:pt x="1084982" y="103928"/>
                  <a:pt x="1086096" y="103353"/>
                  <a:pt x="1086742" y="102368"/>
                </a:cubicBezTo>
                <a:cubicBezTo>
                  <a:pt x="1088208" y="99048"/>
                  <a:pt x="1088654" y="95376"/>
                  <a:pt x="1088032" y="91810"/>
                </a:cubicBezTo>
                <a:cubicBezTo>
                  <a:pt x="1087833" y="90132"/>
                  <a:pt x="1087833" y="88443"/>
                  <a:pt x="1088032" y="86765"/>
                </a:cubicBezTo>
                <a:cubicBezTo>
                  <a:pt x="1088032" y="83363"/>
                  <a:pt x="1088971" y="81251"/>
                  <a:pt x="1088971" y="81017"/>
                </a:cubicBezTo>
                <a:cubicBezTo>
                  <a:pt x="1088971" y="80782"/>
                  <a:pt x="1088971" y="78905"/>
                  <a:pt x="1088971" y="78788"/>
                </a:cubicBezTo>
                <a:cubicBezTo>
                  <a:pt x="1089522" y="78881"/>
                  <a:pt x="1090027" y="79175"/>
                  <a:pt x="1090379" y="79609"/>
                </a:cubicBezTo>
                <a:cubicBezTo>
                  <a:pt x="1092173" y="81486"/>
                  <a:pt x="1093605" y="83668"/>
                  <a:pt x="1094602" y="86061"/>
                </a:cubicBezTo>
                <a:cubicBezTo>
                  <a:pt x="1096420" y="90789"/>
                  <a:pt x="1100057" y="94590"/>
                  <a:pt x="1104691" y="96619"/>
                </a:cubicBezTo>
                <a:cubicBezTo>
                  <a:pt x="1106615" y="97089"/>
                  <a:pt x="1108504" y="97711"/>
                  <a:pt x="1110322" y="98497"/>
                </a:cubicBezTo>
                <a:cubicBezTo>
                  <a:pt x="1113724" y="99787"/>
                  <a:pt x="1116188" y="100843"/>
                  <a:pt x="1118300" y="99670"/>
                </a:cubicBezTo>
                <a:cubicBezTo>
                  <a:pt x="1119543" y="98825"/>
                  <a:pt x="1120282" y="97417"/>
                  <a:pt x="1120294" y="95916"/>
                </a:cubicBezTo>
                <a:cubicBezTo>
                  <a:pt x="1120271" y="90953"/>
                  <a:pt x="1119097" y="86049"/>
                  <a:pt x="1116892" y="81603"/>
                </a:cubicBezTo>
                <a:lnTo>
                  <a:pt x="1115836" y="79140"/>
                </a:lnTo>
                <a:cubicBezTo>
                  <a:pt x="1115226" y="78166"/>
                  <a:pt x="1114792" y="77098"/>
                  <a:pt x="1114546" y="75972"/>
                </a:cubicBezTo>
                <a:cubicBezTo>
                  <a:pt x="1115813" y="76125"/>
                  <a:pt x="1117068" y="76359"/>
                  <a:pt x="1118300" y="76676"/>
                </a:cubicBezTo>
                <a:lnTo>
                  <a:pt x="1118300" y="76676"/>
                </a:lnTo>
                <a:cubicBezTo>
                  <a:pt x="1125444" y="80489"/>
                  <a:pt x="1132002" y="85310"/>
                  <a:pt x="1137774" y="90989"/>
                </a:cubicBezTo>
                <a:cubicBezTo>
                  <a:pt x="1138666" y="92185"/>
                  <a:pt x="1139193" y="93605"/>
                  <a:pt x="1139299" y="95094"/>
                </a:cubicBezTo>
                <a:cubicBezTo>
                  <a:pt x="1140238" y="99552"/>
                  <a:pt x="1141763" y="102368"/>
                  <a:pt x="1153846" y="105301"/>
                </a:cubicBezTo>
                <a:cubicBezTo>
                  <a:pt x="1164205" y="107600"/>
                  <a:pt x="1174705" y="109161"/>
                  <a:pt x="1185287" y="109994"/>
                </a:cubicBezTo>
                <a:lnTo>
                  <a:pt x="1195024" y="111284"/>
                </a:lnTo>
                <a:lnTo>
                  <a:pt x="1199716" y="111284"/>
                </a:lnTo>
                <a:cubicBezTo>
                  <a:pt x="1204174" y="111284"/>
                  <a:pt x="1206873" y="111284"/>
                  <a:pt x="1212035" y="120083"/>
                </a:cubicBezTo>
                <a:cubicBezTo>
                  <a:pt x="1214580" y="124634"/>
                  <a:pt x="1216786" y="129386"/>
                  <a:pt x="1218604" y="134278"/>
                </a:cubicBezTo>
                <a:cubicBezTo>
                  <a:pt x="1220516" y="140895"/>
                  <a:pt x="1224165" y="146889"/>
                  <a:pt x="1229163" y="151640"/>
                </a:cubicBezTo>
                <a:cubicBezTo>
                  <a:pt x="1238384" y="158703"/>
                  <a:pt x="1249833" y="162199"/>
                  <a:pt x="1261424" y="161495"/>
                </a:cubicBezTo>
                <a:cubicBezTo>
                  <a:pt x="1267994" y="159301"/>
                  <a:pt x="1273402" y="154573"/>
                  <a:pt x="1276441" y="148356"/>
                </a:cubicBezTo>
                <a:cubicBezTo>
                  <a:pt x="1276828" y="147370"/>
                  <a:pt x="1277098" y="146350"/>
                  <a:pt x="1277262" y="145305"/>
                </a:cubicBezTo>
                <a:cubicBezTo>
                  <a:pt x="1278083" y="141434"/>
                  <a:pt x="1278435" y="139322"/>
                  <a:pt x="1283949" y="139322"/>
                </a:cubicBezTo>
                <a:cubicBezTo>
                  <a:pt x="1286295" y="139322"/>
                  <a:pt x="1288524" y="139322"/>
                  <a:pt x="1290519" y="139322"/>
                </a:cubicBezTo>
                <a:cubicBezTo>
                  <a:pt x="1296501" y="140026"/>
                  <a:pt x="1303188" y="140965"/>
                  <a:pt x="1304831" y="133222"/>
                </a:cubicBezTo>
                <a:lnTo>
                  <a:pt x="1304831" y="131345"/>
                </a:lnTo>
                <a:cubicBezTo>
                  <a:pt x="1306239" y="125127"/>
                  <a:pt x="1306356" y="123954"/>
                  <a:pt x="1314568" y="124071"/>
                </a:cubicBezTo>
                <a:cubicBezTo>
                  <a:pt x="1323707" y="124142"/>
                  <a:pt x="1332834" y="123637"/>
                  <a:pt x="1341903" y="122546"/>
                </a:cubicBezTo>
                <a:lnTo>
                  <a:pt x="1344718" y="122546"/>
                </a:lnTo>
                <a:cubicBezTo>
                  <a:pt x="1349763" y="121490"/>
                  <a:pt x="1358444" y="119731"/>
                  <a:pt x="1362550" y="124541"/>
                </a:cubicBezTo>
                <a:cubicBezTo>
                  <a:pt x="1366656" y="129351"/>
                  <a:pt x="1368885" y="132401"/>
                  <a:pt x="1368885" y="132518"/>
                </a:cubicBezTo>
                <a:cubicBezTo>
                  <a:pt x="1368885" y="132635"/>
                  <a:pt x="1374985" y="141082"/>
                  <a:pt x="1378153" y="146010"/>
                </a:cubicBezTo>
                <a:cubicBezTo>
                  <a:pt x="1379490" y="148168"/>
                  <a:pt x="1381109" y="150139"/>
                  <a:pt x="1382963" y="151875"/>
                </a:cubicBezTo>
                <a:cubicBezTo>
                  <a:pt x="1383796" y="153564"/>
                  <a:pt x="1385345" y="154773"/>
                  <a:pt x="1387186" y="155160"/>
                </a:cubicBezTo>
                <a:cubicBezTo>
                  <a:pt x="1389685" y="155618"/>
                  <a:pt x="1392243" y="154773"/>
                  <a:pt x="1393991" y="152931"/>
                </a:cubicBezTo>
                <a:cubicBezTo>
                  <a:pt x="1399880" y="149588"/>
                  <a:pt x="1406895" y="148860"/>
                  <a:pt x="1413348" y="150937"/>
                </a:cubicBezTo>
                <a:cubicBezTo>
                  <a:pt x="1419214" y="152579"/>
                  <a:pt x="1445727" y="161260"/>
                  <a:pt x="1451944" y="163372"/>
                </a:cubicBezTo>
                <a:cubicBezTo>
                  <a:pt x="1458162" y="165484"/>
                  <a:pt x="1459335" y="166774"/>
                  <a:pt x="1462034" y="173578"/>
                </a:cubicBezTo>
                <a:cubicBezTo>
                  <a:pt x="1463723" y="178107"/>
                  <a:pt x="1467395" y="181614"/>
                  <a:pt x="1472006" y="183081"/>
                </a:cubicBezTo>
                <a:cubicBezTo>
                  <a:pt x="1474762" y="184020"/>
                  <a:pt x="1477789" y="183632"/>
                  <a:pt x="1480217" y="182025"/>
                </a:cubicBezTo>
                <a:lnTo>
                  <a:pt x="1486553" y="177098"/>
                </a:lnTo>
                <a:cubicBezTo>
                  <a:pt x="1490060" y="174951"/>
                  <a:pt x="1494237" y="174153"/>
                  <a:pt x="1498284" y="174869"/>
                </a:cubicBezTo>
                <a:cubicBezTo>
                  <a:pt x="1505792" y="176981"/>
                  <a:pt x="1617477" y="184723"/>
                  <a:pt x="1618415" y="184723"/>
                </a:cubicBezTo>
                <a:lnTo>
                  <a:pt x="1622286" y="184723"/>
                </a:lnTo>
                <a:lnTo>
                  <a:pt x="1675665" y="183785"/>
                </a:lnTo>
                <a:cubicBezTo>
                  <a:pt x="1675665" y="183785"/>
                  <a:pt x="1729395" y="173344"/>
                  <a:pt x="1737490" y="165836"/>
                </a:cubicBezTo>
                <a:cubicBezTo>
                  <a:pt x="1738687" y="164568"/>
                  <a:pt x="1739977" y="163384"/>
                  <a:pt x="1741362" y="162316"/>
                </a:cubicBezTo>
                <a:cubicBezTo>
                  <a:pt x="1746922" y="158374"/>
                  <a:pt x="1750101" y="151887"/>
                  <a:pt x="1749808" y="145071"/>
                </a:cubicBezTo>
                <a:cubicBezTo>
                  <a:pt x="1752155" y="132459"/>
                  <a:pt x="1756096" y="120200"/>
                  <a:pt x="1761540" y="108586"/>
                </a:cubicBezTo>
                <a:cubicBezTo>
                  <a:pt x="1762748" y="106955"/>
                  <a:pt x="1764121" y="105465"/>
                  <a:pt x="1765646" y="104128"/>
                </a:cubicBezTo>
                <a:cubicBezTo>
                  <a:pt x="1769400" y="99904"/>
                  <a:pt x="1780075" y="88642"/>
                  <a:pt x="1786059" y="87469"/>
                </a:cubicBezTo>
                <a:cubicBezTo>
                  <a:pt x="1792042" y="86296"/>
                  <a:pt x="1793567" y="86413"/>
                  <a:pt x="1802366" y="89698"/>
                </a:cubicBezTo>
                <a:lnTo>
                  <a:pt x="1804125" y="90402"/>
                </a:lnTo>
                <a:cubicBezTo>
                  <a:pt x="1815036" y="94390"/>
                  <a:pt x="1868179" y="98849"/>
                  <a:pt x="1880145" y="94625"/>
                </a:cubicBezTo>
                <a:cubicBezTo>
                  <a:pt x="1883536" y="93475"/>
                  <a:pt x="1886833" y="92068"/>
                  <a:pt x="1890000" y="90402"/>
                </a:cubicBezTo>
                <a:cubicBezTo>
                  <a:pt x="1892839" y="88724"/>
                  <a:pt x="1896089" y="87880"/>
                  <a:pt x="1899385" y="87938"/>
                </a:cubicBezTo>
                <a:cubicBezTo>
                  <a:pt x="1906659" y="89381"/>
                  <a:pt x="1913768" y="91551"/>
                  <a:pt x="1920619" y="94390"/>
                </a:cubicBezTo>
                <a:cubicBezTo>
                  <a:pt x="1921593" y="94848"/>
                  <a:pt x="1922614" y="95200"/>
                  <a:pt x="1923670" y="95446"/>
                </a:cubicBezTo>
                <a:cubicBezTo>
                  <a:pt x="1923271" y="96397"/>
                  <a:pt x="1922708" y="97265"/>
                  <a:pt x="1922027" y="98027"/>
                </a:cubicBezTo>
                <a:cubicBezTo>
                  <a:pt x="1920491" y="99564"/>
                  <a:pt x="1918320" y="100303"/>
                  <a:pt x="1916161" y="100022"/>
                </a:cubicBezTo>
                <a:cubicBezTo>
                  <a:pt x="1911586" y="100022"/>
                  <a:pt x="1897978" y="100843"/>
                  <a:pt x="1896452" y="105653"/>
                </a:cubicBezTo>
                <a:cubicBezTo>
                  <a:pt x="1895983" y="107272"/>
                  <a:pt x="1896722" y="108985"/>
                  <a:pt x="1898212" y="109759"/>
                </a:cubicBezTo>
                <a:lnTo>
                  <a:pt x="1902436" y="112692"/>
                </a:lnTo>
                <a:lnTo>
                  <a:pt x="1903726" y="112692"/>
                </a:lnTo>
                <a:cubicBezTo>
                  <a:pt x="1912126" y="112492"/>
                  <a:pt x="1920420" y="110815"/>
                  <a:pt x="1928245" y="107765"/>
                </a:cubicBezTo>
                <a:cubicBezTo>
                  <a:pt x="1930498" y="106591"/>
                  <a:pt x="1932633" y="105172"/>
                  <a:pt x="1934580" y="103541"/>
                </a:cubicBezTo>
                <a:cubicBezTo>
                  <a:pt x="1938686" y="99904"/>
                  <a:pt x="1942088" y="97206"/>
                  <a:pt x="1955814" y="100374"/>
                </a:cubicBezTo>
                <a:cubicBezTo>
                  <a:pt x="1973529" y="104714"/>
                  <a:pt x="1996288" y="108117"/>
                  <a:pt x="2002740" y="109055"/>
                </a:cubicBezTo>
                <a:cubicBezTo>
                  <a:pt x="2004265" y="119261"/>
                  <a:pt x="2012595" y="175104"/>
                  <a:pt x="2012008" y="187891"/>
                </a:cubicBezTo>
                <a:cubicBezTo>
                  <a:pt x="2010530" y="200537"/>
                  <a:pt x="2014261" y="213243"/>
                  <a:pt x="2022332" y="223085"/>
                </a:cubicBezTo>
                <a:cubicBezTo>
                  <a:pt x="2028784" y="231180"/>
                  <a:pt x="2036293" y="240448"/>
                  <a:pt x="2036293" y="246549"/>
                </a:cubicBezTo>
                <a:cubicBezTo>
                  <a:pt x="2036293" y="254643"/>
                  <a:pt x="2034064" y="259453"/>
                  <a:pt x="2029254" y="260627"/>
                </a:cubicBezTo>
                <a:lnTo>
                  <a:pt x="2025265" y="261800"/>
                </a:lnTo>
                <a:cubicBezTo>
                  <a:pt x="2013533" y="264615"/>
                  <a:pt x="2004969" y="267079"/>
                  <a:pt x="2003092" y="271067"/>
                </a:cubicBezTo>
                <a:cubicBezTo>
                  <a:pt x="2001626" y="277074"/>
                  <a:pt x="2001626" y="283350"/>
                  <a:pt x="2003092" y="289369"/>
                </a:cubicBezTo>
                <a:cubicBezTo>
                  <a:pt x="2003092" y="293006"/>
                  <a:pt x="2004031" y="296760"/>
                  <a:pt x="2004265" y="299575"/>
                </a:cubicBezTo>
                <a:cubicBezTo>
                  <a:pt x="2004852" y="308960"/>
                  <a:pt x="2006260" y="336295"/>
                  <a:pt x="2005556" y="345211"/>
                </a:cubicBezTo>
                <a:cubicBezTo>
                  <a:pt x="2007374" y="355922"/>
                  <a:pt x="2011633" y="366081"/>
                  <a:pt x="2017991" y="374892"/>
                </a:cubicBezTo>
                <a:cubicBezTo>
                  <a:pt x="2019070" y="382670"/>
                  <a:pt x="2019070" y="390577"/>
                  <a:pt x="2017991" y="398355"/>
                </a:cubicBezTo>
                <a:cubicBezTo>
                  <a:pt x="2016759" y="408292"/>
                  <a:pt x="2012688" y="417665"/>
                  <a:pt x="2006260" y="425337"/>
                </a:cubicBezTo>
                <a:cubicBezTo>
                  <a:pt x="2001802" y="430147"/>
                  <a:pt x="1988310" y="440823"/>
                  <a:pt x="1976462" y="450443"/>
                </a:cubicBezTo>
                <a:cubicBezTo>
                  <a:pt x="1969775" y="455722"/>
                  <a:pt x="1963557" y="460649"/>
                  <a:pt x="1959920" y="463817"/>
                </a:cubicBezTo>
                <a:lnTo>
                  <a:pt x="1957574" y="465811"/>
                </a:lnTo>
                <a:cubicBezTo>
                  <a:pt x="1948892" y="473202"/>
                  <a:pt x="1941619" y="479420"/>
                  <a:pt x="1944786" y="492207"/>
                </a:cubicBezTo>
                <a:cubicBezTo>
                  <a:pt x="1945655" y="495539"/>
                  <a:pt x="1946018" y="498976"/>
                  <a:pt x="1945842" y="502413"/>
                </a:cubicBezTo>
                <a:cubicBezTo>
                  <a:pt x="1944493" y="512327"/>
                  <a:pt x="1949913" y="521911"/>
                  <a:pt x="1959099" y="525876"/>
                </a:cubicBezTo>
                <a:cubicBezTo>
                  <a:pt x="1973341" y="532622"/>
                  <a:pt x="1988134" y="538124"/>
                  <a:pt x="2003327" y="542301"/>
                </a:cubicBezTo>
                <a:lnTo>
                  <a:pt x="2017639" y="546993"/>
                </a:lnTo>
                <a:cubicBezTo>
                  <a:pt x="2022567" y="548519"/>
                  <a:pt x="2026673" y="549457"/>
                  <a:pt x="2029371" y="550395"/>
                </a:cubicBezTo>
                <a:cubicBezTo>
                  <a:pt x="2037935" y="552507"/>
                  <a:pt x="2041102" y="553446"/>
                  <a:pt x="2044035" y="560015"/>
                </a:cubicBezTo>
                <a:cubicBezTo>
                  <a:pt x="2045338" y="563781"/>
                  <a:pt x="2045889" y="567770"/>
                  <a:pt x="2045678" y="571747"/>
                </a:cubicBezTo>
                <a:cubicBezTo>
                  <a:pt x="2045678" y="577965"/>
                  <a:pt x="2045678" y="585004"/>
                  <a:pt x="2052717" y="587585"/>
                </a:cubicBezTo>
                <a:lnTo>
                  <a:pt x="2032304" y="615388"/>
                </a:lnTo>
                <a:cubicBezTo>
                  <a:pt x="2030814" y="616632"/>
                  <a:pt x="2029441" y="618004"/>
                  <a:pt x="2028198" y="619494"/>
                </a:cubicBezTo>
                <a:cubicBezTo>
                  <a:pt x="2025312" y="623823"/>
                  <a:pt x="2022766" y="628375"/>
                  <a:pt x="2020572" y="633103"/>
                </a:cubicBezTo>
                <a:cubicBezTo>
                  <a:pt x="2019540" y="634722"/>
                  <a:pt x="2018789" y="636505"/>
                  <a:pt x="2018343" y="638382"/>
                </a:cubicBezTo>
                <a:cubicBezTo>
                  <a:pt x="2016267" y="639626"/>
                  <a:pt x="2013944" y="640376"/>
                  <a:pt x="2011539" y="640611"/>
                </a:cubicBezTo>
                <a:cubicBezTo>
                  <a:pt x="2011539" y="640611"/>
                  <a:pt x="2008137" y="640611"/>
                  <a:pt x="1989249" y="636740"/>
                </a:cubicBezTo>
                <a:cubicBezTo>
                  <a:pt x="1976814" y="634276"/>
                  <a:pt x="1975758" y="631460"/>
                  <a:pt x="1974937" y="628410"/>
                </a:cubicBezTo>
                <a:cubicBezTo>
                  <a:pt x="1974432" y="626545"/>
                  <a:pt x="1973517" y="624821"/>
                  <a:pt x="1972238" y="623366"/>
                </a:cubicBezTo>
                <a:cubicBezTo>
                  <a:pt x="1965481" y="619271"/>
                  <a:pt x="1957726" y="617125"/>
                  <a:pt x="1949831" y="617148"/>
                </a:cubicBezTo>
                <a:cubicBezTo>
                  <a:pt x="1945490" y="616444"/>
                  <a:pt x="1941619" y="615975"/>
                  <a:pt x="1938921" y="615271"/>
                </a:cubicBezTo>
                <a:cubicBezTo>
                  <a:pt x="1932116" y="613511"/>
                  <a:pt x="1931882" y="611869"/>
                  <a:pt x="1931413" y="599316"/>
                </a:cubicBezTo>
                <a:lnTo>
                  <a:pt x="1931413" y="598964"/>
                </a:lnTo>
                <a:cubicBezTo>
                  <a:pt x="1931413" y="589110"/>
                  <a:pt x="1925312" y="588523"/>
                  <a:pt x="1919681" y="587936"/>
                </a:cubicBezTo>
                <a:cubicBezTo>
                  <a:pt x="1915622" y="587796"/>
                  <a:pt x="1911633" y="586834"/>
                  <a:pt x="1907950" y="585121"/>
                </a:cubicBezTo>
                <a:lnTo>
                  <a:pt x="1906894" y="585121"/>
                </a:lnTo>
                <a:cubicBezTo>
                  <a:pt x="1895162" y="580077"/>
                  <a:pt x="1893872" y="579138"/>
                  <a:pt x="1887536" y="585121"/>
                </a:cubicBezTo>
                <a:cubicBezTo>
                  <a:pt x="1880885" y="590776"/>
                  <a:pt x="1872731" y="594400"/>
                  <a:pt x="1864073" y="595562"/>
                </a:cubicBezTo>
                <a:cubicBezTo>
                  <a:pt x="1852823" y="596841"/>
                  <a:pt x="1844083" y="605968"/>
                  <a:pt x="1843309" y="617265"/>
                </a:cubicBezTo>
                <a:cubicBezTo>
                  <a:pt x="1843215" y="621559"/>
                  <a:pt x="1844716" y="625747"/>
                  <a:pt x="1847532" y="628997"/>
                </a:cubicBezTo>
                <a:cubicBezTo>
                  <a:pt x="1848318" y="629947"/>
                  <a:pt x="1848951" y="631015"/>
                  <a:pt x="1849409" y="632164"/>
                </a:cubicBezTo>
                <a:cubicBezTo>
                  <a:pt x="1850395" y="637795"/>
                  <a:pt x="1850395" y="643544"/>
                  <a:pt x="1849409" y="649175"/>
                </a:cubicBezTo>
                <a:cubicBezTo>
                  <a:pt x="1843461" y="654677"/>
                  <a:pt x="1836481" y="658936"/>
                  <a:pt x="1828879" y="661728"/>
                </a:cubicBezTo>
                <a:cubicBezTo>
                  <a:pt x="1820901" y="665130"/>
                  <a:pt x="1820197" y="676040"/>
                  <a:pt x="1819728" y="683666"/>
                </a:cubicBezTo>
                <a:cubicBezTo>
                  <a:pt x="1819822" y="685637"/>
                  <a:pt x="1819247" y="687584"/>
                  <a:pt x="1818086" y="689180"/>
                </a:cubicBezTo>
                <a:cubicBezTo>
                  <a:pt x="1817441" y="689391"/>
                  <a:pt x="1816737" y="689391"/>
                  <a:pt x="1816091" y="689180"/>
                </a:cubicBezTo>
                <a:cubicBezTo>
                  <a:pt x="1811164" y="688476"/>
                  <a:pt x="1795209" y="698448"/>
                  <a:pt x="1794975" y="698682"/>
                </a:cubicBezTo>
                <a:cubicBezTo>
                  <a:pt x="1789109" y="702436"/>
                  <a:pt x="1784651" y="719095"/>
                  <a:pt x="1783947" y="722145"/>
                </a:cubicBezTo>
                <a:cubicBezTo>
                  <a:pt x="1783243" y="725196"/>
                  <a:pt x="1783947" y="742793"/>
                  <a:pt x="1788522" y="744318"/>
                </a:cubicBezTo>
                <a:cubicBezTo>
                  <a:pt x="1792734" y="745303"/>
                  <a:pt x="1797004" y="745972"/>
                  <a:pt x="1801310" y="746312"/>
                </a:cubicBezTo>
                <a:cubicBezTo>
                  <a:pt x="1799902" y="752178"/>
                  <a:pt x="1795679" y="769775"/>
                  <a:pt x="1794505" y="775641"/>
                </a:cubicBezTo>
                <a:cubicBezTo>
                  <a:pt x="1792183" y="792640"/>
                  <a:pt x="1790775" y="809756"/>
                  <a:pt x="1790282" y="826908"/>
                </a:cubicBezTo>
                <a:cubicBezTo>
                  <a:pt x="1791561" y="836903"/>
                  <a:pt x="1792183" y="846980"/>
                  <a:pt x="1792159" y="857058"/>
                </a:cubicBezTo>
                <a:cubicBezTo>
                  <a:pt x="1790223" y="861997"/>
                  <a:pt x="1786669" y="866127"/>
                  <a:pt x="1782070" y="868790"/>
                </a:cubicBezTo>
                <a:cubicBezTo>
                  <a:pt x="1778574" y="870021"/>
                  <a:pt x="1774867" y="870549"/>
                  <a:pt x="1771160" y="870315"/>
                </a:cubicBezTo>
                <a:cubicBezTo>
                  <a:pt x="1767629" y="870315"/>
                  <a:pt x="1764097" y="870596"/>
                  <a:pt x="1760601" y="871136"/>
                </a:cubicBezTo>
                <a:cubicBezTo>
                  <a:pt x="1757481" y="871734"/>
                  <a:pt x="1754419" y="872602"/>
                  <a:pt x="1751451" y="873717"/>
                </a:cubicBezTo>
                <a:cubicBezTo>
                  <a:pt x="1748811" y="874960"/>
                  <a:pt x="1745925" y="875594"/>
                  <a:pt x="1743004" y="875594"/>
                </a:cubicBezTo>
                <a:cubicBezTo>
                  <a:pt x="1739625" y="875394"/>
                  <a:pt x="1736587" y="873435"/>
                  <a:pt x="1735026" y="870432"/>
                </a:cubicBezTo>
                <a:lnTo>
                  <a:pt x="1730921" y="863628"/>
                </a:lnTo>
                <a:cubicBezTo>
                  <a:pt x="1730521" y="862982"/>
                  <a:pt x="1729794" y="862619"/>
                  <a:pt x="1729044" y="862689"/>
                </a:cubicBezTo>
                <a:cubicBezTo>
                  <a:pt x="1728187" y="862689"/>
                  <a:pt x="1727378" y="863135"/>
                  <a:pt x="1726932" y="863862"/>
                </a:cubicBezTo>
                <a:cubicBezTo>
                  <a:pt x="1725348" y="867065"/>
                  <a:pt x="1723107" y="869904"/>
                  <a:pt x="1720362" y="872192"/>
                </a:cubicBezTo>
                <a:lnTo>
                  <a:pt x="1718837" y="873130"/>
                </a:lnTo>
                <a:cubicBezTo>
                  <a:pt x="1713206" y="877119"/>
                  <a:pt x="1699949" y="886504"/>
                  <a:pt x="1693849" y="892018"/>
                </a:cubicBezTo>
                <a:cubicBezTo>
                  <a:pt x="1687748" y="897532"/>
                  <a:pt x="1672028" y="903750"/>
                  <a:pt x="1666984" y="898470"/>
                </a:cubicBezTo>
                <a:cubicBezTo>
                  <a:pt x="1659651" y="888991"/>
                  <a:pt x="1654184" y="878210"/>
                  <a:pt x="1650911" y="866678"/>
                </a:cubicBezTo>
                <a:cubicBezTo>
                  <a:pt x="1648213" y="858231"/>
                  <a:pt x="1649621" y="845913"/>
                  <a:pt x="1651850" y="845092"/>
                </a:cubicBezTo>
                <a:cubicBezTo>
                  <a:pt x="1655733" y="844400"/>
                  <a:pt x="1659698" y="844400"/>
                  <a:pt x="1663581" y="845092"/>
                </a:cubicBezTo>
                <a:cubicBezTo>
                  <a:pt x="1666069" y="845479"/>
                  <a:pt x="1668579" y="845713"/>
                  <a:pt x="1671090" y="845796"/>
                </a:cubicBezTo>
                <a:cubicBezTo>
                  <a:pt x="1679654" y="845796"/>
                  <a:pt x="1681179" y="834885"/>
                  <a:pt x="1682117" y="827729"/>
                </a:cubicBezTo>
                <a:cubicBezTo>
                  <a:pt x="1682927" y="817147"/>
                  <a:pt x="1683126" y="806542"/>
                  <a:pt x="1682704" y="795937"/>
                </a:cubicBezTo>
                <a:cubicBezTo>
                  <a:pt x="1682704" y="792535"/>
                  <a:pt x="1682704" y="789719"/>
                  <a:pt x="1682704" y="787255"/>
                </a:cubicBezTo>
                <a:cubicBezTo>
                  <a:pt x="1682704" y="780334"/>
                  <a:pt x="1721301" y="752061"/>
                  <a:pt x="1729630" y="747955"/>
                </a:cubicBezTo>
                <a:cubicBezTo>
                  <a:pt x="1737842" y="742429"/>
                  <a:pt x="1742359" y="732821"/>
                  <a:pt x="1741362" y="722967"/>
                </a:cubicBezTo>
                <a:cubicBezTo>
                  <a:pt x="1741362" y="718039"/>
                  <a:pt x="1733736" y="692934"/>
                  <a:pt x="1725876" y="665482"/>
                </a:cubicBezTo>
                <a:cubicBezTo>
                  <a:pt x="1723178" y="656097"/>
                  <a:pt x="1720597" y="647181"/>
                  <a:pt x="1720479" y="646477"/>
                </a:cubicBezTo>
                <a:cubicBezTo>
                  <a:pt x="1720362" y="645773"/>
                  <a:pt x="1719893" y="643896"/>
                  <a:pt x="1718250" y="635801"/>
                </a:cubicBezTo>
                <a:cubicBezTo>
                  <a:pt x="1716608" y="627707"/>
                  <a:pt x="1714027" y="617148"/>
                  <a:pt x="1712971" y="610461"/>
                </a:cubicBezTo>
                <a:cubicBezTo>
                  <a:pt x="1711798" y="604677"/>
                  <a:pt x="1714637" y="598823"/>
                  <a:pt x="1719893" y="596149"/>
                </a:cubicBezTo>
                <a:lnTo>
                  <a:pt x="1722005" y="594624"/>
                </a:lnTo>
                <a:cubicBezTo>
                  <a:pt x="1727507" y="589462"/>
                  <a:pt x="1732598" y="583901"/>
                  <a:pt x="1737255" y="577965"/>
                </a:cubicBezTo>
                <a:cubicBezTo>
                  <a:pt x="1743239" y="569870"/>
                  <a:pt x="1734909" y="556848"/>
                  <a:pt x="1730803" y="550395"/>
                </a:cubicBezTo>
                <a:cubicBezTo>
                  <a:pt x="1723142" y="540658"/>
                  <a:pt x="1714050" y="532153"/>
                  <a:pt x="1703820" y="525173"/>
                </a:cubicBezTo>
                <a:cubicBezTo>
                  <a:pt x="1695890" y="520175"/>
                  <a:pt x="1688968" y="513723"/>
                  <a:pt x="1683408" y="506168"/>
                </a:cubicBezTo>
                <a:cubicBezTo>
                  <a:pt x="1682352" y="504760"/>
                  <a:pt x="1680944" y="502883"/>
                  <a:pt x="1679302" y="500889"/>
                </a:cubicBezTo>
                <a:cubicBezTo>
                  <a:pt x="1670491" y="490377"/>
                  <a:pt x="1662936" y="478880"/>
                  <a:pt x="1656777" y="466632"/>
                </a:cubicBezTo>
                <a:cubicBezTo>
                  <a:pt x="1655146" y="460473"/>
                  <a:pt x="1656308" y="453915"/>
                  <a:pt x="1659945" y="448683"/>
                </a:cubicBezTo>
                <a:cubicBezTo>
                  <a:pt x="1662314" y="444331"/>
                  <a:pt x="1663945" y="439615"/>
                  <a:pt x="1664755" y="434723"/>
                </a:cubicBezTo>
                <a:cubicBezTo>
                  <a:pt x="1665928" y="424868"/>
                  <a:pt x="1660531" y="422991"/>
                  <a:pt x="1654431" y="421231"/>
                </a:cubicBezTo>
                <a:cubicBezTo>
                  <a:pt x="1650700" y="420152"/>
                  <a:pt x="1647075" y="418697"/>
                  <a:pt x="1643638" y="416891"/>
                </a:cubicBezTo>
                <a:cubicBezTo>
                  <a:pt x="1633783" y="411611"/>
                  <a:pt x="1633314" y="411025"/>
                  <a:pt x="1631320" y="409030"/>
                </a:cubicBezTo>
                <a:cubicBezTo>
                  <a:pt x="1630546" y="408233"/>
                  <a:pt x="1629724" y="407482"/>
                  <a:pt x="1628856" y="406801"/>
                </a:cubicBezTo>
                <a:cubicBezTo>
                  <a:pt x="1626627" y="404807"/>
                  <a:pt x="1627683" y="398941"/>
                  <a:pt x="1628856" y="393897"/>
                </a:cubicBezTo>
                <a:cubicBezTo>
                  <a:pt x="1629454" y="390917"/>
                  <a:pt x="1629853" y="387902"/>
                  <a:pt x="1630029" y="384864"/>
                </a:cubicBezTo>
                <a:cubicBezTo>
                  <a:pt x="1630029" y="379115"/>
                  <a:pt x="1636599" y="374657"/>
                  <a:pt x="1639532" y="373132"/>
                </a:cubicBezTo>
                <a:lnTo>
                  <a:pt x="1640236" y="373132"/>
                </a:lnTo>
                <a:cubicBezTo>
                  <a:pt x="1641902" y="372017"/>
                  <a:pt x="1642981" y="370199"/>
                  <a:pt x="1643169" y="368205"/>
                </a:cubicBezTo>
                <a:cubicBezTo>
                  <a:pt x="1643779" y="364533"/>
                  <a:pt x="1642992" y="360755"/>
                  <a:pt x="1640940" y="357646"/>
                </a:cubicBezTo>
                <a:cubicBezTo>
                  <a:pt x="1639532" y="355769"/>
                  <a:pt x="1635426" y="347792"/>
                  <a:pt x="1631555" y="340049"/>
                </a:cubicBezTo>
                <a:cubicBezTo>
                  <a:pt x="1627683" y="332306"/>
                  <a:pt x="1623225" y="323977"/>
                  <a:pt x="1620644" y="319636"/>
                </a:cubicBezTo>
                <a:cubicBezTo>
                  <a:pt x="1615599" y="311541"/>
                  <a:pt x="1598589" y="311307"/>
                  <a:pt x="1589321" y="311307"/>
                </a:cubicBezTo>
                <a:lnTo>
                  <a:pt x="1586271" y="311307"/>
                </a:lnTo>
                <a:cubicBezTo>
                  <a:pt x="1582681" y="310744"/>
                  <a:pt x="1579138" y="312538"/>
                  <a:pt x="1577472" y="315765"/>
                </a:cubicBezTo>
                <a:cubicBezTo>
                  <a:pt x="1576839" y="316680"/>
                  <a:pt x="1576087" y="317501"/>
                  <a:pt x="1575243" y="318228"/>
                </a:cubicBezTo>
                <a:cubicBezTo>
                  <a:pt x="1570621" y="326041"/>
                  <a:pt x="1567184" y="334512"/>
                  <a:pt x="1565037" y="343334"/>
                </a:cubicBezTo>
                <a:lnTo>
                  <a:pt x="1563981" y="346384"/>
                </a:lnTo>
                <a:cubicBezTo>
                  <a:pt x="1560532" y="350772"/>
                  <a:pt x="1556214" y="354397"/>
                  <a:pt x="1551310" y="357060"/>
                </a:cubicBezTo>
                <a:cubicBezTo>
                  <a:pt x="1548143" y="358127"/>
                  <a:pt x="1545058" y="359371"/>
                  <a:pt x="1542043" y="360814"/>
                </a:cubicBezTo>
                <a:cubicBezTo>
                  <a:pt x="1540213" y="362046"/>
                  <a:pt x="1537890" y="362304"/>
                  <a:pt x="1535825" y="361518"/>
                </a:cubicBezTo>
                <a:cubicBezTo>
                  <a:pt x="1534042" y="360427"/>
                  <a:pt x="1532810" y="358644"/>
                  <a:pt x="1532423" y="356590"/>
                </a:cubicBezTo>
                <a:cubicBezTo>
                  <a:pt x="1530898" y="349903"/>
                  <a:pt x="1527144" y="347909"/>
                  <a:pt x="1518932" y="343099"/>
                </a:cubicBezTo>
                <a:cubicBezTo>
                  <a:pt x="1505030" y="337937"/>
                  <a:pt x="1490706" y="334007"/>
                  <a:pt x="1476112" y="331368"/>
                </a:cubicBezTo>
                <a:lnTo>
                  <a:pt x="1467078" y="329139"/>
                </a:lnTo>
                <a:cubicBezTo>
                  <a:pt x="1462632" y="328364"/>
                  <a:pt x="1458057" y="328763"/>
                  <a:pt x="1453821" y="330312"/>
                </a:cubicBezTo>
                <a:lnTo>
                  <a:pt x="1453000" y="330312"/>
                </a:lnTo>
                <a:cubicBezTo>
                  <a:pt x="1451827" y="331238"/>
                  <a:pt x="1450725" y="332259"/>
                  <a:pt x="1449716" y="333362"/>
                </a:cubicBezTo>
                <a:cubicBezTo>
                  <a:pt x="1446912" y="337644"/>
                  <a:pt x="1444964" y="342419"/>
                  <a:pt x="1443967" y="347440"/>
                </a:cubicBezTo>
                <a:lnTo>
                  <a:pt x="1443263" y="348261"/>
                </a:lnTo>
                <a:lnTo>
                  <a:pt x="1440565" y="350490"/>
                </a:lnTo>
                <a:cubicBezTo>
                  <a:pt x="1435591" y="354056"/>
                  <a:pt x="1430886" y="357975"/>
                  <a:pt x="1426487" y="362222"/>
                </a:cubicBezTo>
                <a:cubicBezTo>
                  <a:pt x="1423085" y="366328"/>
                  <a:pt x="1413700" y="381813"/>
                  <a:pt x="1411940" y="384746"/>
                </a:cubicBezTo>
                <a:cubicBezTo>
                  <a:pt x="1404314" y="390025"/>
                  <a:pt x="1381203" y="406449"/>
                  <a:pt x="1380734" y="413606"/>
                </a:cubicBezTo>
                <a:cubicBezTo>
                  <a:pt x="1381062" y="418768"/>
                  <a:pt x="1383080" y="423672"/>
                  <a:pt x="1386482" y="427566"/>
                </a:cubicBezTo>
                <a:cubicBezTo>
                  <a:pt x="1388008" y="429795"/>
                  <a:pt x="1389415" y="431790"/>
                  <a:pt x="1390237" y="433315"/>
                </a:cubicBezTo>
                <a:cubicBezTo>
                  <a:pt x="1387093" y="433925"/>
                  <a:pt x="1383878" y="433925"/>
                  <a:pt x="1380734" y="433315"/>
                </a:cubicBezTo>
                <a:lnTo>
                  <a:pt x="1374399" y="433315"/>
                </a:lnTo>
                <a:cubicBezTo>
                  <a:pt x="1372182" y="432998"/>
                  <a:pt x="1369953" y="433690"/>
                  <a:pt x="1368299" y="435192"/>
                </a:cubicBezTo>
                <a:cubicBezTo>
                  <a:pt x="1366891" y="437069"/>
                  <a:pt x="1367477" y="439650"/>
                  <a:pt x="1368299" y="442700"/>
                </a:cubicBezTo>
                <a:cubicBezTo>
                  <a:pt x="1369284" y="445938"/>
                  <a:pt x="1369800" y="449293"/>
                  <a:pt x="1369824" y="452672"/>
                </a:cubicBezTo>
                <a:cubicBezTo>
                  <a:pt x="1368944" y="461729"/>
                  <a:pt x="1363805" y="469835"/>
                  <a:pt x="1355980" y="474493"/>
                </a:cubicBezTo>
                <a:cubicBezTo>
                  <a:pt x="1354103" y="475197"/>
                  <a:pt x="1350701" y="469565"/>
                  <a:pt x="1348941" y="466632"/>
                </a:cubicBezTo>
                <a:cubicBezTo>
                  <a:pt x="1348320" y="465565"/>
                  <a:pt x="1347616" y="464544"/>
                  <a:pt x="1346830" y="463582"/>
                </a:cubicBezTo>
                <a:cubicBezTo>
                  <a:pt x="1343780" y="459124"/>
                  <a:pt x="1337445" y="459124"/>
                  <a:pt x="1330875" y="459124"/>
                </a:cubicBezTo>
                <a:cubicBezTo>
                  <a:pt x="1328611" y="459241"/>
                  <a:pt x="1326335" y="459241"/>
                  <a:pt x="1324071" y="459124"/>
                </a:cubicBezTo>
                <a:cubicBezTo>
                  <a:pt x="1323214" y="459265"/>
                  <a:pt x="1322346" y="459265"/>
                  <a:pt x="1321490" y="459124"/>
                </a:cubicBezTo>
                <a:lnTo>
                  <a:pt x="1321490" y="459124"/>
                </a:lnTo>
                <a:cubicBezTo>
                  <a:pt x="1321490" y="459124"/>
                  <a:pt x="1321490" y="457599"/>
                  <a:pt x="1321490" y="457012"/>
                </a:cubicBezTo>
                <a:cubicBezTo>
                  <a:pt x="1322147" y="455077"/>
                  <a:pt x="1322147" y="452965"/>
                  <a:pt x="1321490" y="451030"/>
                </a:cubicBezTo>
                <a:cubicBezTo>
                  <a:pt x="1319965" y="446923"/>
                  <a:pt x="1312808" y="445516"/>
                  <a:pt x="1303188" y="443873"/>
                </a:cubicBezTo>
                <a:cubicBezTo>
                  <a:pt x="1301441" y="443768"/>
                  <a:pt x="1299716" y="443498"/>
                  <a:pt x="1298027" y="443052"/>
                </a:cubicBezTo>
                <a:cubicBezTo>
                  <a:pt x="1294859" y="442348"/>
                  <a:pt x="1298027" y="429443"/>
                  <a:pt x="1298613" y="423929"/>
                </a:cubicBezTo>
                <a:lnTo>
                  <a:pt x="1299200" y="420879"/>
                </a:lnTo>
                <a:cubicBezTo>
                  <a:pt x="1300995" y="413230"/>
                  <a:pt x="1298989" y="405194"/>
                  <a:pt x="1293803" y="399293"/>
                </a:cubicBezTo>
                <a:cubicBezTo>
                  <a:pt x="1291926" y="398590"/>
                  <a:pt x="1271748" y="396478"/>
                  <a:pt x="1262480" y="395539"/>
                </a:cubicBezTo>
                <a:cubicBezTo>
                  <a:pt x="1261014" y="394565"/>
                  <a:pt x="1259594" y="393510"/>
                  <a:pt x="1258257" y="392372"/>
                </a:cubicBezTo>
                <a:cubicBezTo>
                  <a:pt x="1255887" y="389322"/>
                  <a:pt x="1254421" y="385661"/>
                  <a:pt x="1254033" y="381813"/>
                </a:cubicBezTo>
                <a:cubicBezTo>
                  <a:pt x="1253329" y="379467"/>
                  <a:pt x="1252626" y="377003"/>
                  <a:pt x="1251804" y="374657"/>
                </a:cubicBezTo>
                <a:cubicBezTo>
                  <a:pt x="1243405" y="363841"/>
                  <a:pt x="1233574" y="354209"/>
                  <a:pt x="1222593" y="346032"/>
                </a:cubicBezTo>
                <a:cubicBezTo>
                  <a:pt x="1219777" y="343921"/>
                  <a:pt x="1206873" y="333714"/>
                  <a:pt x="1199130" y="326910"/>
                </a:cubicBezTo>
                <a:cubicBezTo>
                  <a:pt x="1196549" y="324681"/>
                  <a:pt x="1193850" y="322569"/>
                  <a:pt x="1191504" y="323625"/>
                </a:cubicBezTo>
                <a:cubicBezTo>
                  <a:pt x="1189158" y="324681"/>
                  <a:pt x="1189041" y="327379"/>
                  <a:pt x="1188923" y="329960"/>
                </a:cubicBezTo>
                <a:cubicBezTo>
                  <a:pt x="1189041" y="330582"/>
                  <a:pt x="1189041" y="331215"/>
                  <a:pt x="1188923" y="331837"/>
                </a:cubicBezTo>
                <a:cubicBezTo>
                  <a:pt x="1188923" y="333714"/>
                  <a:pt x="1186812" y="334183"/>
                  <a:pt x="1178482" y="334183"/>
                </a:cubicBezTo>
                <a:cubicBezTo>
                  <a:pt x="1174142" y="333937"/>
                  <a:pt x="1170012" y="332236"/>
                  <a:pt x="1166751" y="329373"/>
                </a:cubicBezTo>
                <a:lnTo>
                  <a:pt x="1166047" y="329373"/>
                </a:lnTo>
                <a:lnTo>
                  <a:pt x="1162645" y="327848"/>
                </a:lnTo>
                <a:cubicBezTo>
                  <a:pt x="1157025" y="325514"/>
                  <a:pt x="1151957" y="322041"/>
                  <a:pt x="1147746" y="317642"/>
                </a:cubicBezTo>
                <a:cubicBezTo>
                  <a:pt x="1142384" y="312386"/>
                  <a:pt x="1135944" y="308385"/>
                  <a:pt x="1128858" y="305910"/>
                </a:cubicBezTo>
                <a:lnTo>
                  <a:pt x="1126981" y="305324"/>
                </a:lnTo>
                <a:cubicBezTo>
                  <a:pt x="1114686" y="303353"/>
                  <a:pt x="1102157" y="303470"/>
                  <a:pt x="1089909" y="305676"/>
                </a:cubicBezTo>
                <a:cubicBezTo>
                  <a:pt x="1076653" y="307318"/>
                  <a:pt x="1069379" y="318932"/>
                  <a:pt x="1062340" y="329960"/>
                </a:cubicBezTo>
                <a:cubicBezTo>
                  <a:pt x="1060064" y="333726"/>
                  <a:pt x="1057601" y="337362"/>
                  <a:pt x="1054949" y="340870"/>
                </a:cubicBezTo>
                <a:cubicBezTo>
                  <a:pt x="1044203" y="353482"/>
                  <a:pt x="1030771" y="363547"/>
                  <a:pt x="1015649" y="370317"/>
                </a:cubicBezTo>
                <a:cubicBezTo>
                  <a:pt x="1003917" y="374892"/>
                  <a:pt x="1002509" y="380288"/>
                  <a:pt x="1002509" y="381344"/>
                </a:cubicBezTo>
                <a:lnTo>
                  <a:pt x="1001688" y="389673"/>
                </a:lnTo>
                <a:cubicBezTo>
                  <a:pt x="1001594" y="393158"/>
                  <a:pt x="999119" y="396126"/>
                  <a:pt x="995705" y="396830"/>
                </a:cubicBezTo>
                <a:lnTo>
                  <a:pt x="994649" y="396830"/>
                </a:lnTo>
                <a:lnTo>
                  <a:pt x="985499" y="402930"/>
                </a:lnTo>
                <a:cubicBezTo>
                  <a:pt x="978929" y="407388"/>
                  <a:pt x="958985" y="402930"/>
                  <a:pt x="946902" y="399528"/>
                </a:cubicBezTo>
                <a:lnTo>
                  <a:pt x="939276" y="397885"/>
                </a:lnTo>
                <a:cubicBezTo>
                  <a:pt x="930196" y="396349"/>
                  <a:pt x="920905" y="396349"/>
                  <a:pt x="911825" y="397885"/>
                </a:cubicBezTo>
                <a:lnTo>
                  <a:pt x="910299" y="397885"/>
                </a:lnTo>
                <a:cubicBezTo>
                  <a:pt x="905630" y="398930"/>
                  <a:pt x="901043" y="400302"/>
                  <a:pt x="896573" y="401991"/>
                </a:cubicBezTo>
                <a:lnTo>
                  <a:pt x="895869" y="401991"/>
                </a:lnTo>
                <a:lnTo>
                  <a:pt x="890825" y="405863"/>
                </a:lnTo>
                <a:cubicBezTo>
                  <a:pt x="886367" y="409265"/>
                  <a:pt x="876630" y="401053"/>
                  <a:pt x="869708" y="394132"/>
                </a:cubicBezTo>
                <a:cubicBezTo>
                  <a:pt x="854211" y="382634"/>
                  <a:pt x="837294" y="373167"/>
                  <a:pt x="819380" y="365976"/>
                </a:cubicBezTo>
                <a:cubicBezTo>
                  <a:pt x="808622" y="362796"/>
                  <a:pt x="797336" y="361799"/>
                  <a:pt x="786179" y="363043"/>
                </a:cubicBezTo>
                <a:cubicBezTo>
                  <a:pt x="786179" y="363043"/>
                  <a:pt x="782074" y="363043"/>
                  <a:pt x="771281" y="365389"/>
                </a:cubicBezTo>
                <a:cubicBezTo>
                  <a:pt x="760488" y="367736"/>
                  <a:pt x="731393" y="390377"/>
                  <a:pt x="730220" y="391668"/>
                </a:cubicBezTo>
                <a:cubicBezTo>
                  <a:pt x="729047" y="392958"/>
                  <a:pt x="706757" y="412550"/>
                  <a:pt x="691975" y="425455"/>
                </a:cubicBezTo>
                <a:lnTo>
                  <a:pt x="686344" y="430734"/>
                </a:lnTo>
                <a:cubicBezTo>
                  <a:pt x="681769" y="435192"/>
                  <a:pt x="651150" y="439767"/>
                  <a:pt x="636720" y="440940"/>
                </a:cubicBezTo>
                <a:cubicBezTo>
                  <a:pt x="622290" y="442113"/>
                  <a:pt x="617597" y="453376"/>
                  <a:pt x="614782" y="463230"/>
                </a:cubicBezTo>
                <a:cubicBezTo>
                  <a:pt x="611251" y="471665"/>
                  <a:pt x="605338" y="478880"/>
                  <a:pt x="597771" y="483995"/>
                </a:cubicBezTo>
                <a:cubicBezTo>
                  <a:pt x="592844" y="487163"/>
                  <a:pt x="540287" y="505112"/>
                  <a:pt x="523041" y="510978"/>
                </a:cubicBezTo>
                <a:lnTo>
                  <a:pt x="516120" y="513441"/>
                </a:lnTo>
                <a:cubicBezTo>
                  <a:pt x="504975" y="512209"/>
                  <a:pt x="494311" y="508174"/>
                  <a:pt x="485148" y="501710"/>
                </a:cubicBezTo>
                <a:cubicBezTo>
                  <a:pt x="477793" y="496384"/>
                  <a:pt x="472525" y="488676"/>
                  <a:pt x="470249" y="479889"/>
                </a:cubicBezTo>
                <a:cubicBezTo>
                  <a:pt x="467328" y="470046"/>
                  <a:pt x="461427" y="461365"/>
                  <a:pt x="453356" y="455018"/>
                </a:cubicBezTo>
                <a:cubicBezTo>
                  <a:pt x="445226" y="449868"/>
                  <a:pt x="435289" y="448413"/>
                  <a:pt x="426021" y="451030"/>
                </a:cubicBezTo>
                <a:cubicBezTo>
                  <a:pt x="424661" y="451534"/>
                  <a:pt x="423323" y="452120"/>
                  <a:pt x="422033" y="452789"/>
                </a:cubicBezTo>
                <a:cubicBezTo>
                  <a:pt x="419686" y="454080"/>
                  <a:pt x="418865" y="454431"/>
                  <a:pt x="417105" y="454080"/>
                </a:cubicBezTo>
                <a:cubicBezTo>
                  <a:pt x="407708" y="453200"/>
                  <a:pt x="398488" y="457012"/>
                  <a:pt x="392469" y="464286"/>
                </a:cubicBezTo>
                <a:cubicBezTo>
                  <a:pt x="388797" y="478293"/>
                  <a:pt x="387882" y="492876"/>
                  <a:pt x="389771" y="507223"/>
                </a:cubicBezTo>
                <a:cubicBezTo>
                  <a:pt x="389771" y="509335"/>
                  <a:pt x="389771" y="510860"/>
                  <a:pt x="389771" y="511564"/>
                </a:cubicBezTo>
                <a:cubicBezTo>
                  <a:pt x="389771" y="512268"/>
                  <a:pt x="388598" y="514614"/>
                  <a:pt x="388950" y="514614"/>
                </a:cubicBezTo>
                <a:lnTo>
                  <a:pt x="385430" y="514614"/>
                </a:lnTo>
                <a:cubicBezTo>
                  <a:pt x="381101" y="513617"/>
                  <a:pt x="376854" y="512245"/>
                  <a:pt x="372760" y="510508"/>
                </a:cubicBezTo>
                <a:cubicBezTo>
                  <a:pt x="367399" y="508350"/>
                  <a:pt x="361909" y="506520"/>
                  <a:pt x="356336" y="504994"/>
                </a:cubicBezTo>
                <a:cubicBezTo>
                  <a:pt x="349849" y="504126"/>
                  <a:pt x="343267" y="504361"/>
                  <a:pt x="336862" y="505698"/>
                </a:cubicBezTo>
                <a:cubicBezTo>
                  <a:pt x="333342" y="505698"/>
                  <a:pt x="329705" y="506754"/>
                  <a:pt x="325834" y="507106"/>
                </a:cubicBezTo>
                <a:cubicBezTo>
                  <a:pt x="322326" y="508467"/>
                  <a:pt x="318361" y="507693"/>
                  <a:pt x="315628" y="505112"/>
                </a:cubicBezTo>
                <a:cubicBezTo>
                  <a:pt x="314419" y="503516"/>
                  <a:pt x="313047" y="502061"/>
                  <a:pt x="311522" y="500771"/>
                </a:cubicBezTo>
                <a:cubicBezTo>
                  <a:pt x="305761" y="497322"/>
                  <a:pt x="298699" y="496853"/>
                  <a:pt x="292516" y="499481"/>
                </a:cubicBezTo>
                <a:lnTo>
                  <a:pt x="291226" y="499481"/>
                </a:lnTo>
                <a:cubicBezTo>
                  <a:pt x="283964" y="501123"/>
                  <a:pt x="276350" y="499539"/>
                  <a:pt x="270344" y="495140"/>
                </a:cubicBezTo>
                <a:cubicBezTo>
                  <a:pt x="266132" y="492242"/>
                  <a:pt x="262202" y="488934"/>
                  <a:pt x="258612" y="485285"/>
                </a:cubicBezTo>
                <a:cubicBezTo>
                  <a:pt x="255351" y="482177"/>
                  <a:pt x="251902" y="479279"/>
                  <a:pt x="248289" y="476604"/>
                </a:cubicBezTo>
                <a:cubicBezTo>
                  <a:pt x="241754" y="470515"/>
                  <a:pt x="236698" y="463007"/>
                  <a:pt x="233507" y="454666"/>
                </a:cubicBezTo>
                <a:cubicBezTo>
                  <a:pt x="229671" y="447733"/>
                  <a:pt x="224145" y="441879"/>
                  <a:pt x="217435" y="437655"/>
                </a:cubicBezTo>
                <a:cubicBezTo>
                  <a:pt x="212977" y="434957"/>
                  <a:pt x="212155" y="425924"/>
                  <a:pt x="212742" y="419941"/>
                </a:cubicBezTo>
                <a:cubicBezTo>
                  <a:pt x="213329" y="413958"/>
                  <a:pt x="214971" y="403165"/>
                  <a:pt x="215206" y="402930"/>
                </a:cubicBezTo>
                <a:lnTo>
                  <a:pt x="215206" y="401757"/>
                </a:lnTo>
                <a:cubicBezTo>
                  <a:pt x="215206" y="401757"/>
                  <a:pt x="214502" y="400114"/>
                  <a:pt x="212625" y="394132"/>
                </a:cubicBezTo>
                <a:cubicBezTo>
                  <a:pt x="209575" y="384277"/>
                  <a:pt x="166402" y="379115"/>
                  <a:pt x="165699" y="379115"/>
                </a:cubicBezTo>
                <a:lnTo>
                  <a:pt x="165112" y="379115"/>
                </a:lnTo>
                <a:cubicBezTo>
                  <a:pt x="147257" y="377965"/>
                  <a:pt x="129765" y="373554"/>
                  <a:pt x="113493" y="366093"/>
                </a:cubicBezTo>
                <a:cubicBezTo>
                  <a:pt x="107933" y="363125"/>
                  <a:pt x="102536" y="359875"/>
                  <a:pt x="97304" y="356356"/>
                </a:cubicBezTo>
                <a:cubicBezTo>
                  <a:pt x="89244" y="350842"/>
                  <a:pt x="80481" y="346431"/>
                  <a:pt x="71260" y="343217"/>
                </a:cubicBezTo>
                <a:cubicBezTo>
                  <a:pt x="62707" y="339768"/>
                  <a:pt x="53217" y="339357"/>
                  <a:pt x="44394" y="342043"/>
                </a:cubicBezTo>
                <a:cubicBezTo>
                  <a:pt x="41028" y="343287"/>
                  <a:pt x="37414" y="343768"/>
                  <a:pt x="33836" y="343451"/>
                </a:cubicBezTo>
                <a:cubicBezTo>
                  <a:pt x="21987" y="342677"/>
                  <a:pt x="10877" y="337433"/>
                  <a:pt x="2747" y="328787"/>
                </a:cubicBezTo>
                <a:cubicBezTo>
                  <a:pt x="-2649" y="323390"/>
                  <a:pt x="401" y="317759"/>
                  <a:pt x="5328" y="310603"/>
                </a:cubicBezTo>
                <a:cubicBezTo>
                  <a:pt x="7276" y="308022"/>
                  <a:pt x="8684" y="305066"/>
                  <a:pt x="9434" y="301921"/>
                </a:cubicBezTo>
                <a:cubicBezTo>
                  <a:pt x="9434" y="295469"/>
                  <a:pt x="8379" y="268721"/>
                  <a:pt x="7675" y="264029"/>
                </a:cubicBezTo>
                <a:cubicBezTo>
                  <a:pt x="6971" y="259336"/>
                  <a:pt x="15535" y="208773"/>
                  <a:pt x="22104" y="168768"/>
                </a:cubicBezTo>
                <a:close/>
              </a:path>
            </a:pathLst>
          </a:custGeom>
          <a:solidFill>
            <a:srgbClr val="3F5E74"/>
          </a:solidFill>
          <a:ln w="11712"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398358-FFD1-4EA2-9308-9BD61AED5B11}"/>
              </a:ext>
            </a:extLst>
          </p:cNvPr>
          <p:cNvSpPr/>
          <p:nvPr/>
        </p:nvSpPr>
        <p:spPr>
          <a:xfrm>
            <a:off x="7151755" y="2943985"/>
            <a:ext cx="2080899" cy="993180"/>
          </a:xfrm>
          <a:custGeom>
            <a:avLst/>
            <a:gdLst>
              <a:gd name="connsiteX0" fmla="*/ -107 w 2080899"/>
              <a:gd name="connsiteY0" fmla="*/ 36895 h 993180"/>
              <a:gd name="connsiteX1" fmla="*/ 40250 w 2080899"/>
              <a:gd name="connsiteY1" fmla="*/ 25867 h 993180"/>
              <a:gd name="connsiteX2" fmla="*/ 123778 w 2080899"/>
              <a:gd name="connsiteY2" fmla="*/ 1231 h 993180"/>
              <a:gd name="connsiteX3" fmla="*/ 153459 w 2080899"/>
              <a:gd name="connsiteY3" fmla="*/ 1231 h 993180"/>
              <a:gd name="connsiteX4" fmla="*/ 187011 w 2080899"/>
              <a:gd name="connsiteY4" fmla="*/ 5102 h 993180"/>
              <a:gd name="connsiteX5" fmla="*/ 193464 w 2080899"/>
              <a:gd name="connsiteY5" fmla="*/ 5102 h 993180"/>
              <a:gd name="connsiteX6" fmla="*/ 200620 w 2080899"/>
              <a:gd name="connsiteY6" fmla="*/ 16012 h 993180"/>
              <a:gd name="connsiteX7" fmla="*/ 202262 w 2080899"/>
              <a:gd name="connsiteY7" fmla="*/ 21292 h 993180"/>
              <a:gd name="connsiteX8" fmla="*/ 212469 w 2080899"/>
              <a:gd name="connsiteY8" fmla="*/ 25163 h 993180"/>
              <a:gd name="connsiteX9" fmla="*/ 249306 w 2080899"/>
              <a:gd name="connsiteY9" fmla="*/ 35487 h 993180"/>
              <a:gd name="connsiteX10" fmla="*/ 234759 w 2080899"/>
              <a:gd name="connsiteY10" fmla="*/ 132624 h 993180"/>
              <a:gd name="connsiteX11" fmla="*/ 236284 w 2080899"/>
              <a:gd name="connsiteY11" fmla="*/ 169930 h 993180"/>
              <a:gd name="connsiteX12" fmla="*/ 233116 w 2080899"/>
              <a:gd name="connsiteY12" fmla="*/ 176148 h 993180"/>
              <a:gd name="connsiteX13" fmla="*/ 231239 w 2080899"/>
              <a:gd name="connsiteY13" fmla="*/ 199611 h 993180"/>
              <a:gd name="connsiteX14" fmla="*/ 264909 w 2080899"/>
              <a:gd name="connsiteY14" fmla="*/ 215801 h 993180"/>
              <a:gd name="connsiteX15" fmla="*/ 276640 w 2080899"/>
              <a:gd name="connsiteY15" fmla="*/ 214275 h 993180"/>
              <a:gd name="connsiteX16" fmla="*/ 300807 w 2080899"/>
              <a:gd name="connsiteY16" fmla="*/ 215331 h 993180"/>
              <a:gd name="connsiteX17" fmla="*/ 325796 w 2080899"/>
              <a:gd name="connsiteY17" fmla="*/ 227884 h 993180"/>
              <a:gd name="connsiteX18" fmla="*/ 342454 w 2080899"/>
              <a:gd name="connsiteY18" fmla="*/ 237738 h 993180"/>
              <a:gd name="connsiteX19" fmla="*/ 395716 w 2080899"/>
              <a:gd name="connsiteY19" fmla="*/ 251347 h 993180"/>
              <a:gd name="connsiteX20" fmla="*/ 395716 w 2080899"/>
              <a:gd name="connsiteY20" fmla="*/ 251347 h 993180"/>
              <a:gd name="connsiteX21" fmla="*/ 438653 w 2080899"/>
              <a:gd name="connsiteY21" fmla="*/ 263079 h 993180"/>
              <a:gd name="connsiteX22" fmla="*/ 441234 w 2080899"/>
              <a:gd name="connsiteY22" fmla="*/ 270587 h 993180"/>
              <a:gd name="connsiteX23" fmla="*/ 439005 w 2080899"/>
              <a:gd name="connsiteY23" fmla="*/ 287128 h 993180"/>
              <a:gd name="connsiteX24" fmla="*/ 445575 w 2080899"/>
              <a:gd name="connsiteY24" fmla="*/ 309183 h 993180"/>
              <a:gd name="connsiteX25" fmla="*/ 460004 w 2080899"/>
              <a:gd name="connsiteY25" fmla="*/ 324200 h 993180"/>
              <a:gd name="connsiteX26" fmla="*/ 477250 w 2080899"/>
              <a:gd name="connsiteY26" fmla="*/ 347663 h 993180"/>
              <a:gd name="connsiteX27" fmla="*/ 487104 w 2080899"/>
              <a:gd name="connsiteY27" fmla="*/ 356110 h 993180"/>
              <a:gd name="connsiteX28" fmla="*/ 499540 w 2080899"/>
              <a:gd name="connsiteY28" fmla="*/ 366316 h 993180"/>
              <a:gd name="connsiteX29" fmla="*/ 523824 w 2080899"/>
              <a:gd name="connsiteY29" fmla="*/ 371243 h 993180"/>
              <a:gd name="connsiteX30" fmla="*/ 524997 w 2080899"/>
              <a:gd name="connsiteY30" fmla="*/ 371243 h 993180"/>
              <a:gd name="connsiteX31" fmla="*/ 540131 w 2080899"/>
              <a:gd name="connsiteY31" fmla="*/ 371830 h 993180"/>
              <a:gd name="connsiteX32" fmla="*/ 543768 w 2080899"/>
              <a:gd name="connsiteY32" fmla="*/ 375350 h 993180"/>
              <a:gd name="connsiteX33" fmla="*/ 557845 w 2080899"/>
              <a:gd name="connsiteY33" fmla="*/ 381215 h 993180"/>
              <a:gd name="connsiteX34" fmla="*/ 569577 w 2080899"/>
              <a:gd name="connsiteY34" fmla="*/ 379808 h 993180"/>
              <a:gd name="connsiteX35" fmla="*/ 587292 w 2080899"/>
              <a:gd name="connsiteY35" fmla="*/ 379104 h 993180"/>
              <a:gd name="connsiteX36" fmla="*/ 603247 w 2080899"/>
              <a:gd name="connsiteY36" fmla="*/ 384383 h 993180"/>
              <a:gd name="connsiteX37" fmla="*/ 617676 w 2080899"/>
              <a:gd name="connsiteY37" fmla="*/ 388606 h 993180"/>
              <a:gd name="connsiteX38" fmla="*/ 621665 w 2080899"/>
              <a:gd name="connsiteY38" fmla="*/ 388606 h 993180"/>
              <a:gd name="connsiteX39" fmla="*/ 626358 w 2080899"/>
              <a:gd name="connsiteY39" fmla="*/ 381215 h 993180"/>
              <a:gd name="connsiteX40" fmla="*/ 626358 w 2080899"/>
              <a:gd name="connsiteY40" fmla="*/ 376757 h 993180"/>
              <a:gd name="connsiteX41" fmla="*/ 628352 w 2080899"/>
              <a:gd name="connsiteY41" fmla="*/ 336283 h 993180"/>
              <a:gd name="connsiteX42" fmla="*/ 648296 w 2080899"/>
              <a:gd name="connsiteY42" fmla="*/ 328071 h 993180"/>
              <a:gd name="connsiteX43" fmla="*/ 656156 w 2080899"/>
              <a:gd name="connsiteY43" fmla="*/ 326429 h 993180"/>
              <a:gd name="connsiteX44" fmla="*/ 659675 w 2080899"/>
              <a:gd name="connsiteY44" fmla="*/ 324669 h 993180"/>
              <a:gd name="connsiteX45" fmla="*/ 683138 w 2080899"/>
              <a:gd name="connsiteY45" fmla="*/ 328423 h 993180"/>
              <a:gd name="connsiteX46" fmla="*/ 698272 w 2080899"/>
              <a:gd name="connsiteY46" fmla="*/ 350948 h 993180"/>
              <a:gd name="connsiteX47" fmla="*/ 714813 w 2080899"/>
              <a:gd name="connsiteY47" fmla="*/ 374411 h 993180"/>
              <a:gd name="connsiteX48" fmla="*/ 750008 w 2080899"/>
              <a:gd name="connsiteY48" fmla="*/ 386847 h 993180"/>
              <a:gd name="connsiteX49" fmla="*/ 756812 w 2080899"/>
              <a:gd name="connsiteY49" fmla="*/ 384500 h 993180"/>
              <a:gd name="connsiteX50" fmla="*/ 832715 w 2080899"/>
              <a:gd name="connsiteY50" fmla="*/ 356696 h 993180"/>
              <a:gd name="connsiteX51" fmla="*/ 851486 w 2080899"/>
              <a:gd name="connsiteY51" fmla="*/ 333233 h 993180"/>
              <a:gd name="connsiteX52" fmla="*/ 869435 w 2080899"/>
              <a:gd name="connsiteY52" fmla="*/ 314345 h 993180"/>
              <a:gd name="connsiteX53" fmla="*/ 921758 w 2080899"/>
              <a:gd name="connsiteY53" fmla="*/ 302614 h 993180"/>
              <a:gd name="connsiteX54" fmla="*/ 927389 w 2080899"/>
              <a:gd name="connsiteY54" fmla="*/ 297335 h 993180"/>
              <a:gd name="connsiteX55" fmla="*/ 965634 w 2080899"/>
              <a:gd name="connsiteY55" fmla="*/ 263196 h 993180"/>
              <a:gd name="connsiteX56" fmla="*/ 1004465 w 2080899"/>
              <a:gd name="connsiteY56" fmla="*/ 238325 h 993180"/>
              <a:gd name="connsiteX57" fmla="*/ 1019012 w 2080899"/>
              <a:gd name="connsiteY57" fmla="*/ 236096 h 993180"/>
              <a:gd name="connsiteX58" fmla="*/ 1049984 w 2080899"/>
              <a:gd name="connsiteY58" fmla="*/ 238442 h 993180"/>
              <a:gd name="connsiteX59" fmla="*/ 1099021 w 2080899"/>
              <a:gd name="connsiteY59" fmla="*/ 267537 h 993180"/>
              <a:gd name="connsiteX60" fmla="*/ 1125887 w 2080899"/>
              <a:gd name="connsiteY60" fmla="*/ 279268 h 993180"/>
              <a:gd name="connsiteX61" fmla="*/ 1130814 w 2080899"/>
              <a:gd name="connsiteY61" fmla="*/ 275749 h 993180"/>
              <a:gd name="connsiteX62" fmla="*/ 1142545 w 2080899"/>
              <a:gd name="connsiteY62" fmla="*/ 271995 h 993180"/>
              <a:gd name="connsiteX63" fmla="*/ 1144774 w 2080899"/>
              <a:gd name="connsiteY63" fmla="*/ 271995 h 993180"/>
              <a:gd name="connsiteX64" fmla="*/ 1170701 w 2080899"/>
              <a:gd name="connsiteY64" fmla="*/ 271995 h 993180"/>
              <a:gd name="connsiteX65" fmla="*/ 1178092 w 2080899"/>
              <a:gd name="connsiteY65" fmla="*/ 273754 h 993180"/>
              <a:gd name="connsiteX66" fmla="*/ 1220325 w 2080899"/>
              <a:gd name="connsiteY66" fmla="*/ 276453 h 993180"/>
              <a:gd name="connsiteX67" fmla="*/ 1229124 w 2080899"/>
              <a:gd name="connsiteY67" fmla="*/ 270704 h 993180"/>
              <a:gd name="connsiteX68" fmla="*/ 1238392 w 2080899"/>
              <a:gd name="connsiteY68" fmla="*/ 259559 h 993180"/>
              <a:gd name="connsiteX69" fmla="*/ 1239213 w 2080899"/>
              <a:gd name="connsiteY69" fmla="*/ 251230 h 993180"/>
              <a:gd name="connsiteX70" fmla="*/ 1249537 w 2080899"/>
              <a:gd name="connsiteY70" fmla="*/ 243956 h 993180"/>
              <a:gd name="connsiteX71" fmla="*/ 1290715 w 2080899"/>
              <a:gd name="connsiteY71" fmla="*/ 213220 h 993180"/>
              <a:gd name="connsiteX72" fmla="*/ 1298340 w 2080899"/>
              <a:gd name="connsiteY72" fmla="*/ 201488 h 993180"/>
              <a:gd name="connsiteX73" fmla="*/ 1322742 w 2080899"/>
              <a:gd name="connsiteY73" fmla="*/ 179198 h 993180"/>
              <a:gd name="connsiteX74" fmla="*/ 1357936 w 2080899"/>
              <a:gd name="connsiteY74" fmla="*/ 176735 h 993180"/>
              <a:gd name="connsiteX75" fmla="*/ 1359814 w 2080899"/>
              <a:gd name="connsiteY75" fmla="*/ 177673 h 993180"/>
              <a:gd name="connsiteX76" fmla="*/ 1377176 w 2080899"/>
              <a:gd name="connsiteY76" fmla="*/ 188114 h 993180"/>
              <a:gd name="connsiteX77" fmla="*/ 1393718 w 2080899"/>
              <a:gd name="connsiteY77" fmla="*/ 199846 h 993180"/>
              <a:gd name="connsiteX78" fmla="*/ 1396533 w 2080899"/>
              <a:gd name="connsiteY78" fmla="*/ 201019 h 993180"/>
              <a:gd name="connsiteX79" fmla="*/ 1411432 w 2080899"/>
              <a:gd name="connsiteY79" fmla="*/ 207002 h 993180"/>
              <a:gd name="connsiteX80" fmla="*/ 1426566 w 2080899"/>
              <a:gd name="connsiteY80" fmla="*/ 200550 h 993180"/>
              <a:gd name="connsiteX81" fmla="*/ 1426566 w 2080899"/>
              <a:gd name="connsiteY81" fmla="*/ 198203 h 993180"/>
              <a:gd name="connsiteX82" fmla="*/ 1426566 w 2080899"/>
              <a:gd name="connsiteY82" fmla="*/ 196444 h 993180"/>
              <a:gd name="connsiteX83" fmla="*/ 1429147 w 2080899"/>
              <a:gd name="connsiteY83" fmla="*/ 198555 h 993180"/>
              <a:gd name="connsiteX84" fmla="*/ 1452610 w 2080899"/>
              <a:gd name="connsiteY84" fmla="*/ 217678 h 993180"/>
              <a:gd name="connsiteX85" fmla="*/ 1480531 w 2080899"/>
              <a:gd name="connsiteY85" fmla="*/ 244426 h 993180"/>
              <a:gd name="connsiteX86" fmla="*/ 1482408 w 2080899"/>
              <a:gd name="connsiteY86" fmla="*/ 251230 h 993180"/>
              <a:gd name="connsiteX87" fmla="*/ 1488157 w 2080899"/>
              <a:gd name="connsiteY87" fmla="*/ 264017 h 993180"/>
              <a:gd name="connsiteX88" fmla="*/ 1493788 w 2080899"/>
              <a:gd name="connsiteY88" fmla="*/ 268123 h 993180"/>
              <a:gd name="connsiteX89" fmla="*/ 1494374 w 2080899"/>
              <a:gd name="connsiteY89" fmla="*/ 268123 h 993180"/>
              <a:gd name="connsiteX90" fmla="*/ 1524642 w 2080899"/>
              <a:gd name="connsiteY90" fmla="*/ 271525 h 993180"/>
              <a:gd name="connsiteX91" fmla="*/ 1527692 w 2080899"/>
              <a:gd name="connsiteY91" fmla="*/ 288067 h 993180"/>
              <a:gd name="connsiteX92" fmla="*/ 1527105 w 2080899"/>
              <a:gd name="connsiteY92" fmla="*/ 291117 h 993180"/>
              <a:gd name="connsiteX93" fmla="*/ 1529921 w 2080899"/>
              <a:gd name="connsiteY93" fmla="*/ 315519 h 993180"/>
              <a:gd name="connsiteX94" fmla="*/ 1535200 w 2080899"/>
              <a:gd name="connsiteY94" fmla="*/ 316574 h 993180"/>
              <a:gd name="connsiteX95" fmla="*/ 1550099 w 2080899"/>
              <a:gd name="connsiteY95" fmla="*/ 320681 h 993180"/>
              <a:gd name="connsiteX96" fmla="*/ 1550099 w 2080899"/>
              <a:gd name="connsiteY96" fmla="*/ 323848 h 993180"/>
              <a:gd name="connsiteX97" fmla="*/ 1550099 w 2080899"/>
              <a:gd name="connsiteY97" fmla="*/ 329714 h 993180"/>
              <a:gd name="connsiteX98" fmla="*/ 1555847 w 2080899"/>
              <a:gd name="connsiteY98" fmla="*/ 332178 h 993180"/>
              <a:gd name="connsiteX99" fmla="*/ 1562769 w 2080899"/>
              <a:gd name="connsiteY99" fmla="*/ 332178 h 993180"/>
              <a:gd name="connsiteX100" fmla="*/ 1575204 w 2080899"/>
              <a:gd name="connsiteY100" fmla="*/ 334759 h 993180"/>
              <a:gd name="connsiteX101" fmla="*/ 1577082 w 2080899"/>
              <a:gd name="connsiteY101" fmla="*/ 337574 h 993180"/>
              <a:gd name="connsiteX102" fmla="*/ 1589634 w 2080899"/>
              <a:gd name="connsiteY102" fmla="*/ 347311 h 993180"/>
              <a:gd name="connsiteX103" fmla="*/ 1606528 w 2080899"/>
              <a:gd name="connsiteY103" fmla="*/ 321267 h 993180"/>
              <a:gd name="connsiteX104" fmla="*/ 1604768 w 2080899"/>
              <a:gd name="connsiteY104" fmla="*/ 309535 h 993180"/>
              <a:gd name="connsiteX105" fmla="*/ 1603947 w 2080899"/>
              <a:gd name="connsiteY105" fmla="*/ 306134 h 993180"/>
              <a:gd name="connsiteX106" fmla="*/ 1606410 w 2080899"/>
              <a:gd name="connsiteY106" fmla="*/ 306134 h 993180"/>
              <a:gd name="connsiteX107" fmla="*/ 1612276 w 2080899"/>
              <a:gd name="connsiteY107" fmla="*/ 306134 h 993180"/>
              <a:gd name="connsiteX108" fmla="*/ 1625885 w 2080899"/>
              <a:gd name="connsiteY108" fmla="*/ 304608 h 993180"/>
              <a:gd name="connsiteX109" fmla="*/ 1625885 w 2080899"/>
              <a:gd name="connsiteY109" fmla="*/ 300385 h 993180"/>
              <a:gd name="connsiteX110" fmla="*/ 1622013 w 2080899"/>
              <a:gd name="connsiteY110" fmla="*/ 293346 h 993180"/>
              <a:gd name="connsiteX111" fmla="*/ 1616852 w 2080899"/>
              <a:gd name="connsiteY111" fmla="*/ 282319 h 993180"/>
              <a:gd name="connsiteX112" fmla="*/ 1646649 w 2080899"/>
              <a:gd name="connsiteY112" fmla="*/ 256509 h 993180"/>
              <a:gd name="connsiteX113" fmla="*/ 1647353 w 2080899"/>
              <a:gd name="connsiteY113" fmla="*/ 255805 h 993180"/>
              <a:gd name="connsiteX114" fmla="*/ 1661783 w 2080899"/>
              <a:gd name="connsiteY114" fmla="*/ 233515 h 993180"/>
              <a:gd name="connsiteX115" fmla="*/ 1675040 w 2080899"/>
              <a:gd name="connsiteY115" fmla="*/ 221784 h 993180"/>
              <a:gd name="connsiteX116" fmla="*/ 1678442 w 2080899"/>
              <a:gd name="connsiteY116" fmla="*/ 219085 h 993180"/>
              <a:gd name="connsiteX117" fmla="*/ 1679615 w 2080899"/>
              <a:gd name="connsiteY117" fmla="*/ 217326 h 993180"/>
              <a:gd name="connsiteX118" fmla="*/ 1679615 w 2080899"/>
              <a:gd name="connsiteY118" fmla="*/ 216504 h 993180"/>
              <a:gd name="connsiteX119" fmla="*/ 1683956 w 2080899"/>
              <a:gd name="connsiteY119" fmla="*/ 204186 h 993180"/>
              <a:gd name="connsiteX120" fmla="*/ 1686771 w 2080899"/>
              <a:gd name="connsiteY120" fmla="*/ 201723 h 993180"/>
              <a:gd name="connsiteX121" fmla="*/ 1696860 w 2080899"/>
              <a:gd name="connsiteY121" fmla="*/ 200667 h 993180"/>
              <a:gd name="connsiteX122" fmla="*/ 1706480 w 2080899"/>
              <a:gd name="connsiteY122" fmla="*/ 203013 h 993180"/>
              <a:gd name="connsiteX123" fmla="*/ 1747775 w 2080899"/>
              <a:gd name="connsiteY123" fmla="*/ 214745 h 993180"/>
              <a:gd name="connsiteX124" fmla="*/ 1759507 w 2080899"/>
              <a:gd name="connsiteY124" fmla="*/ 225303 h 993180"/>
              <a:gd name="connsiteX125" fmla="*/ 1765255 w 2080899"/>
              <a:gd name="connsiteY125" fmla="*/ 233280 h 993180"/>
              <a:gd name="connsiteX126" fmla="*/ 1775462 w 2080899"/>
              <a:gd name="connsiteY126" fmla="*/ 232694 h 993180"/>
              <a:gd name="connsiteX127" fmla="*/ 1784026 w 2080899"/>
              <a:gd name="connsiteY127" fmla="*/ 229292 h 993180"/>
              <a:gd name="connsiteX128" fmla="*/ 1784847 w 2080899"/>
              <a:gd name="connsiteY128" fmla="*/ 229292 h 993180"/>
              <a:gd name="connsiteX129" fmla="*/ 1799863 w 2080899"/>
              <a:gd name="connsiteY129" fmla="*/ 215801 h 993180"/>
              <a:gd name="connsiteX130" fmla="*/ 1800802 w 2080899"/>
              <a:gd name="connsiteY130" fmla="*/ 212750 h 993180"/>
              <a:gd name="connsiteX131" fmla="*/ 1810070 w 2080899"/>
              <a:gd name="connsiteY131" fmla="*/ 189287 h 993180"/>
              <a:gd name="connsiteX132" fmla="*/ 1812534 w 2080899"/>
              <a:gd name="connsiteY132" fmla="*/ 186002 h 993180"/>
              <a:gd name="connsiteX133" fmla="*/ 1817695 w 2080899"/>
              <a:gd name="connsiteY133" fmla="*/ 183656 h 993180"/>
              <a:gd name="connsiteX134" fmla="*/ 1820863 w 2080899"/>
              <a:gd name="connsiteY134" fmla="*/ 183656 h 993180"/>
              <a:gd name="connsiteX135" fmla="*/ 1848315 w 2080899"/>
              <a:gd name="connsiteY135" fmla="*/ 189991 h 993180"/>
              <a:gd name="connsiteX136" fmla="*/ 1858990 w 2080899"/>
              <a:gd name="connsiteY136" fmla="*/ 210052 h 993180"/>
              <a:gd name="connsiteX137" fmla="*/ 1868727 w 2080899"/>
              <a:gd name="connsiteY137" fmla="*/ 228119 h 993180"/>
              <a:gd name="connsiteX138" fmla="*/ 1870253 w 2080899"/>
              <a:gd name="connsiteY138" fmla="*/ 235157 h 993180"/>
              <a:gd name="connsiteX139" fmla="*/ 1869432 w 2080899"/>
              <a:gd name="connsiteY139" fmla="*/ 237269 h 993180"/>
              <a:gd name="connsiteX140" fmla="*/ 1868727 w 2080899"/>
              <a:gd name="connsiteY140" fmla="*/ 237269 h 993180"/>
              <a:gd name="connsiteX141" fmla="*/ 1856996 w 2080899"/>
              <a:gd name="connsiteY141" fmla="*/ 253107 h 993180"/>
              <a:gd name="connsiteX142" fmla="*/ 1855940 w 2080899"/>
              <a:gd name="connsiteY142" fmla="*/ 261319 h 993180"/>
              <a:gd name="connsiteX143" fmla="*/ 1857465 w 2080899"/>
              <a:gd name="connsiteY143" fmla="*/ 278330 h 993180"/>
              <a:gd name="connsiteX144" fmla="*/ 1859694 w 2080899"/>
              <a:gd name="connsiteY144" fmla="*/ 280441 h 993180"/>
              <a:gd name="connsiteX145" fmla="*/ 1873185 w 2080899"/>
              <a:gd name="connsiteY145" fmla="*/ 289123 h 993180"/>
              <a:gd name="connsiteX146" fmla="*/ 1884917 w 2080899"/>
              <a:gd name="connsiteY146" fmla="*/ 293698 h 993180"/>
              <a:gd name="connsiteX147" fmla="*/ 1892073 w 2080899"/>
              <a:gd name="connsiteY147" fmla="*/ 302262 h 993180"/>
              <a:gd name="connsiteX148" fmla="*/ 1887850 w 2080899"/>
              <a:gd name="connsiteY148" fmla="*/ 313993 h 993180"/>
              <a:gd name="connsiteX149" fmla="*/ 1884565 w 2080899"/>
              <a:gd name="connsiteY149" fmla="*/ 335579 h 993180"/>
              <a:gd name="connsiteX150" fmla="*/ 1908028 w 2080899"/>
              <a:gd name="connsiteY150" fmla="*/ 370774 h 993180"/>
              <a:gd name="connsiteX151" fmla="*/ 1912134 w 2080899"/>
              <a:gd name="connsiteY151" fmla="*/ 376053 h 993180"/>
              <a:gd name="connsiteX152" fmla="*/ 1933603 w 2080899"/>
              <a:gd name="connsiteY152" fmla="*/ 396114 h 993180"/>
              <a:gd name="connsiteX153" fmla="*/ 1959412 w 2080899"/>
              <a:gd name="connsiteY153" fmla="*/ 420164 h 993180"/>
              <a:gd name="connsiteX154" fmla="*/ 1966099 w 2080899"/>
              <a:gd name="connsiteY154" fmla="*/ 442337 h 993180"/>
              <a:gd name="connsiteX155" fmla="*/ 1951318 w 2080899"/>
              <a:gd name="connsiteY155" fmla="*/ 458409 h 993180"/>
              <a:gd name="connsiteX156" fmla="*/ 1949792 w 2080899"/>
              <a:gd name="connsiteY156" fmla="*/ 459582 h 993180"/>
              <a:gd name="connsiteX157" fmla="*/ 1940759 w 2080899"/>
              <a:gd name="connsiteY157" fmla="*/ 478470 h 993180"/>
              <a:gd name="connsiteX158" fmla="*/ 1946156 w 2080899"/>
              <a:gd name="connsiteY158" fmla="*/ 503927 h 993180"/>
              <a:gd name="connsiteX159" fmla="*/ 1948385 w 2080899"/>
              <a:gd name="connsiteY159" fmla="*/ 513664 h 993180"/>
              <a:gd name="connsiteX160" fmla="*/ 1953781 w 2080899"/>
              <a:gd name="connsiteY160" fmla="*/ 533843 h 993180"/>
              <a:gd name="connsiteX161" fmla="*/ 1969267 w 2080899"/>
              <a:gd name="connsiteY161" fmla="*/ 590740 h 993180"/>
              <a:gd name="connsiteX162" fmla="*/ 1960468 w 2080899"/>
              <a:gd name="connsiteY162" fmla="*/ 611154 h 993180"/>
              <a:gd name="connsiteX163" fmla="*/ 1910844 w 2080899"/>
              <a:gd name="connsiteY163" fmla="*/ 654443 h 993180"/>
              <a:gd name="connsiteX164" fmla="*/ 1910844 w 2080899"/>
              <a:gd name="connsiteY164" fmla="*/ 663359 h 993180"/>
              <a:gd name="connsiteX165" fmla="*/ 1910140 w 2080899"/>
              <a:gd name="connsiteY165" fmla="*/ 694213 h 993180"/>
              <a:gd name="connsiteX166" fmla="*/ 1903688 w 2080899"/>
              <a:gd name="connsiteY166" fmla="*/ 708525 h 993180"/>
              <a:gd name="connsiteX167" fmla="*/ 1896766 w 2080899"/>
              <a:gd name="connsiteY167" fmla="*/ 707821 h 993180"/>
              <a:gd name="connsiteX168" fmla="*/ 1883275 w 2080899"/>
              <a:gd name="connsiteY168" fmla="*/ 707821 h 993180"/>
              <a:gd name="connsiteX169" fmla="*/ 1879755 w 2080899"/>
              <a:gd name="connsiteY169" fmla="*/ 734921 h 993180"/>
              <a:gd name="connsiteX170" fmla="*/ 1897118 w 2080899"/>
              <a:gd name="connsiteY170" fmla="*/ 768708 h 993180"/>
              <a:gd name="connsiteX171" fmla="*/ 1930201 w 2080899"/>
              <a:gd name="connsiteY171" fmla="*/ 762138 h 993180"/>
              <a:gd name="connsiteX172" fmla="*/ 1954602 w 2080899"/>
              <a:gd name="connsiteY172" fmla="*/ 743720 h 993180"/>
              <a:gd name="connsiteX173" fmla="*/ 1956127 w 2080899"/>
              <a:gd name="connsiteY173" fmla="*/ 742781 h 993180"/>
              <a:gd name="connsiteX174" fmla="*/ 1962228 w 2080899"/>
              <a:gd name="connsiteY174" fmla="*/ 736094 h 993180"/>
              <a:gd name="connsiteX175" fmla="*/ 1964222 w 2080899"/>
              <a:gd name="connsiteY175" fmla="*/ 739497 h 993180"/>
              <a:gd name="connsiteX176" fmla="*/ 1975954 w 2080899"/>
              <a:gd name="connsiteY176" fmla="*/ 746770 h 993180"/>
              <a:gd name="connsiteX177" fmla="*/ 1985926 w 2080899"/>
              <a:gd name="connsiteY177" fmla="*/ 744776 h 993180"/>
              <a:gd name="connsiteX178" fmla="*/ 1994490 w 2080899"/>
              <a:gd name="connsiteY178" fmla="*/ 742430 h 993180"/>
              <a:gd name="connsiteX179" fmla="*/ 2004344 w 2080899"/>
              <a:gd name="connsiteY179" fmla="*/ 741726 h 993180"/>
              <a:gd name="connsiteX180" fmla="*/ 2017132 w 2080899"/>
              <a:gd name="connsiteY180" fmla="*/ 739731 h 993180"/>
              <a:gd name="connsiteX181" fmla="*/ 2028863 w 2080899"/>
              <a:gd name="connsiteY181" fmla="*/ 725536 h 993180"/>
              <a:gd name="connsiteX182" fmla="*/ 2027103 w 2080899"/>
              <a:gd name="connsiteY182" fmla="*/ 693274 h 993180"/>
              <a:gd name="connsiteX183" fmla="*/ 2031444 w 2080899"/>
              <a:gd name="connsiteY183" fmla="*/ 643767 h 993180"/>
              <a:gd name="connsiteX184" fmla="*/ 2038366 w 2080899"/>
              <a:gd name="connsiteY184" fmla="*/ 613969 h 993180"/>
              <a:gd name="connsiteX185" fmla="*/ 2045639 w 2080899"/>
              <a:gd name="connsiteY185" fmla="*/ 617019 h 993180"/>
              <a:gd name="connsiteX186" fmla="*/ 2055024 w 2080899"/>
              <a:gd name="connsiteY186" fmla="*/ 660778 h 993180"/>
              <a:gd name="connsiteX187" fmla="*/ 2055024 w 2080899"/>
              <a:gd name="connsiteY187" fmla="*/ 665236 h 993180"/>
              <a:gd name="connsiteX188" fmla="*/ 2057723 w 2080899"/>
              <a:gd name="connsiteY188" fmla="*/ 698553 h 993180"/>
              <a:gd name="connsiteX189" fmla="*/ 2060069 w 2080899"/>
              <a:gd name="connsiteY189" fmla="*/ 705006 h 993180"/>
              <a:gd name="connsiteX190" fmla="*/ 2067108 w 2080899"/>
              <a:gd name="connsiteY190" fmla="*/ 718028 h 993180"/>
              <a:gd name="connsiteX191" fmla="*/ 2076024 w 2080899"/>
              <a:gd name="connsiteY191" fmla="*/ 726944 h 993180"/>
              <a:gd name="connsiteX192" fmla="*/ 2080716 w 2080899"/>
              <a:gd name="connsiteY192" fmla="*/ 736798 h 993180"/>
              <a:gd name="connsiteX193" fmla="*/ 2080130 w 2080899"/>
              <a:gd name="connsiteY193" fmla="*/ 745831 h 993180"/>
              <a:gd name="connsiteX194" fmla="*/ 2065348 w 2080899"/>
              <a:gd name="connsiteY194" fmla="*/ 734100 h 993180"/>
              <a:gd name="connsiteX195" fmla="*/ 2062181 w 2080899"/>
              <a:gd name="connsiteY195" fmla="*/ 739027 h 993180"/>
              <a:gd name="connsiteX196" fmla="*/ 2062181 w 2080899"/>
              <a:gd name="connsiteY196" fmla="*/ 749234 h 993180"/>
              <a:gd name="connsiteX197" fmla="*/ 2061007 w 2080899"/>
              <a:gd name="connsiteY197" fmla="*/ 767183 h 993180"/>
              <a:gd name="connsiteX198" fmla="*/ 2058896 w 2080899"/>
              <a:gd name="connsiteY198" fmla="*/ 774339 h 993180"/>
              <a:gd name="connsiteX199" fmla="*/ 2055376 w 2080899"/>
              <a:gd name="connsiteY199" fmla="*/ 781730 h 993180"/>
              <a:gd name="connsiteX200" fmla="*/ 2051270 w 2080899"/>
              <a:gd name="connsiteY200" fmla="*/ 784898 h 993180"/>
              <a:gd name="connsiteX201" fmla="*/ 2031209 w 2080899"/>
              <a:gd name="connsiteY201" fmla="*/ 806484 h 993180"/>
              <a:gd name="connsiteX202" fmla="*/ 2028276 w 2080899"/>
              <a:gd name="connsiteY202" fmla="*/ 841678 h 993180"/>
              <a:gd name="connsiteX203" fmla="*/ 2028276 w 2080899"/>
              <a:gd name="connsiteY203" fmla="*/ 844025 h 993180"/>
              <a:gd name="connsiteX204" fmla="*/ 2028276 w 2080899"/>
              <a:gd name="connsiteY204" fmla="*/ 850477 h 993180"/>
              <a:gd name="connsiteX205" fmla="*/ 2024523 w 2080899"/>
              <a:gd name="connsiteY205" fmla="*/ 848248 h 993180"/>
              <a:gd name="connsiteX206" fmla="*/ 2014081 w 2080899"/>
              <a:gd name="connsiteY206" fmla="*/ 840271 h 993180"/>
              <a:gd name="connsiteX207" fmla="*/ 1982406 w 2080899"/>
              <a:gd name="connsiteY207" fmla="*/ 821265 h 993180"/>
              <a:gd name="connsiteX208" fmla="*/ 1982406 w 2080899"/>
              <a:gd name="connsiteY208" fmla="*/ 821265 h 993180"/>
              <a:gd name="connsiteX209" fmla="*/ 1950731 w 2080899"/>
              <a:gd name="connsiteY209" fmla="*/ 817746 h 993180"/>
              <a:gd name="connsiteX210" fmla="*/ 1931726 w 2080899"/>
              <a:gd name="connsiteY210" fmla="*/ 832528 h 993180"/>
              <a:gd name="connsiteX211" fmla="*/ 1916240 w 2080899"/>
              <a:gd name="connsiteY211" fmla="*/ 844259 h 993180"/>
              <a:gd name="connsiteX212" fmla="*/ 1898995 w 2080899"/>
              <a:gd name="connsiteY212" fmla="*/ 837690 h 993180"/>
              <a:gd name="connsiteX213" fmla="*/ 1887263 w 2080899"/>
              <a:gd name="connsiteY213" fmla="*/ 830181 h 993180"/>
              <a:gd name="connsiteX214" fmla="*/ 1875532 w 2080899"/>
              <a:gd name="connsiteY214" fmla="*/ 816925 h 993180"/>
              <a:gd name="connsiteX215" fmla="*/ 1861454 w 2080899"/>
              <a:gd name="connsiteY215" fmla="*/ 805193 h 993180"/>
              <a:gd name="connsiteX216" fmla="*/ 1839399 w 2080899"/>
              <a:gd name="connsiteY216" fmla="*/ 797333 h 993180"/>
              <a:gd name="connsiteX217" fmla="*/ 1835058 w 2080899"/>
              <a:gd name="connsiteY217" fmla="*/ 796629 h 993180"/>
              <a:gd name="connsiteX218" fmla="*/ 1829427 w 2080899"/>
              <a:gd name="connsiteY218" fmla="*/ 797216 h 993180"/>
              <a:gd name="connsiteX219" fmla="*/ 1827433 w 2080899"/>
              <a:gd name="connsiteY219" fmla="*/ 804489 h 993180"/>
              <a:gd name="connsiteX220" fmla="*/ 1825790 w 2080899"/>
              <a:gd name="connsiteY220" fmla="*/ 814226 h 993180"/>
              <a:gd name="connsiteX221" fmla="*/ 1826611 w 2080899"/>
              <a:gd name="connsiteY221" fmla="*/ 836634 h 993180"/>
              <a:gd name="connsiteX222" fmla="*/ 1833533 w 2080899"/>
              <a:gd name="connsiteY222" fmla="*/ 848365 h 993180"/>
              <a:gd name="connsiteX223" fmla="*/ 1836114 w 2080899"/>
              <a:gd name="connsiteY223" fmla="*/ 868895 h 993180"/>
              <a:gd name="connsiteX224" fmla="*/ 1815701 w 2080899"/>
              <a:gd name="connsiteY224" fmla="*/ 906319 h 993180"/>
              <a:gd name="connsiteX225" fmla="*/ 1788836 w 2080899"/>
              <a:gd name="connsiteY225" fmla="*/ 916877 h 993180"/>
              <a:gd name="connsiteX226" fmla="*/ 1778747 w 2080899"/>
              <a:gd name="connsiteY226" fmla="*/ 915235 h 993180"/>
              <a:gd name="connsiteX227" fmla="*/ 1758920 w 2080899"/>
              <a:gd name="connsiteY227" fmla="*/ 905967 h 993180"/>
              <a:gd name="connsiteX228" fmla="*/ 1746133 w 2080899"/>
              <a:gd name="connsiteY228" fmla="*/ 897872 h 993180"/>
              <a:gd name="connsiteX229" fmla="*/ 1721849 w 2080899"/>
              <a:gd name="connsiteY229" fmla="*/ 895643 h 993180"/>
              <a:gd name="connsiteX230" fmla="*/ 1710938 w 2080899"/>
              <a:gd name="connsiteY230" fmla="*/ 895643 h 993180"/>
              <a:gd name="connsiteX231" fmla="*/ 1690056 w 2080899"/>
              <a:gd name="connsiteY231" fmla="*/ 900688 h 993180"/>
              <a:gd name="connsiteX232" fmla="*/ 1670816 w 2080899"/>
              <a:gd name="connsiteY232" fmla="*/ 910073 h 993180"/>
              <a:gd name="connsiteX233" fmla="*/ 1659085 w 2080899"/>
              <a:gd name="connsiteY233" fmla="*/ 892007 h 993180"/>
              <a:gd name="connsiteX234" fmla="*/ 1635622 w 2080899"/>
              <a:gd name="connsiteY234" fmla="*/ 866080 h 993180"/>
              <a:gd name="connsiteX235" fmla="*/ 1631164 w 2080899"/>
              <a:gd name="connsiteY235" fmla="*/ 861622 h 993180"/>
              <a:gd name="connsiteX236" fmla="*/ 1626002 w 2080899"/>
              <a:gd name="connsiteY236" fmla="*/ 857516 h 993180"/>
              <a:gd name="connsiteX237" fmla="*/ 1615678 w 2080899"/>
              <a:gd name="connsiteY237" fmla="*/ 864555 h 993180"/>
              <a:gd name="connsiteX238" fmla="*/ 1589517 w 2080899"/>
              <a:gd name="connsiteY238" fmla="*/ 887431 h 993180"/>
              <a:gd name="connsiteX239" fmla="*/ 1576260 w 2080899"/>
              <a:gd name="connsiteY239" fmla="*/ 900570 h 993180"/>
              <a:gd name="connsiteX240" fmla="*/ 1576260 w 2080899"/>
              <a:gd name="connsiteY240" fmla="*/ 902213 h 993180"/>
              <a:gd name="connsiteX241" fmla="*/ 1566875 w 2080899"/>
              <a:gd name="connsiteY241" fmla="*/ 930369 h 993180"/>
              <a:gd name="connsiteX242" fmla="*/ 1549747 w 2080899"/>
              <a:gd name="connsiteY242" fmla="*/ 943977 h 993180"/>
              <a:gd name="connsiteX243" fmla="*/ 1500944 w 2080899"/>
              <a:gd name="connsiteY243" fmla="*/ 971664 h 993180"/>
              <a:gd name="connsiteX244" fmla="*/ 1492380 w 2080899"/>
              <a:gd name="connsiteY244" fmla="*/ 972367 h 993180"/>
              <a:gd name="connsiteX245" fmla="*/ 1476425 w 2080899"/>
              <a:gd name="connsiteY245" fmla="*/ 977647 h 993180"/>
              <a:gd name="connsiteX246" fmla="*/ 1474079 w 2080899"/>
              <a:gd name="connsiteY246" fmla="*/ 980110 h 993180"/>
              <a:gd name="connsiteX247" fmla="*/ 1454956 w 2080899"/>
              <a:gd name="connsiteY247" fmla="*/ 992898 h 993180"/>
              <a:gd name="connsiteX248" fmla="*/ 1444632 w 2080899"/>
              <a:gd name="connsiteY248" fmla="*/ 992898 h 993180"/>
              <a:gd name="connsiteX249" fmla="*/ 1436303 w 2080899"/>
              <a:gd name="connsiteY249" fmla="*/ 989848 h 993180"/>
              <a:gd name="connsiteX250" fmla="*/ 1436303 w 2080899"/>
              <a:gd name="connsiteY250" fmla="*/ 988322 h 993180"/>
              <a:gd name="connsiteX251" fmla="*/ 1441465 w 2080899"/>
              <a:gd name="connsiteY251" fmla="*/ 978585 h 993180"/>
              <a:gd name="connsiteX252" fmla="*/ 1448035 w 2080899"/>
              <a:gd name="connsiteY252" fmla="*/ 963100 h 993180"/>
              <a:gd name="connsiteX253" fmla="*/ 1442286 w 2080899"/>
              <a:gd name="connsiteY253" fmla="*/ 958055 h 993180"/>
              <a:gd name="connsiteX254" fmla="*/ 1416477 w 2080899"/>
              <a:gd name="connsiteY254" fmla="*/ 941514 h 993180"/>
              <a:gd name="connsiteX255" fmla="*/ 1413192 w 2080899"/>
              <a:gd name="connsiteY255" fmla="*/ 935765 h 993180"/>
              <a:gd name="connsiteX256" fmla="*/ 1388908 w 2080899"/>
              <a:gd name="connsiteY256" fmla="*/ 937760 h 993180"/>
              <a:gd name="connsiteX257" fmla="*/ 1384449 w 2080899"/>
              <a:gd name="connsiteY257" fmla="*/ 939989 h 993180"/>
              <a:gd name="connsiteX258" fmla="*/ 1349959 w 2080899"/>
              <a:gd name="connsiteY258" fmla="*/ 948904 h 993180"/>
              <a:gd name="connsiteX259" fmla="*/ 1333066 w 2080899"/>
              <a:gd name="connsiteY259" fmla="*/ 945854 h 993180"/>
              <a:gd name="connsiteX260" fmla="*/ 1323798 w 2080899"/>
              <a:gd name="connsiteY260" fmla="*/ 939989 h 993180"/>
              <a:gd name="connsiteX261" fmla="*/ 1314178 w 2080899"/>
              <a:gd name="connsiteY261" fmla="*/ 919927 h 993180"/>
              <a:gd name="connsiteX262" fmla="*/ 1312066 w 2080899"/>
              <a:gd name="connsiteY262" fmla="*/ 919927 h 993180"/>
              <a:gd name="connsiteX263" fmla="*/ 1299631 w 2080899"/>
              <a:gd name="connsiteY263" fmla="*/ 921101 h 993180"/>
              <a:gd name="connsiteX264" fmla="*/ 1294703 w 2080899"/>
              <a:gd name="connsiteY264" fmla="*/ 923447 h 993180"/>
              <a:gd name="connsiteX265" fmla="*/ 1281564 w 2080899"/>
              <a:gd name="connsiteY265" fmla="*/ 923447 h 993180"/>
              <a:gd name="connsiteX266" fmla="*/ 1277693 w 2080899"/>
              <a:gd name="connsiteY266" fmla="*/ 914296 h 993180"/>
              <a:gd name="connsiteX267" fmla="*/ 1271358 w 2080899"/>
              <a:gd name="connsiteY267" fmla="*/ 904911 h 993180"/>
              <a:gd name="connsiteX268" fmla="*/ 1254699 w 2080899"/>
              <a:gd name="connsiteY268" fmla="*/ 909135 h 993180"/>
              <a:gd name="connsiteX269" fmla="*/ 1248598 w 2080899"/>
              <a:gd name="connsiteY269" fmla="*/ 913945 h 993180"/>
              <a:gd name="connsiteX270" fmla="*/ 1240386 w 2080899"/>
              <a:gd name="connsiteY270" fmla="*/ 921922 h 993180"/>
              <a:gd name="connsiteX271" fmla="*/ 1240386 w 2080899"/>
              <a:gd name="connsiteY271" fmla="*/ 925911 h 993180"/>
              <a:gd name="connsiteX272" fmla="*/ 1240386 w 2080899"/>
              <a:gd name="connsiteY272" fmla="*/ 927201 h 993180"/>
              <a:gd name="connsiteX273" fmla="*/ 1246604 w 2080899"/>
              <a:gd name="connsiteY273" fmla="*/ 937056 h 993180"/>
              <a:gd name="connsiteX274" fmla="*/ 1247660 w 2080899"/>
              <a:gd name="connsiteY274" fmla="*/ 939519 h 993180"/>
              <a:gd name="connsiteX275" fmla="*/ 1248364 w 2080899"/>
              <a:gd name="connsiteY275" fmla="*/ 939519 h 993180"/>
              <a:gd name="connsiteX276" fmla="*/ 1246369 w 2080899"/>
              <a:gd name="connsiteY276" fmla="*/ 939519 h 993180"/>
              <a:gd name="connsiteX277" fmla="*/ 1211175 w 2080899"/>
              <a:gd name="connsiteY277" fmla="*/ 939519 h 993180"/>
              <a:gd name="connsiteX278" fmla="*/ 1210002 w 2080899"/>
              <a:gd name="connsiteY278" fmla="*/ 939519 h 993180"/>
              <a:gd name="connsiteX279" fmla="*/ 1193108 w 2080899"/>
              <a:gd name="connsiteY279" fmla="*/ 953949 h 993180"/>
              <a:gd name="connsiteX280" fmla="*/ 1180790 w 2080899"/>
              <a:gd name="connsiteY280" fmla="*/ 966619 h 993180"/>
              <a:gd name="connsiteX281" fmla="*/ 1168472 w 2080899"/>
              <a:gd name="connsiteY281" fmla="*/ 979172 h 993180"/>
              <a:gd name="connsiteX282" fmla="*/ 1129758 w 2080899"/>
              <a:gd name="connsiteY282" fmla="*/ 968144 h 993180"/>
              <a:gd name="connsiteX283" fmla="*/ 1123071 w 2080899"/>
              <a:gd name="connsiteY283" fmla="*/ 964390 h 993180"/>
              <a:gd name="connsiteX284" fmla="*/ 1119200 w 2080899"/>
              <a:gd name="connsiteY284" fmla="*/ 951603 h 993180"/>
              <a:gd name="connsiteX285" fmla="*/ 1087524 w 2080899"/>
              <a:gd name="connsiteY285" fmla="*/ 931073 h 993180"/>
              <a:gd name="connsiteX286" fmla="*/ 1080251 w 2080899"/>
              <a:gd name="connsiteY286" fmla="*/ 928961 h 993180"/>
              <a:gd name="connsiteX287" fmla="*/ 1048106 w 2080899"/>
              <a:gd name="connsiteY287" fmla="*/ 933184 h 993180"/>
              <a:gd name="connsiteX288" fmla="*/ 1044822 w 2080899"/>
              <a:gd name="connsiteY288" fmla="*/ 935296 h 993180"/>
              <a:gd name="connsiteX289" fmla="*/ 1036727 w 2080899"/>
              <a:gd name="connsiteY289" fmla="*/ 940927 h 993180"/>
              <a:gd name="connsiteX290" fmla="*/ 1021593 w 2080899"/>
              <a:gd name="connsiteY290" fmla="*/ 949374 h 993180"/>
              <a:gd name="connsiteX291" fmla="*/ 1005052 w 2080899"/>
              <a:gd name="connsiteY291" fmla="*/ 929782 h 993180"/>
              <a:gd name="connsiteX292" fmla="*/ 991795 w 2080899"/>
              <a:gd name="connsiteY292" fmla="*/ 913475 h 993180"/>
              <a:gd name="connsiteX293" fmla="*/ 984170 w 2080899"/>
              <a:gd name="connsiteY293" fmla="*/ 877577 h 993180"/>
              <a:gd name="connsiteX294" fmla="*/ 954489 w 2080899"/>
              <a:gd name="connsiteY294" fmla="*/ 850242 h 993180"/>
              <a:gd name="connsiteX295" fmla="*/ 945690 w 2080899"/>
              <a:gd name="connsiteY295" fmla="*/ 844611 h 993180"/>
              <a:gd name="connsiteX296" fmla="*/ 933958 w 2080899"/>
              <a:gd name="connsiteY296" fmla="*/ 838159 h 993180"/>
              <a:gd name="connsiteX297" fmla="*/ 903691 w 2080899"/>
              <a:gd name="connsiteY297" fmla="*/ 814696 h 993180"/>
              <a:gd name="connsiteX298" fmla="*/ 887736 w 2080899"/>
              <a:gd name="connsiteY298" fmla="*/ 785015 h 993180"/>
              <a:gd name="connsiteX299" fmla="*/ 876591 w 2080899"/>
              <a:gd name="connsiteY299" fmla="*/ 764485 h 993180"/>
              <a:gd name="connsiteX300" fmla="*/ 859932 w 2080899"/>
              <a:gd name="connsiteY300" fmla="*/ 754982 h 993180"/>
              <a:gd name="connsiteX301" fmla="*/ 842805 w 2080899"/>
              <a:gd name="connsiteY301" fmla="*/ 754161 h 993180"/>
              <a:gd name="connsiteX302" fmla="*/ 807023 w 2080899"/>
              <a:gd name="connsiteY302" fmla="*/ 748530 h 993180"/>
              <a:gd name="connsiteX303" fmla="*/ 797169 w 2080899"/>
              <a:gd name="connsiteY303" fmla="*/ 745479 h 993180"/>
              <a:gd name="connsiteX304" fmla="*/ 779923 w 2080899"/>
              <a:gd name="connsiteY304" fmla="*/ 741021 h 993180"/>
              <a:gd name="connsiteX305" fmla="*/ 738511 w 2080899"/>
              <a:gd name="connsiteY305" fmla="*/ 771993 h 993180"/>
              <a:gd name="connsiteX306" fmla="*/ 717394 w 2080899"/>
              <a:gd name="connsiteY306" fmla="*/ 775747 h 993180"/>
              <a:gd name="connsiteX307" fmla="*/ 713992 w 2080899"/>
              <a:gd name="connsiteY307" fmla="*/ 775747 h 993180"/>
              <a:gd name="connsiteX308" fmla="*/ 699210 w 2080899"/>
              <a:gd name="connsiteY308" fmla="*/ 782903 h 993180"/>
              <a:gd name="connsiteX309" fmla="*/ 681848 w 2080899"/>
              <a:gd name="connsiteY309" fmla="*/ 791585 h 993180"/>
              <a:gd name="connsiteX310" fmla="*/ 658385 w 2080899"/>
              <a:gd name="connsiteY310" fmla="*/ 781495 h 993180"/>
              <a:gd name="connsiteX311" fmla="*/ 644072 w 2080899"/>
              <a:gd name="connsiteY311" fmla="*/ 774222 h 993180"/>
              <a:gd name="connsiteX312" fmla="*/ 624715 w 2080899"/>
              <a:gd name="connsiteY312" fmla="*/ 773635 h 993180"/>
              <a:gd name="connsiteX313" fmla="*/ 617911 w 2080899"/>
              <a:gd name="connsiteY313" fmla="*/ 775747 h 993180"/>
              <a:gd name="connsiteX314" fmla="*/ 575091 w 2080899"/>
              <a:gd name="connsiteY314" fmla="*/ 772345 h 993180"/>
              <a:gd name="connsiteX315" fmla="*/ 571806 w 2080899"/>
              <a:gd name="connsiteY315" fmla="*/ 770233 h 993180"/>
              <a:gd name="connsiteX316" fmla="*/ 566644 w 2080899"/>
              <a:gd name="connsiteY316" fmla="*/ 762138 h 993180"/>
              <a:gd name="connsiteX317" fmla="*/ 558197 w 2080899"/>
              <a:gd name="connsiteY317" fmla="*/ 749703 h 993180"/>
              <a:gd name="connsiteX318" fmla="*/ 545410 w 2080899"/>
              <a:gd name="connsiteY318" fmla="*/ 745597 h 993180"/>
              <a:gd name="connsiteX319" fmla="*/ 521243 w 2080899"/>
              <a:gd name="connsiteY319" fmla="*/ 739027 h 993180"/>
              <a:gd name="connsiteX320" fmla="*/ 454491 w 2080899"/>
              <a:gd name="connsiteY320" fmla="*/ 694917 h 993180"/>
              <a:gd name="connsiteX321" fmla="*/ 431849 w 2080899"/>
              <a:gd name="connsiteY321" fmla="*/ 688934 h 993180"/>
              <a:gd name="connsiteX322" fmla="*/ 421760 w 2080899"/>
              <a:gd name="connsiteY322" fmla="*/ 688934 h 993180"/>
              <a:gd name="connsiteX323" fmla="*/ 414017 w 2080899"/>
              <a:gd name="connsiteY323" fmla="*/ 706062 h 993180"/>
              <a:gd name="connsiteX324" fmla="*/ 403928 w 2080899"/>
              <a:gd name="connsiteY324" fmla="*/ 717793 h 993180"/>
              <a:gd name="connsiteX325" fmla="*/ 396654 w 2080899"/>
              <a:gd name="connsiteY325" fmla="*/ 717793 h 993180"/>
              <a:gd name="connsiteX326" fmla="*/ 377884 w 2080899"/>
              <a:gd name="connsiteY326" fmla="*/ 714978 h 993180"/>
              <a:gd name="connsiteX327" fmla="*/ 376006 w 2080899"/>
              <a:gd name="connsiteY327" fmla="*/ 714978 h 993180"/>
              <a:gd name="connsiteX328" fmla="*/ 362398 w 2080899"/>
              <a:gd name="connsiteY328" fmla="*/ 734452 h 993180"/>
              <a:gd name="connsiteX329" fmla="*/ 364510 w 2080899"/>
              <a:gd name="connsiteY329" fmla="*/ 741374 h 993180"/>
              <a:gd name="connsiteX330" fmla="*/ 367560 w 2080899"/>
              <a:gd name="connsiteY330" fmla="*/ 753105 h 993180"/>
              <a:gd name="connsiteX331" fmla="*/ 355007 w 2080899"/>
              <a:gd name="connsiteY331" fmla="*/ 773283 h 993180"/>
              <a:gd name="connsiteX332" fmla="*/ 351018 w 2080899"/>
              <a:gd name="connsiteY332" fmla="*/ 777624 h 993180"/>
              <a:gd name="connsiteX333" fmla="*/ 340108 w 2080899"/>
              <a:gd name="connsiteY333" fmla="*/ 836986 h 993180"/>
              <a:gd name="connsiteX334" fmla="*/ 323097 w 2080899"/>
              <a:gd name="connsiteY334" fmla="*/ 842500 h 993180"/>
              <a:gd name="connsiteX335" fmla="*/ 323097 w 2080899"/>
              <a:gd name="connsiteY335" fmla="*/ 834874 h 993180"/>
              <a:gd name="connsiteX336" fmla="*/ 311366 w 2080899"/>
              <a:gd name="connsiteY336" fmla="*/ 816221 h 993180"/>
              <a:gd name="connsiteX337" fmla="*/ 278869 w 2080899"/>
              <a:gd name="connsiteY337" fmla="*/ 797450 h 993180"/>
              <a:gd name="connsiteX338" fmla="*/ 254116 w 2080899"/>
              <a:gd name="connsiteY338" fmla="*/ 824902 h 993180"/>
              <a:gd name="connsiteX339" fmla="*/ 238278 w 2080899"/>
              <a:gd name="connsiteY339" fmla="*/ 842734 h 993180"/>
              <a:gd name="connsiteX340" fmla="*/ 228424 w 2080899"/>
              <a:gd name="connsiteY340" fmla="*/ 859862 h 993180"/>
              <a:gd name="connsiteX341" fmla="*/ 226312 w 2080899"/>
              <a:gd name="connsiteY341" fmla="*/ 866666 h 993180"/>
              <a:gd name="connsiteX342" fmla="*/ 225022 w 2080899"/>
              <a:gd name="connsiteY342" fmla="*/ 867840 h 993180"/>
              <a:gd name="connsiteX343" fmla="*/ 213290 w 2080899"/>
              <a:gd name="connsiteY343" fmla="*/ 862560 h 993180"/>
              <a:gd name="connsiteX344" fmla="*/ 204140 w 2080899"/>
              <a:gd name="connsiteY344" fmla="*/ 857633 h 993180"/>
              <a:gd name="connsiteX345" fmla="*/ 183023 w 2080899"/>
              <a:gd name="connsiteY345" fmla="*/ 845901 h 993180"/>
              <a:gd name="connsiteX346" fmla="*/ 188771 w 2080899"/>
              <a:gd name="connsiteY346" fmla="*/ 841678 h 993180"/>
              <a:gd name="connsiteX347" fmla="*/ 201324 w 2080899"/>
              <a:gd name="connsiteY347" fmla="*/ 838041 h 993180"/>
              <a:gd name="connsiteX348" fmla="*/ 207190 w 2080899"/>
              <a:gd name="connsiteY348" fmla="*/ 830768 h 993180"/>
              <a:gd name="connsiteX349" fmla="*/ 203084 w 2080899"/>
              <a:gd name="connsiteY349" fmla="*/ 825019 h 993180"/>
              <a:gd name="connsiteX350" fmla="*/ 185838 w 2080899"/>
              <a:gd name="connsiteY350" fmla="*/ 816456 h 993180"/>
              <a:gd name="connsiteX351" fmla="*/ 174107 w 2080899"/>
              <a:gd name="connsiteY351" fmla="*/ 811411 h 993180"/>
              <a:gd name="connsiteX352" fmla="*/ 168593 w 2080899"/>
              <a:gd name="connsiteY352" fmla="*/ 811411 h 993180"/>
              <a:gd name="connsiteX353" fmla="*/ 154280 w 2080899"/>
              <a:gd name="connsiteY353" fmla="*/ 819623 h 993180"/>
              <a:gd name="connsiteX354" fmla="*/ 157800 w 2080899"/>
              <a:gd name="connsiteY354" fmla="*/ 831941 h 993180"/>
              <a:gd name="connsiteX355" fmla="*/ 159560 w 2080899"/>
              <a:gd name="connsiteY355" fmla="*/ 835930 h 993180"/>
              <a:gd name="connsiteX356" fmla="*/ 153929 w 2080899"/>
              <a:gd name="connsiteY356" fmla="*/ 848365 h 993180"/>
              <a:gd name="connsiteX357" fmla="*/ 150526 w 2080899"/>
              <a:gd name="connsiteY357" fmla="*/ 854114 h 993180"/>
              <a:gd name="connsiteX358" fmla="*/ 146420 w 2080899"/>
              <a:gd name="connsiteY358" fmla="*/ 856695 h 993180"/>
              <a:gd name="connsiteX359" fmla="*/ 142197 w 2080899"/>
              <a:gd name="connsiteY359" fmla="*/ 854818 h 993180"/>
              <a:gd name="connsiteX360" fmla="*/ 139264 w 2080899"/>
              <a:gd name="connsiteY360" fmla="*/ 847661 h 993180"/>
              <a:gd name="connsiteX361" fmla="*/ 126711 w 2080899"/>
              <a:gd name="connsiteY361" fmla="*/ 823025 h 993180"/>
              <a:gd name="connsiteX362" fmla="*/ 112399 w 2080899"/>
              <a:gd name="connsiteY362" fmla="*/ 794048 h 993180"/>
              <a:gd name="connsiteX363" fmla="*/ 107354 w 2080899"/>
              <a:gd name="connsiteY363" fmla="*/ 767535 h 993180"/>
              <a:gd name="connsiteX364" fmla="*/ 104891 w 2080899"/>
              <a:gd name="connsiteY364" fmla="*/ 761435 h 993180"/>
              <a:gd name="connsiteX365" fmla="*/ 107120 w 2080899"/>
              <a:gd name="connsiteY365" fmla="*/ 737971 h 993180"/>
              <a:gd name="connsiteX366" fmla="*/ 108879 w 2080899"/>
              <a:gd name="connsiteY366" fmla="*/ 734100 h 993180"/>
              <a:gd name="connsiteX367" fmla="*/ 121549 w 2080899"/>
              <a:gd name="connsiteY367" fmla="*/ 730815 h 993180"/>
              <a:gd name="connsiteX368" fmla="*/ 130114 w 2080899"/>
              <a:gd name="connsiteY368" fmla="*/ 730815 h 993180"/>
              <a:gd name="connsiteX369" fmla="*/ 135158 w 2080899"/>
              <a:gd name="connsiteY369" fmla="*/ 716385 h 993180"/>
              <a:gd name="connsiteX370" fmla="*/ 135158 w 2080899"/>
              <a:gd name="connsiteY370" fmla="*/ 709229 h 993180"/>
              <a:gd name="connsiteX371" fmla="*/ 144543 w 2080899"/>
              <a:gd name="connsiteY371" fmla="*/ 678610 h 993180"/>
              <a:gd name="connsiteX372" fmla="*/ 153694 w 2080899"/>
              <a:gd name="connsiteY372" fmla="*/ 635672 h 993180"/>
              <a:gd name="connsiteX373" fmla="*/ 153694 w 2080899"/>
              <a:gd name="connsiteY373" fmla="*/ 634851 h 993180"/>
              <a:gd name="connsiteX374" fmla="*/ 137739 w 2080899"/>
              <a:gd name="connsiteY374" fmla="*/ 610567 h 993180"/>
              <a:gd name="connsiteX375" fmla="*/ 135862 w 2080899"/>
              <a:gd name="connsiteY375" fmla="*/ 607517 h 993180"/>
              <a:gd name="connsiteX376" fmla="*/ 142784 w 2080899"/>
              <a:gd name="connsiteY376" fmla="*/ 600830 h 993180"/>
              <a:gd name="connsiteX377" fmla="*/ 148063 w 2080899"/>
              <a:gd name="connsiteY377" fmla="*/ 596724 h 993180"/>
              <a:gd name="connsiteX378" fmla="*/ 157096 w 2080899"/>
              <a:gd name="connsiteY378" fmla="*/ 570797 h 993180"/>
              <a:gd name="connsiteX379" fmla="*/ 152286 w 2080899"/>
              <a:gd name="connsiteY379" fmla="*/ 549094 h 993180"/>
              <a:gd name="connsiteX380" fmla="*/ 150644 w 2080899"/>
              <a:gd name="connsiteY380" fmla="*/ 543228 h 993180"/>
              <a:gd name="connsiteX381" fmla="*/ 132108 w 2080899"/>
              <a:gd name="connsiteY381" fmla="*/ 523753 h 993180"/>
              <a:gd name="connsiteX382" fmla="*/ 125304 w 2080899"/>
              <a:gd name="connsiteY382" fmla="*/ 505804 h 993180"/>
              <a:gd name="connsiteX383" fmla="*/ 126594 w 2080899"/>
              <a:gd name="connsiteY383" fmla="*/ 487269 h 993180"/>
              <a:gd name="connsiteX384" fmla="*/ 126594 w 2080899"/>
              <a:gd name="connsiteY384" fmla="*/ 485860 h 993180"/>
              <a:gd name="connsiteX385" fmla="*/ 121901 w 2080899"/>
              <a:gd name="connsiteY385" fmla="*/ 478235 h 993180"/>
              <a:gd name="connsiteX386" fmla="*/ 108175 w 2080899"/>
              <a:gd name="connsiteY386" fmla="*/ 459817 h 993180"/>
              <a:gd name="connsiteX387" fmla="*/ 98086 w 2080899"/>
              <a:gd name="connsiteY387" fmla="*/ 457001 h 993180"/>
              <a:gd name="connsiteX388" fmla="*/ 62892 w 2080899"/>
              <a:gd name="connsiteY388" fmla="*/ 445269 h 993180"/>
              <a:gd name="connsiteX389" fmla="*/ 42010 w 2080899"/>
              <a:gd name="connsiteY389" fmla="*/ 385673 h 993180"/>
              <a:gd name="connsiteX390" fmla="*/ 29340 w 2080899"/>
              <a:gd name="connsiteY390" fmla="*/ 372769 h 993180"/>
              <a:gd name="connsiteX391" fmla="*/ 22418 w 2080899"/>
              <a:gd name="connsiteY391" fmla="*/ 370774 h 993180"/>
              <a:gd name="connsiteX392" fmla="*/ 21362 w 2080899"/>
              <a:gd name="connsiteY392" fmla="*/ 368897 h 993180"/>
              <a:gd name="connsiteX393" fmla="*/ 28988 w 2080899"/>
              <a:gd name="connsiteY393" fmla="*/ 359160 h 993180"/>
              <a:gd name="connsiteX394" fmla="*/ 35323 w 2080899"/>
              <a:gd name="connsiteY394" fmla="*/ 354467 h 993180"/>
              <a:gd name="connsiteX395" fmla="*/ 45060 w 2080899"/>
              <a:gd name="connsiteY395" fmla="*/ 332295 h 993180"/>
              <a:gd name="connsiteX396" fmla="*/ 46585 w 2080899"/>
              <a:gd name="connsiteY396" fmla="*/ 328893 h 993180"/>
              <a:gd name="connsiteX397" fmla="*/ 55032 w 2080899"/>
              <a:gd name="connsiteY397" fmla="*/ 332647 h 993180"/>
              <a:gd name="connsiteX398" fmla="*/ 61836 w 2080899"/>
              <a:gd name="connsiteY398" fmla="*/ 336401 h 993180"/>
              <a:gd name="connsiteX399" fmla="*/ 82601 w 2080899"/>
              <a:gd name="connsiteY399" fmla="*/ 327368 h 993180"/>
              <a:gd name="connsiteX400" fmla="*/ 91986 w 2080899"/>
              <a:gd name="connsiteY400" fmla="*/ 244426 h 993180"/>
              <a:gd name="connsiteX401" fmla="*/ 94332 w 2080899"/>
              <a:gd name="connsiteY401" fmla="*/ 220962 h 993180"/>
              <a:gd name="connsiteX402" fmla="*/ 92690 w 2080899"/>
              <a:gd name="connsiteY402" fmla="*/ 214979 h 993180"/>
              <a:gd name="connsiteX403" fmla="*/ 70752 w 2080899"/>
              <a:gd name="connsiteY403" fmla="*/ 210991 h 993180"/>
              <a:gd name="connsiteX404" fmla="*/ 59020 w 2080899"/>
              <a:gd name="connsiteY404" fmla="*/ 210991 h 993180"/>
              <a:gd name="connsiteX405" fmla="*/ 74975 w 2080899"/>
              <a:gd name="connsiteY405" fmla="*/ 166059 h 993180"/>
              <a:gd name="connsiteX406" fmla="*/ 71104 w 2080899"/>
              <a:gd name="connsiteY406" fmla="*/ 156204 h 993180"/>
              <a:gd name="connsiteX407" fmla="*/ 77556 w 2080899"/>
              <a:gd name="connsiteY407" fmla="*/ 126758 h 993180"/>
              <a:gd name="connsiteX408" fmla="*/ 80489 w 2080899"/>
              <a:gd name="connsiteY408" fmla="*/ 121714 h 993180"/>
              <a:gd name="connsiteX409" fmla="*/ 80489 w 2080899"/>
              <a:gd name="connsiteY409" fmla="*/ 113971 h 993180"/>
              <a:gd name="connsiteX410" fmla="*/ 64769 w 2080899"/>
              <a:gd name="connsiteY410" fmla="*/ 106814 h 993180"/>
              <a:gd name="connsiteX411" fmla="*/ 50574 w 2080899"/>
              <a:gd name="connsiteY411" fmla="*/ 99541 h 993180"/>
              <a:gd name="connsiteX412" fmla="*/ 29692 w 2080899"/>
              <a:gd name="connsiteY412" fmla="*/ 77486 h 993180"/>
              <a:gd name="connsiteX413" fmla="*/ -107 w 2080899"/>
              <a:gd name="connsiteY413" fmla="*/ 37598 h 9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2080899" h="993180">
                <a:moveTo>
                  <a:pt x="-107" y="36895"/>
                </a:moveTo>
                <a:lnTo>
                  <a:pt x="40250" y="25867"/>
                </a:lnTo>
                <a:cubicBezTo>
                  <a:pt x="40250" y="25867"/>
                  <a:pt x="112047" y="4163"/>
                  <a:pt x="123778" y="1231"/>
                </a:cubicBezTo>
                <a:cubicBezTo>
                  <a:pt x="133574" y="-787"/>
                  <a:pt x="143663" y="-787"/>
                  <a:pt x="153459" y="1231"/>
                </a:cubicBezTo>
                <a:cubicBezTo>
                  <a:pt x="164557" y="3190"/>
                  <a:pt x="175761" y="4480"/>
                  <a:pt x="187011" y="5102"/>
                </a:cubicBezTo>
                <a:cubicBezTo>
                  <a:pt x="189158" y="4915"/>
                  <a:pt x="191317" y="4915"/>
                  <a:pt x="193464" y="5102"/>
                </a:cubicBezTo>
                <a:cubicBezTo>
                  <a:pt x="196573" y="8211"/>
                  <a:pt x="199001" y="11930"/>
                  <a:pt x="200620" y="16012"/>
                </a:cubicBezTo>
                <a:lnTo>
                  <a:pt x="202262" y="21292"/>
                </a:lnTo>
                <a:lnTo>
                  <a:pt x="212469" y="25163"/>
                </a:lnTo>
                <a:lnTo>
                  <a:pt x="249306" y="35487"/>
                </a:lnTo>
                <a:cubicBezTo>
                  <a:pt x="244496" y="64816"/>
                  <a:pt x="234172" y="128401"/>
                  <a:pt x="234759" y="132624"/>
                </a:cubicBezTo>
                <a:cubicBezTo>
                  <a:pt x="235345" y="136847"/>
                  <a:pt x="236636" y="163595"/>
                  <a:pt x="236284" y="169930"/>
                </a:cubicBezTo>
                <a:cubicBezTo>
                  <a:pt x="235639" y="172194"/>
                  <a:pt x="234571" y="174306"/>
                  <a:pt x="233116" y="176148"/>
                </a:cubicBezTo>
                <a:cubicBezTo>
                  <a:pt x="228893" y="182248"/>
                  <a:pt x="222675" y="191634"/>
                  <a:pt x="231239" y="199611"/>
                </a:cubicBezTo>
                <a:cubicBezTo>
                  <a:pt x="240050" y="209020"/>
                  <a:pt x="252063" y="214792"/>
                  <a:pt x="264909" y="215801"/>
                </a:cubicBezTo>
                <a:cubicBezTo>
                  <a:pt x="268886" y="216070"/>
                  <a:pt x="272863" y="215554"/>
                  <a:pt x="276640" y="214275"/>
                </a:cubicBezTo>
                <a:cubicBezTo>
                  <a:pt x="284571" y="211765"/>
                  <a:pt x="293135" y="212140"/>
                  <a:pt x="300807" y="215331"/>
                </a:cubicBezTo>
                <a:cubicBezTo>
                  <a:pt x="309700" y="218276"/>
                  <a:pt x="318123" y="222499"/>
                  <a:pt x="325796" y="227884"/>
                </a:cubicBezTo>
                <a:cubicBezTo>
                  <a:pt x="331169" y="231462"/>
                  <a:pt x="336729" y="234747"/>
                  <a:pt x="342454" y="237738"/>
                </a:cubicBezTo>
                <a:cubicBezTo>
                  <a:pt x="359242" y="245458"/>
                  <a:pt x="377285" y="250080"/>
                  <a:pt x="395716" y="251347"/>
                </a:cubicBezTo>
                <a:lnTo>
                  <a:pt x="395716" y="251347"/>
                </a:lnTo>
                <a:cubicBezTo>
                  <a:pt x="416363" y="253694"/>
                  <a:pt x="437597" y="259676"/>
                  <a:pt x="438653" y="263079"/>
                </a:cubicBezTo>
                <a:lnTo>
                  <a:pt x="441234" y="270587"/>
                </a:lnTo>
                <a:cubicBezTo>
                  <a:pt x="441234" y="272816"/>
                  <a:pt x="439474" y="281380"/>
                  <a:pt x="439005" y="287128"/>
                </a:cubicBezTo>
                <a:cubicBezTo>
                  <a:pt x="439005" y="291000"/>
                  <a:pt x="437949" y="304256"/>
                  <a:pt x="445575" y="309183"/>
                </a:cubicBezTo>
                <a:cubicBezTo>
                  <a:pt x="451523" y="312961"/>
                  <a:pt x="456473" y="318111"/>
                  <a:pt x="460004" y="324200"/>
                </a:cubicBezTo>
                <a:cubicBezTo>
                  <a:pt x="463770" y="333304"/>
                  <a:pt x="469683" y="341351"/>
                  <a:pt x="477250" y="347663"/>
                </a:cubicBezTo>
                <a:cubicBezTo>
                  <a:pt x="480652" y="350244"/>
                  <a:pt x="483702" y="353060"/>
                  <a:pt x="487104" y="356110"/>
                </a:cubicBezTo>
                <a:cubicBezTo>
                  <a:pt x="490882" y="359934"/>
                  <a:pt x="495046" y="363360"/>
                  <a:pt x="499540" y="366316"/>
                </a:cubicBezTo>
                <a:cubicBezTo>
                  <a:pt x="506520" y="371455"/>
                  <a:pt x="515401" y="373249"/>
                  <a:pt x="523824" y="371243"/>
                </a:cubicBezTo>
                <a:lnTo>
                  <a:pt x="524997" y="371243"/>
                </a:lnTo>
                <a:cubicBezTo>
                  <a:pt x="530980" y="369718"/>
                  <a:pt x="535907" y="368545"/>
                  <a:pt x="540131" y="371830"/>
                </a:cubicBezTo>
                <a:cubicBezTo>
                  <a:pt x="541457" y="372886"/>
                  <a:pt x="542676" y="374059"/>
                  <a:pt x="543768" y="375350"/>
                </a:cubicBezTo>
                <a:cubicBezTo>
                  <a:pt x="546841" y="379972"/>
                  <a:pt x="552402" y="382283"/>
                  <a:pt x="557845" y="381215"/>
                </a:cubicBezTo>
                <a:cubicBezTo>
                  <a:pt x="561717" y="381215"/>
                  <a:pt x="565705" y="380277"/>
                  <a:pt x="569577" y="379808"/>
                </a:cubicBezTo>
                <a:cubicBezTo>
                  <a:pt x="575408" y="378599"/>
                  <a:pt x="581391" y="378353"/>
                  <a:pt x="587292" y="379104"/>
                </a:cubicBezTo>
                <a:cubicBezTo>
                  <a:pt x="591515" y="380160"/>
                  <a:pt x="597850" y="382389"/>
                  <a:pt x="603247" y="384383"/>
                </a:cubicBezTo>
                <a:cubicBezTo>
                  <a:pt x="607798" y="386565"/>
                  <a:pt x="612667" y="387996"/>
                  <a:pt x="617676" y="388606"/>
                </a:cubicBezTo>
                <a:lnTo>
                  <a:pt x="621665" y="388606"/>
                </a:lnTo>
                <a:cubicBezTo>
                  <a:pt x="624821" y="387609"/>
                  <a:pt x="626792" y="384488"/>
                  <a:pt x="626358" y="381215"/>
                </a:cubicBezTo>
                <a:cubicBezTo>
                  <a:pt x="626358" y="380511"/>
                  <a:pt x="626358" y="378752"/>
                  <a:pt x="626358" y="376757"/>
                </a:cubicBezTo>
                <a:cubicBezTo>
                  <a:pt x="626358" y="367372"/>
                  <a:pt x="624598" y="342618"/>
                  <a:pt x="628352" y="336283"/>
                </a:cubicBezTo>
                <a:cubicBezTo>
                  <a:pt x="633373" y="330617"/>
                  <a:pt x="640741" y="327579"/>
                  <a:pt x="648296" y="328071"/>
                </a:cubicBezTo>
                <a:cubicBezTo>
                  <a:pt x="651029" y="328552"/>
                  <a:pt x="653845" y="327966"/>
                  <a:pt x="656156" y="326429"/>
                </a:cubicBezTo>
                <a:lnTo>
                  <a:pt x="659675" y="324669"/>
                </a:lnTo>
                <a:cubicBezTo>
                  <a:pt x="667676" y="322686"/>
                  <a:pt x="676146" y="324036"/>
                  <a:pt x="683138" y="328423"/>
                </a:cubicBezTo>
                <a:cubicBezTo>
                  <a:pt x="690435" y="334148"/>
                  <a:pt x="695738" y="342032"/>
                  <a:pt x="698272" y="350948"/>
                </a:cubicBezTo>
                <a:cubicBezTo>
                  <a:pt x="701088" y="360356"/>
                  <a:pt x="706895" y="368592"/>
                  <a:pt x="714813" y="374411"/>
                </a:cubicBezTo>
                <a:cubicBezTo>
                  <a:pt x="725102" y="381860"/>
                  <a:pt x="737326" y="386178"/>
                  <a:pt x="750008" y="386847"/>
                </a:cubicBezTo>
                <a:lnTo>
                  <a:pt x="756812" y="384500"/>
                </a:lnTo>
                <a:cubicBezTo>
                  <a:pt x="789661" y="372769"/>
                  <a:pt x="827202" y="360099"/>
                  <a:pt x="832715" y="356696"/>
                </a:cubicBezTo>
                <a:cubicBezTo>
                  <a:pt x="841291" y="351053"/>
                  <a:pt x="847861" y="342841"/>
                  <a:pt x="851486" y="333233"/>
                </a:cubicBezTo>
                <a:cubicBezTo>
                  <a:pt x="854067" y="324435"/>
                  <a:pt x="858173" y="315167"/>
                  <a:pt x="869435" y="314345"/>
                </a:cubicBezTo>
                <a:cubicBezTo>
                  <a:pt x="876239" y="313642"/>
                  <a:pt x="914836" y="309418"/>
                  <a:pt x="921758" y="302614"/>
                </a:cubicBezTo>
                <a:lnTo>
                  <a:pt x="927389" y="297335"/>
                </a:lnTo>
                <a:cubicBezTo>
                  <a:pt x="931143" y="294167"/>
                  <a:pt x="964109" y="264838"/>
                  <a:pt x="965634" y="263196"/>
                </a:cubicBezTo>
                <a:cubicBezTo>
                  <a:pt x="977330" y="253095"/>
                  <a:pt x="990399" y="244731"/>
                  <a:pt x="1004465" y="238325"/>
                </a:cubicBezTo>
                <a:cubicBezTo>
                  <a:pt x="1015023" y="236448"/>
                  <a:pt x="1018895" y="236096"/>
                  <a:pt x="1019012" y="236096"/>
                </a:cubicBezTo>
                <a:cubicBezTo>
                  <a:pt x="1029395" y="234864"/>
                  <a:pt x="1039906" y="235662"/>
                  <a:pt x="1049984" y="238442"/>
                </a:cubicBezTo>
                <a:cubicBezTo>
                  <a:pt x="1067452" y="246115"/>
                  <a:pt x="1083923" y="255887"/>
                  <a:pt x="1099021" y="267537"/>
                </a:cubicBezTo>
                <a:cubicBezTo>
                  <a:pt x="1108876" y="276687"/>
                  <a:pt x="1118730" y="284313"/>
                  <a:pt x="1125887" y="279268"/>
                </a:cubicBezTo>
                <a:lnTo>
                  <a:pt x="1130814" y="275749"/>
                </a:lnTo>
                <a:cubicBezTo>
                  <a:pt x="1135859" y="273872"/>
                  <a:pt x="1141841" y="272229"/>
                  <a:pt x="1142545" y="271995"/>
                </a:cubicBezTo>
                <a:lnTo>
                  <a:pt x="1144774" y="271995"/>
                </a:lnTo>
                <a:cubicBezTo>
                  <a:pt x="1153350" y="270458"/>
                  <a:pt x="1162125" y="270458"/>
                  <a:pt x="1170701" y="271995"/>
                </a:cubicBezTo>
                <a:cubicBezTo>
                  <a:pt x="1172695" y="271995"/>
                  <a:pt x="1175276" y="273050"/>
                  <a:pt x="1178092" y="273754"/>
                </a:cubicBezTo>
                <a:cubicBezTo>
                  <a:pt x="1192404" y="277274"/>
                  <a:pt x="1211996" y="282084"/>
                  <a:pt x="1220325" y="276453"/>
                </a:cubicBezTo>
                <a:lnTo>
                  <a:pt x="1229124" y="270704"/>
                </a:lnTo>
                <a:cubicBezTo>
                  <a:pt x="1234286" y="269355"/>
                  <a:pt x="1238016" y="264874"/>
                  <a:pt x="1238392" y="259559"/>
                </a:cubicBezTo>
                <a:lnTo>
                  <a:pt x="1239213" y="251230"/>
                </a:lnTo>
                <a:cubicBezTo>
                  <a:pt x="1239213" y="251230"/>
                  <a:pt x="1240034" y="247593"/>
                  <a:pt x="1249537" y="243956"/>
                </a:cubicBezTo>
                <a:cubicBezTo>
                  <a:pt x="1265363" y="236882"/>
                  <a:pt x="1279429" y="226382"/>
                  <a:pt x="1290715" y="213220"/>
                </a:cubicBezTo>
                <a:cubicBezTo>
                  <a:pt x="1293495" y="209465"/>
                  <a:pt x="1296041" y="205547"/>
                  <a:pt x="1298340" y="201488"/>
                </a:cubicBezTo>
                <a:cubicBezTo>
                  <a:pt x="1304793" y="191282"/>
                  <a:pt x="1311597" y="180723"/>
                  <a:pt x="1322742" y="179198"/>
                </a:cubicBezTo>
                <a:cubicBezTo>
                  <a:pt x="1334344" y="177040"/>
                  <a:pt x="1346146" y="176207"/>
                  <a:pt x="1357936" y="176735"/>
                </a:cubicBezTo>
                <a:lnTo>
                  <a:pt x="1359814" y="177673"/>
                </a:lnTo>
                <a:cubicBezTo>
                  <a:pt x="1366348" y="179738"/>
                  <a:pt x="1372296" y="183316"/>
                  <a:pt x="1377176" y="188114"/>
                </a:cubicBezTo>
                <a:cubicBezTo>
                  <a:pt x="1381810" y="193147"/>
                  <a:pt x="1387441" y="197136"/>
                  <a:pt x="1393718" y="199846"/>
                </a:cubicBezTo>
                <a:lnTo>
                  <a:pt x="1396533" y="201019"/>
                </a:lnTo>
                <a:cubicBezTo>
                  <a:pt x="1400604" y="204761"/>
                  <a:pt x="1405907" y="206884"/>
                  <a:pt x="1411432" y="207002"/>
                </a:cubicBezTo>
                <a:cubicBezTo>
                  <a:pt x="1418823" y="207002"/>
                  <a:pt x="1425862" y="207002"/>
                  <a:pt x="1426566" y="200550"/>
                </a:cubicBezTo>
                <a:cubicBezTo>
                  <a:pt x="1426507" y="199763"/>
                  <a:pt x="1426507" y="198989"/>
                  <a:pt x="1426566" y="198203"/>
                </a:cubicBezTo>
                <a:lnTo>
                  <a:pt x="1426566" y="196444"/>
                </a:lnTo>
                <a:cubicBezTo>
                  <a:pt x="1427516" y="197030"/>
                  <a:pt x="1428384" y="197734"/>
                  <a:pt x="1429147" y="198555"/>
                </a:cubicBezTo>
                <a:cubicBezTo>
                  <a:pt x="1436655" y="205360"/>
                  <a:pt x="1449560" y="215683"/>
                  <a:pt x="1452610" y="217678"/>
                </a:cubicBezTo>
                <a:cubicBezTo>
                  <a:pt x="1462934" y="225467"/>
                  <a:pt x="1472307" y="234442"/>
                  <a:pt x="1480531" y="244426"/>
                </a:cubicBezTo>
                <a:cubicBezTo>
                  <a:pt x="1481305" y="246643"/>
                  <a:pt x="1481939" y="248919"/>
                  <a:pt x="1482408" y="251230"/>
                </a:cubicBezTo>
                <a:cubicBezTo>
                  <a:pt x="1483112" y="255946"/>
                  <a:pt x="1485094" y="260369"/>
                  <a:pt x="1488157" y="264017"/>
                </a:cubicBezTo>
                <a:cubicBezTo>
                  <a:pt x="1489858" y="265601"/>
                  <a:pt x="1491758" y="266985"/>
                  <a:pt x="1493788" y="268123"/>
                </a:cubicBezTo>
                <a:lnTo>
                  <a:pt x="1494374" y="268123"/>
                </a:lnTo>
                <a:cubicBezTo>
                  <a:pt x="1505402" y="269296"/>
                  <a:pt x="1523468" y="271173"/>
                  <a:pt x="1524642" y="271525"/>
                </a:cubicBezTo>
                <a:cubicBezTo>
                  <a:pt x="1527668" y="276476"/>
                  <a:pt x="1528759" y="282365"/>
                  <a:pt x="1527692" y="288067"/>
                </a:cubicBezTo>
                <a:lnTo>
                  <a:pt x="1527105" y="291117"/>
                </a:lnTo>
                <a:cubicBezTo>
                  <a:pt x="1524993" y="301324"/>
                  <a:pt x="1522178" y="313993"/>
                  <a:pt x="1529921" y="315519"/>
                </a:cubicBezTo>
                <a:lnTo>
                  <a:pt x="1535200" y="316574"/>
                </a:lnTo>
                <a:cubicBezTo>
                  <a:pt x="1539071" y="316574"/>
                  <a:pt x="1549278" y="318803"/>
                  <a:pt x="1550099" y="320681"/>
                </a:cubicBezTo>
                <a:cubicBezTo>
                  <a:pt x="1550357" y="321724"/>
                  <a:pt x="1550357" y="322804"/>
                  <a:pt x="1550099" y="323848"/>
                </a:cubicBezTo>
                <a:cubicBezTo>
                  <a:pt x="1549113" y="325678"/>
                  <a:pt x="1549113" y="327884"/>
                  <a:pt x="1550099" y="329714"/>
                </a:cubicBezTo>
                <a:cubicBezTo>
                  <a:pt x="1551519" y="331403"/>
                  <a:pt x="1553654" y="332318"/>
                  <a:pt x="1555847" y="332178"/>
                </a:cubicBezTo>
                <a:cubicBezTo>
                  <a:pt x="1558076" y="332178"/>
                  <a:pt x="1560657" y="332178"/>
                  <a:pt x="1562769" y="332178"/>
                </a:cubicBezTo>
                <a:cubicBezTo>
                  <a:pt x="1568400" y="332178"/>
                  <a:pt x="1573562" y="332178"/>
                  <a:pt x="1575204" y="334759"/>
                </a:cubicBezTo>
                <a:cubicBezTo>
                  <a:pt x="1576847" y="337339"/>
                  <a:pt x="1576378" y="336636"/>
                  <a:pt x="1577082" y="337574"/>
                </a:cubicBezTo>
                <a:cubicBezTo>
                  <a:pt x="1580366" y="342736"/>
                  <a:pt x="1584472" y="349306"/>
                  <a:pt x="1589634" y="347311"/>
                </a:cubicBezTo>
                <a:cubicBezTo>
                  <a:pt x="1599383" y="342126"/>
                  <a:pt x="1605765" y="332283"/>
                  <a:pt x="1606528" y="321267"/>
                </a:cubicBezTo>
                <a:cubicBezTo>
                  <a:pt x="1606481" y="317290"/>
                  <a:pt x="1605882" y="313348"/>
                  <a:pt x="1604768" y="309535"/>
                </a:cubicBezTo>
                <a:cubicBezTo>
                  <a:pt x="1604768" y="308245"/>
                  <a:pt x="1603947" y="306485"/>
                  <a:pt x="1603947" y="306134"/>
                </a:cubicBezTo>
                <a:cubicBezTo>
                  <a:pt x="1604756" y="305981"/>
                  <a:pt x="1605601" y="305981"/>
                  <a:pt x="1606410" y="306134"/>
                </a:cubicBezTo>
                <a:cubicBezTo>
                  <a:pt x="1608369" y="306016"/>
                  <a:pt x="1610317" y="306016"/>
                  <a:pt x="1612276" y="306134"/>
                </a:cubicBezTo>
                <a:cubicBezTo>
                  <a:pt x="1618963" y="306837"/>
                  <a:pt x="1624008" y="307189"/>
                  <a:pt x="1625885" y="304608"/>
                </a:cubicBezTo>
                <a:cubicBezTo>
                  <a:pt x="1626659" y="303306"/>
                  <a:pt x="1626659" y="301687"/>
                  <a:pt x="1625885" y="300385"/>
                </a:cubicBezTo>
                <a:cubicBezTo>
                  <a:pt x="1624911" y="297874"/>
                  <a:pt x="1623609" y="295516"/>
                  <a:pt x="1622013" y="293346"/>
                </a:cubicBezTo>
                <a:cubicBezTo>
                  <a:pt x="1619245" y="290261"/>
                  <a:pt x="1617450" y="286424"/>
                  <a:pt x="1616852" y="282319"/>
                </a:cubicBezTo>
                <a:cubicBezTo>
                  <a:pt x="1625157" y="271995"/>
                  <a:pt x="1635247" y="263255"/>
                  <a:pt x="1646649" y="256509"/>
                </a:cubicBezTo>
                <a:lnTo>
                  <a:pt x="1647353" y="255805"/>
                </a:lnTo>
                <a:cubicBezTo>
                  <a:pt x="1647353" y="255805"/>
                  <a:pt x="1658264" y="237738"/>
                  <a:pt x="1661783" y="233515"/>
                </a:cubicBezTo>
                <a:cubicBezTo>
                  <a:pt x="1665854" y="229222"/>
                  <a:pt x="1670289" y="225303"/>
                  <a:pt x="1675040" y="221784"/>
                </a:cubicBezTo>
                <a:lnTo>
                  <a:pt x="1678442" y="219085"/>
                </a:lnTo>
                <a:lnTo>
                  <a:pt x="1679615" y="217326"/>
                </a:lnTo>
                <a:lnTo>
                  <a:pt x="1679615" y="216504"/>
                </a:lnTo>
                <a:cubicBezTo>
                  <a:pt x="1680296" y="212164"/>
                  <a:pt x="1681762" y="207987"/>
                  <a:pt x="1683956" y="204186"/>
                </a:cubicBezTo>
                <a:cubicBezTo>
                  <a:pt x="1685481" y="202661"/>
                  <a:pt x="1686420" y="202075"/>
                  <a:pt x="1686771" y="201723"/>
                </a:cubicBezTo>
                <a:cubicBezTo>
                  <a:pt x="1690009" y="200585"/>
                  <a:pt x="1693459" y="200221"/>
                  <a:pt x="1696860" y="200667"/>
                </a:cubicBezTo>
                <a:cubicBezTo>
                  <a:pt x="1698151" y="200667"/>
                  <a:pt x="1701318" y="201840"/>
                  <a:pt x="1706480" y="203013"/>
                </a:cubicBezTo>
                <a:cubicBezTo>
                  <a:pt x="1720547" y="205770"/>
                  <a:pt x="1734355" y="209688"/>
                  <a:pt x="1747775" y="214745"/>
                </a:cubicBezTo>
                <a:cubicBezTo>
                  <a:pt x="1756105" y="219555"/>
                  <a:pt x="1758099" y="220962"/>
                  <a:pt x="1759507" y="225303"/>
                </a:cubicBezTo>
                <a:cubicBezTo>
                  <a:pt x="1760164" y="228670"/>
                  <a:pt x="1762264" y="231591"/>
                  <a:pt x="1765255" y="233280"/>
                </a:cubicBezTo>
                <a:cubicBezTo>
                  <a:pt x="1768540" y="234794"/>
                  <a:pt x="1772365" y="234571"/>
                  <a:pt x="1775462" y="232694"/>
                </a:cubicBezTo>
                <a:cubicBezTo>
                  <a:pt x="1778207" y="231298"/>
                  <a:pt x="1781070" y="230160"/>
                  <a:pt x="1784026" y="229292"/>
                </a:cubicBezTo>
                <a:lnTo>
                  <a:pt x="1784847" y="229292"/>
                </a:lnTo>
                <a:cubicBezTo>
                  <a:pt x="1787076" y="227884"/>
                  <a:pt x="1798104" y="220962"/>
                  <a:pt x="1799863" y="215801"/>
                </a:cubicBezTo>
                <a:lnTo>
                  <a:pt x="1800802" y="212750"/>
                </a:lnTo>
                <a:cubicBezTo>
                  <a:pt x="1802890" y="204573"/>
                  <a:pt x="1805999" y="196690"/>
                  <a:pt x="1810070" y="189287"/>
                </a:cubicBezTo>
                <a:cubicBezTo>
                  <a:pt x="1811044" y="188314"/>
                  <a:pt x="1811877" y="187211"/>
                  <a:pt x="1812534" y="186002"/>
                </a:cubicBezTo>
                <a:cubicBezTo>
                  <a:pt x="1813941" y="184126"/>
                  <a:pt x="1814411" y="183539"/>
                  <a:pt x="1817695" y="183656"/>
                </a:cubicBezTo>
                <a:lnTo>
                  <a:pt x="1820863" y="183656"/>
                </a:lnTo>
                <a:cubicBezTo>
                  <a:pt x="1828019" y="183656"/>
                  <a:pt x="1844326" y="183656"/>
                  <a:pt x="1848315" y="189991"/>
                </a:cubicBezTo>
                <a:cubicBezTo>
                  <a:pt x="1850896" y="193863"/>
                  <a:pt x="1854884" y="201723"/>
                  <a:pt x="1858990" y="210052"/>
                </a:cubicBezTo>
                <a:cubicBezTo>
                  <a:pt x="1863096" y="218381"/>
                  <a:pt x="1867203" y="225890"/>
                  <a:pt x="1868727" y="228119"/>
                </a:cubicBezTo>
                <a:cubicBezTo>
                  <a:pt x="1870112" y="230184"/>
                  <a:pt x="1870663" y="232706"/>
                  <a:pt x="1870253" y="235157"/>
                </a:cubicBezTo>
                <a:cubicBezTo>
                  <a:pt x="1870159" y="235920"/>
                  <a:pt x="1869877" y="236648"/>
                  <a:pt x="1869432" y="237269"/>
                </a:cubicBezTo>
                <a:lnTo>
                  <a:pt x="1868727" y="237269"/>
                </a:lnTo>
                <a:cubicBezTo>
                  <a:pt x="1865091" y="239498"/>
                  <a:pt x="1856996" y="244777"/>
                  <a:pt x="1856996" y="253107"/>
                </a:cubicBezTo>
                <a:cubicBezTo>
                  <a:pt x="1856832" y="255864"/>
                  <a:pt x="1856480" y="258609"/>
                  <a:pt x="1855940" y="261319"/>
                </a:cubicBezTo>
                <a:cubicBezTo>
                  <a:pt x="1854532" y="267889"/>
                  <a:pt x="1853359" y="274576"/>
                  <a:pt x="1857465" y="278330"/>
                </a:cubicBezTo>
                <a:cubicBezTo>
                  <a:pt x="1858287" y="278940"/>
                  <a:pt x="1859037" y="279655"/>
                  <a:pt x="1859694" y="280441"/>
                </a:cubicBezTo>
                <a:cubicBezTo>
                  <a:pt x="1863730" y="284008"/>
                  <a:pt x="1868270" y="286929"/>
                  <a:pt x="1873185" y="289123"/>
                </a:cubicBezTo>
                <a:cubicBezTo>
                  <a:pt x="1876893" y="291117"/>
                  <a:pt x="1880834" y="292654"/>
                  <a:pt x="1884917" y="293698"/>
                </a:cubicBezTo>
                <a:cubicBezTo>
                  <a:pt x="1891252" y="295810"/>
                  <a:pt x="1892895" y="296279"/>
                  <a:pt x="1892073" y="302262"/>
                </a:cubicBezTo>
                <a:cubicBezTo>
                  <a:pt x="1891323" y="306380"/>
                  <a:pt x="1889891" y="310345"/>
                  <a:pt x="1887850" y="313993"/>
                </a:cubicBezTo>
                <a:cubicBezTo>
                  <a:pt x="1883674" y="320375"/>
                  <a:pt x="1882477" y="328247"/>
                  <a:pt x="1884565" y="335579"/>
                </a:cubicBezTo>
                <a:cubicBezTo>
                  <a:pt x="1891065" y="348144"/>
                  <a:pt x="1898924" y="359946"/>
                  <a:pt x="1908028" y="370774"/>
                </a:cubicBezTo>
                <a:cubicBezTo>
                  <a:pt x="1909788" y="372769"/>
                  <a:pt x="1911078" y="374646"/>
                  <a:pt x="1912134" y="376053"/>
                </a:cubicBezTo>
                <a:cubicBezTo>
                  <a:pt x="1917918" y="384078"/>
                  <a:pt x="1925203" y="390894"/>
                  <a:pt x="1933603" y="396114"/>
                </a:cubicBezTo>
                <a:cubicBezTo>
                  <a:pt x="1943422" y="402719"/>
                  <a:pt x="1952139" y="410837"/>
                  <a:pt x="1959412" y="420164"/>
                </a:cubicBezTo>
                <a:cubicBezTo>
                  <a:pt x="1962697" y="425091"/>
                  <a:pt x="1970205" y="436940"/>
                  <a:pt x="1966099" y="442337"/>
                </a:cubicBezTo>
                <a:cubicBezTo>
                  <a:pt x="1961641" y="448108"/>
                  <a:pt x="1956691" y="453482"/>
                  <a:pt x="1951318" y="458409"/>
                </a:cubicBezTo>
                <a:lnTo>
                  <a:pt x="1949792" y="459582"/>
                </a:lnTo>
                <a:cubicBezTo>
                  <a:pt x="1943070" y="463312"/>
                  <a:pt x="1939445" y="470891"/>
                  <a:pt x="1940759" y="478470"/>
                </a:cubicBezTo>
                <a:cubicBezTo>
                  <a:pt x="1941932" y="485274"/>
                  <a:pt x="1944513" y="496184"/>
                  <a:pt x="1946156" y="503927"/>
                </a:cubicBezTo>
                <a:cubicBezTo>
                  <a:pt x="1947211" y="508385"/>
                  <a:pt x="1948150" y="513195"/>
                  <a:pt x="1948385" y="513664"/>
                </a:cubicBezTo>
                <a:cubicBezTo>
                  <a:pt x="1949816" y="520480"/>
                  <a:pt x="1951623" y="527214"/>
                  <a:pt x="1953781" y="533843"/>
                </a:cubicBezTo>
                <a:cubicBezTo>
                  <a:pt x="1959412" y="553317"/>
                  <a:pt x="1968563" y="585579"/>
                  <a:pt x="1969267" y="590740"/>
                </a:cubicBezTo>
                <a:cubicBezTo>
                  <a:pt x="1969947" y="598589"/>
                  <a:pt x="1966639" y="606261"/>
                  <a:pt x="1960468" y="611154"/>
                </a:cubicBezTo>
                <a:cubicBezTo>
                  <a:pt x="1954954" y="613500"/>
                  <a:pt x="1910844" y="643532"/>
                  <a:pt x="1910844" y="654443"/>
                </a:cubicBezTo>
                <a:cubicBezTo>
                  <a:pt x="1910844" y="656906"/>
                  <a:pt x="1910844" y="659957"/>
                  <a:pt x="1910844" y="663359"/>
                </a:cubicBezTo>
                <a:cubicBezTo>
                  <a:pt x="1911231" y="673647"/>
                  <a:pt x="1910996" y="683948"/>
                  <a:pt x="1910140" y="694213"/>
                </a:cubicBezTo>
                <a:cubicBezTo>
                  <a:pt x="1908849" y="704654"/>
                  <a:pt x="1907090" y="708525"/>
                  <a:pt x="1903688" y="708525"/>
                </a:cubicBezTo>
                <a:cubicBezTo>
                  <a:pt x="1901365" y="708420"/>
                  <a:pt x="1899054" y="708185"/>
                  <a:pt x="1896766" y="707821"/>
                </a:cubicBezTo>
                <a:cubicBezTo>
                  <a:pt x="1892320" y="706883"/>
                  <a:pt x="1887721" y="706883"/>
                  <a:pt x="1883275" y="707821"/>
                </a:cubicBezTo>
                <a:cubicBezTo>
                  <a:pt x="1876705" y="710402"/>
                  <a:pt x="1877292" y="727061"/>
                  <a:pt x="1879755" y="734921"/>
                </a:cubicBezTo>
                <a:cubicBezTo>
                  <a:pt x="1883392" y="747169"/>
                  <a:pt x="1889281" y="758619"/>
                  <a:pt x="1897118" y="768708"/>
                </a:cubicBezTo>
                <a:cubicBezTo>
                  <a:pt x="1904743" y="775864"/>
                  <a:pt x="1923044" y="768708"/>
                  <a:pt x="1930201" y="762138"/>
                </a:cubicBezTo>
                <a:cubicBezTo>
                  <a:pt x="1937357" y="755569"/>
                  <a:pt x="1948971" y="747708"/>
                  <a:pt x="1954602" y="743720"/>
                </a:cubicBezTo>
                <a:lnTo>
                  <a:pt x="1956127" y="742781"/>
                </a:lnTo>
                <a:cubicBezTo>
                  <a:pt x="1958497" y="740881"/>
                  <a:pt x="1960550" y="738628"/>
                  <a:pt x="1962228" y="736094"/>
                </a:cubicBezTo>
                <a:lnTo>
                  <a:pt x="1964222" y="739497"/>
                </a:lnTo>
                <a:cubicBezTo>
                  <a:pt x="1966639" y="743755"/>
                  <a:pt x="1971062" y="746500"/>
                  <a:pt x="1975954" y="746770"/>
                </a:cubicBezTo>
                <a:cubicBezTo>
                  <a:pt x="1979379" y="746770"/>
                  <a:pt x="1982770" y="746090"/>
                  <a:pt x="1985926" y="744776"/>
                </a:cubicBezTo>
                <a:cubicBezTo>
                  <a:pt x="1988706" y="743743"/>
                  <a:pt x="1991568" y="742957"/>
                  <a:pt x="1994490" y="742430"/>
                </a:cubicBezTo>
                <a:cubicBezTo>
                  <a:pt x="1997751" y="741913"/>
                  <a:pt x="2001048" y="741667"/>
                  <a:pt x="2004344" y="741726"/>
                </a:cubicBezTo>
                <a:cubicBezTo>
                  <a:pt x="2008696" y="741878"/>
                  <a:pt x="2013037" y="741198"/>
                  <a:pt x="2017132" y="739731"/>
                </a:cubicBezTo>
                <a:cubicBezTo>
                  <a:pt x="2022528" y="736458"/>
                  <a:pt x="2026657" y="731449"/>
                  <a:pt x="2028863" y="725536"/>
                </a:cubicBezTo>
                <a:cubicBezTo>
                  <a:pt x="2029203" y="714755"/>
                  <a:pt x="2028617" y="703962"/>
                  <a:pt x="2027103" y="693274"/>
                </a:cubicBezTo>
                <a:cubicBezTo>
                  <a:pt x="2027103" y="689990"/>
                  <a:pt x="2030271" y="650219"/>
                  <a:pt x="2031444" y="643767"/>
                </a:cubicBezTo>
                <a:cubicBezTo>
                  <a:pt x="2032617" y="637315"/>
                  <a:pt x="2036958" y="619131"/>
                  <a:pt x="2038366" y="613969"/>
                </a:cubicBezTo>
                <a:cubicBezTo>
                  <a:pt x="2041181" y="613406"/>
                  <a:pt x="2044067" y="614614"/>
                  <a:pt x="2045639" y="617019"/>
                </a:cubicBezTo>
                <a:cubicBezTo>
                  <a:pt x="2051141" y="630991"/>
                  <a:pt x="2054320" y="645773"/>
                  <a:pt x="2055024" y="660778"/>
                </a:cubicBezTo>
                <a:cubicBezTo>
                  <a:pt x="2055024" y="662068"/>
                  <a:pt x="2055024" y="663476"/>
                  <a:pt x="2055024" y="665236"/>
                </a:cubicBezTo>
                <a:cubicBezTo>
                  <a:pt x="2054320" y="679431"/>
                  <a:pt x="2053851" y="693626"/>
                  <a:pt x="2057723" y="698553"/>
                </a:cubicBezTo>
                <a:cubicBezTo>
                  <a:pt x="2058990" y="700501"/>
                  <a:pt x="2059787" y="702706"/>
                  <a:pt x="2060069" y="705006"/>
                </a:cubicBezTo>
                <a:cubicBezTo>
                  <a:pt x="2060949" y="709992"/>
                  <a:pt x="2063412" y="714555"/>
                  <a:pt x="2067108" y="718028"/>
                </a:cubicBezTo>
                <a:cubicBezTo>
                  <a:pt x="2072856" y="724011"/>
                  <a:pt x="2075203" y="726123"/>
                  <a:pt x="2076024" y="726944"/>
                </a:cubicBezTo>
                <a:cubicBezTo>
                  <a:pt x="2078053" y="729982"/>
                  <a:pt x="2079637" y="733302"/>
                  <a:pt x="2080716" y="736798"/>
                </a:cubicBezTo>
                <a:cubicBezTo>
                  <a:pt x="2080916" y="739825"/>
                  <a:pt x="2080728" y="742863"/>
                  <a:pt x="2080130" y="745831"/>
                </a:cubicBezTo>
                <a:cubicBezTo>
                  <a:pt x="2073677" y="737268"/>
                  <a:pt x="2068398" y="733396"/>
                  <a:pt x="2065348" y="734100"/>
                </a:cubicBezTo>
                <a:cubicBezTo>
                  <a:pt x="2064058" y="734100"/>
                  <a:pt x="2062298" y="735625"/>
                  <a:pt x="2062181" y="739027"/>
                </a:cubicBezTo>
                <a:cubicBezTo>
                  <a:pt x="2061864" y="742418"/>
                  <a:pt x="2061864" y="745843"/>
                  <a:pt x="2062181" y="749234"/>
                </a:cubicBezTo>
                <a:cubicBezTo>
                  <a:pt x="2063013" y="755229"/>
                  <a:pt x="2062615" y="761341"/>
                  <a:pt x="2061007" y="767183"/>
                </a:cubicBezTo>
                <a:cubicBezTo>
                  <a:pt x="2059952" y="770116"/>
                  <a:pt x="2059482" y="772462"/>
                  <a:pt x="2058896" y="774339"/>
                </a:cubicBezTo>
                <a:cubicBezTo>
                  <a:pt x="2058650" y="777143"/>
                  <a:pt x="2057394" y="779771"/>
                  <a:pt x="2055376" y="781730"/>
                </a:cubicBezTo>
                <a:cubicBezTo>
                  <a:pt x="2054320" y="782551"/>
                  <a:pt x="2052913" y="783490"/>
                  <a:pt x="2051270" y="784898"/>
                </a:cubicBezTo>
                <a:cubicBezTo>
                  <a:pt x="2043023" y="790458"/>
                  <a:pt x="2036160" y="797849"/>
                  <a:pt x="2031209" y="806484"/>
                </a:cubicBezTo>
                <a:cubicBezTo>
                  <a:pt x="2027854" y="817898"/>
                  <a:pt x="2026857" y="829865"/>
                  <a:pt x="2028276" y="841678"/>
                </a:cubicBezTo>
                <a:lnTo>
                  <a:pt x="2028276" y="844025"/>
                </a:lnTo>
                <a:cubicBezTo>
                  <a:pt x="2028276" y="849186"/>
                  <a:pt x="2028276" y="850125"/>
                  <a:pt x="2028276" y="850477"/>
                </a:cubicBezTo>
                <a:cubicBezTo>
                  <a:pt x="2028276" y="850829"/>
                  <a:pt x="2027455" y="850477"/>
                  <a:pt x="2024523" y="848248"/>
                </a:cubicBezTo>
                <a:cubicBezTo>
                  <a:pt x="2016545" y="842030"/>
                  <a:pt x="2014316" y="840505"/>
                  <a:pt x="2014081" y="840271"/>
                </a:cubicBezTo>
                <a:cubicBezTo>
                  <a:pt x="2003147" y="834569"/>
                  <a:pt x="1992577" y="828222"/>
                  <a:pt x="1982406" y="821265"/>
                </a:cubicBezTo>
                <a:lnTo>
                  <a:pt x="1982406" y="821265"/>
                </a:lnTo>
                <a:cubicBezTo>
                  <a:pt x="1972435" y="813640"/>
                  <a:pt x="1965396" y="808243"/>
                  <a:pt x="1950731" y="817746"/>
                </a:cubicBezTo>
                <a:cubicBezTo>
                  <a:pt x="1944630" y="821852"/>
                  <a:pt x="1937826" y="827483"/>
                  <a:pt x="1931726" y="832528"/>
                </a:cubicBezTo>
                <a:cubicBezTo>
                  <a:pt x="1927010" y="836997"/>
                  <a:pt x="1921813" y="840927"/>
                  <a:pt x="1916240" y="844259"/>
                </a:cubicBezTo>
                <a:cubicBezTo>
                  <a:pt x="1911430" y="845315"/>
                  <a:pt x="1908146" y="844259"/>
                  <a:pt x="1898995" y="837690"/>
                </a:cubicBezTo>
                <a:cubicBezTo>
                  <a:pt x="1895288" y="834886"/>
                  <a:pt x="1891358" y="832375"/>
                  <a:pt x="1887263" y="830181"/>
                </a:cubicBezTo>
                <a:cubicBezTo>
                  <a:pt x="1884459" y="824890"/>
                  <a:pt x="1880436" y="820350"/>
                  <a:pt x="1875532" y="816925"/>
                </a:cubicBezTo>
                <a:cubicBezTo>
                  <a:pt x="1864856" y="808009"/>
                  <a:pt x="1861806" y="805193"/>
                  <a:pt x="1861454" y="805193"/>
                </a:cubicBezTo>
                <a:cubicBezTo>
                  <a:pt x="1854509" y="801545"/>
                  <a:pt x="1847083" y="798905"/>
                  <a:pt x="1839399" y="797333"/>
                </a:cubicBezTo>
                <a:cubicBezTo>
                  <a:pt x="1837921" y="797321"/>
                  <a:pt x="1836466" y="797087"/>
                  <a:pt x="1835058" y="796629"/>
                </a:cubicBezTo>
                <a:cubicBezTo>
                  <a:pt x="1833064" y="796629"/>
                  <a:pt x="1830952" y="795808"/>
                  <a:pt x="1829427" y="797216"/>
                </a:cubicBezTo>
                <a:cubicBezTo>
                  <a:pt x="1827902" y="798623"/>
                  <a:pt x="1827433" y="800852"/>
                  <a:pt x="1827433" y="804489"/>
                </a:cubicBezTo>
                <a:cubicBezTo>
                  <a:pt x="1827233" y="807786"/>
                  <a:pt x="1826682" y="811047"/>
                  <a:pt x="1825790" y="814226"/>
                </a:cubicBezTo>
                <a:cubicBezTo>
                  <a:pt x="1822529" y="821406"/>
                  <a:pt x="1822834" y="829712"/>
                  <a:pt x="1826611" y="836634"/>
                </a:cubicBezTo>
                <a:cubicBezTo>
                  <a:pt x="1829368" y="840259"/>
                  <a:pt x="1831691" y="844200"/>
                  <a:pt x="1833533" y="848365"/>
                </a:cubicBezTo>
                <a:cubicBezTo>
                  <a:pt x="1836290" y="854829"/>
                  <a:pt x="1837193" y="861950"/>
                  <a:pt x="1836114" y="868895"/>
                </a:cubicBezTo>
                <a:cubicBezTo>
                  <a:pt x="1831339" y="882375"/>
                  <a:pt x="1824441" y="895010"/>
                  <a:pt x="1815701" y="906319"/>
                </a:cubicBezTo>
                <a:cubicBezTo>
                  <a:pt x="1807689" y="911880"/>
                  <a:pt x="1798491" y="915493"/>
                  <a:pt x="1788836" y="916877"/>
                </a:cubicBezTo>
                <a:cubicBezTo>
                  <a:pt x="1785445" y="916502"/>
                  <a:pt x="1782078" y="915951"/>
                  <a:pt x="1778747" y="915235"/>
                </a:cubicBezTo>
                <a:cubicBezTo>
                  <a:pt x="1771731" y="913111"/>
                  <a:pt x="1765056" y="909991"/>
                  <a:pt x="1758920" y="905967"/>
                </a:cubicBezTo>
                <a:cubicBezTo>
                  <a:pt x="1754826" y="902999"/>
                  <a:pt x="1750556" y="900301"/>
                  <a:pt x="1746133" y="897872"/>
                </a:cubicBezTo>
                <a:cubicBezTo>
                  <a:pt x="1738308" y="895338"/>
                  <a:pt x="1730014" y="894576"/>
                  <a:pt x="1721849" y="895643"/>
                </a:cubicBezTo>
                <a:cubicBezTo>
                  <a:pt x="1718224" y="896065"/>
                  <a:pt x="1714563" y="896065"/>
                  <a:pt x="1710938" y="895643"/>
                </a:cubicBezTo>
                <a:cubicBezTo>
                  <a:pt x="1703571" y="894060"/>
                  <a:pt x="1695887" y="895913"/>
                  <a:pt x="1690056" y="900688"/>
                </a:cubicBezTo>
                <a:cubicBezTo>
                  <a:pt x="1683604" y="908548"/>
                  <a:pt x="1676096" y="912419"/>
                  <a:pt x="1670816" y="910073"/>
                </a:cubicBezTo>
                <a:cubicBezTo>
                  <a:pt x="1663707" y="906859"/>
                  <a:pt x="1659132" y="899808"/>
                  <a:pt x="1659085" y="892007"/>
                </a:cubicBezTo>
                <a:cubicBezTo>
                  <a:pt x="1655683" y="880205"/>
                  <a:pt x="1647025" y="870632"/>
                  <a:pt x="1635622" y="866080"/>
                </a:cubicBezTo>
                <a:cubicBezTo>
                  <a:pt x="1633604" y="865235"/>
                  <a:pt x="1632009" y="863640"/>
                  <a:pt x="1631164" y="861622"/>
                </a:cubicBezTo>
                <a:cubicBezTo>
                  <a:pt x="1630214" y="859499"/>
                  <a:pt x="1628290" y="857962"/>
                  <a:pt x="1626002" y="857516"/>
                </a:cubicBezTo>
                <a:cubicBezTo>
                  <a:pt x="1623304" y="857516"/>
                  <a:pt x="1620488" y="859276"/>
                  <a:pt x="1615678" y="864555"/>
                </a:cubicBezTo>
                <a:cubicBezTo>
                  <a:pt x="1607525" y="872802"/>
                  <a:pt x="1598773" y="880451"/>
                  <a:pt x="1589517" y="887431"/>
                </a:cubicBezTo>
                <a:cubicBezTo>
                  <a:pt x="1577785" y="896699"/>
                  <a:pt x="1576260" y="898341"/>
                  <a:pt x="1576260" y="900570"/>
                </a:cubicBezTo>
                <a:cubicBezTo>
                  <a:pt x="1576260" y="900570"/>
                  <a:pt x="1576260" y="901392"/>
                  <a:pt x="1576260" y="902213"/>
                </a:cubicBezTo>
                <a:cubicBezTo>
                  <a:pt x="1578055" y="912584"/>
                  <a:pt x="1574536" y="923154"/>
                  <a:pt x="1566875" y="930369"/>
                </a:cubicBezTo>
                <a:cubicBezTo>
                  <a:pt x="1561748" y="935589"/>
                  <a:pt x="1556000" y="940164"/>
                  <a:pt x="1549747" y="943977"/>
                </a:cubicBezTo>
                <a:cubicBezTo>
                  <a:pt x="1535435" y="952659"/>
                  <a:pt x="1506927" y="969669"/>
                  <a:pt x="1500944" y="971664"/>
                </a:cubicBezTo>
                <a:cubicBezTo>
                  <a:pt x="1498152" y="972379"/>
                  <a:pt x="1495254" y="972626"/>
                  <a:pt x="1492380" y="972367"/>
                </a:cubicBezTo>
                <a:cubicBezTo>
                  <a:pt x="1486526" y="971453"/>
                  <a:pt x="1480590" y="973424"/>
                  <a:pt x="1476425" y="977647"/>
                </a:cubicBezTo>
                <a:lnTo>
                  <a:pt x="1474079" y="980110"/>
                </a:lnTo>
                <a:cubicBezTo>
                  <a:pt x="1468447" y="986797"/>
                  <a:pt x="1463168" y="992898"/>
                  <a:pt x="1454956" y="992898"/>
                </a:cubicBezTo>
                <a:lnTo>
                  <a:pt x="1444632" y="992898"/>
                </a:lnTo>
                <a:cubicBezTo>
                  <a:pt x="1441699" y="992898"/>
                  <a:pt x="1437124" y="991373"/>
                  <a:pt x="1436303" y="989848"/>
                </a:cubicBezTo>
                <a:cubicBezTo>
                  <a:pt x="1435482" y="988322"/>
                  <a:pt x="1436303" y="989848"/>
                  <a:pt x="1436303" y="988322"/>
                </a:cubicBezTo>
                <a:cubicBezTo>
                  <a:pt x="1439236" y="982926"/>
                  <a:pt x="1440996" y="979524"/>
                  <a:pt x="1441465" y="978585"/>
                </a:cubicBezTo>
                <a:cubicBezTo>
                  <a:pt x="1441934" y="977647"/>
                  <a:pt x="1449560" y="969083"/>
                  <a:pt x="1448035" y="963100"/>
                </a:cubicBezTo>
                <a:cubicBezTo>
                  <a:pt x="1447166" y="960507"/>
                  <a:pt x="1444973" y="958583"/>
                  <a:pt x="1442286" y="958055"/>
                </a:cubicBezTo>
                <a:cubicBezTo>
                  <a:pt x="1430555" y="955005"/>
                  <a:pt x="1416477" y="946323"/>
                  <a:pt x="1416477" y="941514"/>
                </a:cubicBezTo>
                <a:cubicBezTo>
                  <a:pt x="1416500" y="939144"/>
                  <a:pt x="1415245" y="936950"/>
                  <a:pt x="1413192" y="935765"/>
                </a:cubicBezTo>
                <a:cubicBezTo>
                  <a:pt x="1405179" y="932950"/>
                  <a:pt x="1396357" y="933677"/>
                  <a:pt x="1388908" y="937760"/>
                </a:cubicBezTo>
                <a:lnTo>
                  <a:pt x="1384449" y="939989"/>
                </a:lnTo>
                <a:cubicBezTo>
                  <a:pt x="1374255" y="946699"/>
                  <a:pt x="1362125" y="949831"/>
                  <a:pt x="1349959" y="948904"/>
                </a:cubicBezTo>
                <a:lnTo>
                  <a:pt x="1333066" y="945854"/>
                </a:lnTo>
                <a:cubicBezTo>
                  <a:pt x="1330015" y="945268"/>
                  <a:pt x="1323798" y="943273"/>
                  <a:pt x="1323798" y="939989"/>
                </a:cubicBezTo>
                <a:cubicBezTo>
                  <a:pt x="1323798" y="934123"/>
                  <a:pt x="1322038" y="921101"/>
                  <a:pt x="1314178" y="919927"/>
                </a:cubicBezTo>
                <a:lnTo>
                  <a:pt x="1312066" y="919927"/>
                </a:lnTo>
                <a:cubicBezTo>
                  <a:pt x="1307901" y="918919"/>
                  <a:pt x="1303526" y="919329"/>
                  <a:pt x="1299631" y="921101"/>
                </a:cubicBezTo>
                <a:cubicBezTo>
                  <a:pt x="1298106" y="921101"/>
                  <a:pt x="1296580" y="922626"/>
                  <a:pt x="1294703" y="923447"/>
                </a:cubicBezTo>
                <a:cubicBezTo>
                  <a:pt x="1287664" y="927201"/>
                  <a:pt x="1284145" y="928374"/>
                  <a:pt x="1281564" y="923447"/>
                </a:cubicBezTo>
                <a:cubicBezTo>
                  <a:pt x="1279957" y="920537"/>
                  <a:pt x="1278655" y="917476"/>
                  <a:pt x="1277693" y="914296"/>
                </a:cubicBezTo>
                <a:cubicBezTo>
                  <a:pt x="1276848" y="910472"/>
                  <a:pt x="1274584" y="907117"/>
                  <a:pt x="1271358" y="904911"/>
                </a:cubicBezTo>
                <a:cubicBezTo>
                  <a:pt x="1265609" y="901861"/>
                  <a:pt x="1261151" y="903973"/>
                  <a:pt x="1254699" y="909135"/>
                </a:cubicBezTo>
                <a:lnTo>
                  <a:pt x="1248598" y="913945"/>
                </a:lnTo>
                <a:cubicBezTo>
                  <a:pt x="1245196" y="916291"/>
                  <a:pt x="1240973" y="919575"/>
                  <a:pt x="1240386" y="921922"/>
                </a:cubicBezTo>
                <a:cubicBezTo>
                  <a:pt x="1240257" y="923248"/>
                  <a:pt x="1240257" y="924585"/>
                  <a:pt x="1240386" y="925911"/>
                </a:cubicBezTo>
                <a:lnTo>
                  <a:pt x="1240386" y="927201"/>
                </a:lnTo>
                <a:cubicBezTo>
                  <a:pt x="1242263" y="929899"/>
                  <a:pt x="1245783" y="935531"/>
                  <a:pt x="1246604" y="937056"/>
                </a:cubicBezTo>
                <a:cubicBezTo>
                  <a:pt x="1247108" y="937795"/>
                  <a:pt x="1247472" y="938639"/>
                  <a:pt x="1247660" y="939519"/>
                </a:cubicBezTo>
                <a:lnTo>
                  <a:pt x="1248364" y="939519"/>
                </a:lnTo>
                <a:lnTo>
                  <a:pt x="1246369" y="939519"/>
                </a:lnTo>
                <a:lnTo>
                  <a:pt x="1211175" y="939519"/>
                </a:lnTo>
                <a:lnTo>
                  <a:pt x="1210002" y="939519"/>
                </a:lnTo>
                <a:cubicBezTo>
                  <a:pt x="1203514" y="943227"/>
                  <a:pt x="1197777" y="948118"/>
                  <a:pt x="1193108" y="953949"/>
                </a:cubicBezTo>
                <a:cubicBezTo>
                  <a:pt x="1189389" y="958536"/>
                  <a:pt x="1185271" y="962783"/>
                  <a:pt x="1180790" y="966619"/>
                </a:cubicBezTo>
                <a:cubicBezTo>
                  <a:pt x="1176309" y="970420"/>
                  <a:pt x="1172191" y="974620"/>
                  <a:pt x="1168472" y="979172"/>
                </a:cubicBezTo>
                <a:cubicBezTo>
                  <a:pt x="1156201" y="973541"/>
                  <a:pt x="1143155" y="969822"/>
                  <a:pt x="1129758" y="968144"/>
                </a:cubicBezTo>
                <a:cubicBezTo>
                  <a:pt x="1123892" y="968144"/>
                  <a:pt x="1123892" y="968144"/>
                  <a:pt x="1123071" y="964390"/>
                </a:cubicBezTo>
                <a:cubicBezTo>
                  <a:pt x="1122437" y="959956"/>
                  <a:pt x="1121135" y="955638"/>
                  <a:pt x="1119200" y="951603"/>
                </a:cubicBezTo>
                <a:cubicBezTo>
                  <a:pt x="1112747" y="937877"/>
                  <a:pt x="1103127" y="935296"/>
                  <a:pt x="1087524" y="931073"/>
                </a:cubicBezTo>
                <a:lnTo>
                  <a:pt x="1080251" y="928961"/>
                </a:lnTo>
                <a:cubicBezTo>
                  <a:pt x="1069516" y="924843"/>
                  <a:pt x="1057421" y="926439"/>
                  <a:pt x="1048106" y="933184"/>
                </a:cubicBezTo>
                <a:cubicBezTo>
                  <a:pt x="1047133" y="934064"/>
                  <a:pt x="1046030" y="934780"/>
                  <a:pt x="1044822" y="935296"/>
                </a:cubicBezTo>
                <a:cubicBezTo>
                  <a:pt x="1042006" y="937009"/>
                  <a:pt x="1039308" y="938886"/>
                  <a:pt x="1036727" y="940927"/>
                </a:cubicBezTo>
                <a:cubicBezTo>
                  <a:pt x="1032410" y="944881"/>
                  <a:pt x="1027224" y="947767"/>
                  <a:pt x="1021593" y="949374"/>
                </a:cubicBezTo>
                <a:cubicBezTo>
                  <a:pt x="1018778" y="949374"/>
                  <a:pt x="1009862" y="936938"/>
                  <a:pt x="1005052" y="929782"/>
                </a:cubicBezTo>
                <a:cubicBezTo>
                  <a:pt x="1001438" y="923740"/>
                  <a:pt x="996980" y="918238"/>
                  <a:pt x="991795" y="913475"/>
                </a:cubicBezTo>
                <a:cubicBezTo>
                  <a:pt x="987220" y="911012"/>
                  <a:pt x="983583" y="888839"/>
                  <a:pt x="984170" y="877577"/>
                </a:cubicBezTo>
                <a:cubicBezTo>
                  <a:pt x="984170" y="869130"/>
                  <a:pt x="971500" y="860566"/>
                  <a:pt x="954489" y="850242"/>
                </a:cubicBezTo>
                <a:cubicBezTo>
                  <a:pt x="951462" y="848529"/>
                  <a:pt x="948517" y="846641"/>
                  <a:pt x="945690" y="844611"/>
                </a:cubicBezTo>
                <a:cubicBezTo>
                  <a:pt x="942405" y="842617"/>
                  <a:pt x="938416" y="840388"/>
                  <a:pt x="933958" y="838159"/>
                </a:cubicBezTo>
                <a:cubicBezTo>
                  <a:pt x="921770" y="833513"/>
                  <a:pt x="911235" y="825348"/>
                  <a:pt x="903691" y="814696"/>
                </a:cubicBezTo>
                <a:cubicBezTo>
                  <a:pt x="899468" y="806014"/>
                  <a:pt x="893367" y="794870"/>
                  <a:pt x="887736" y="785015"/>
                </a:cubicBezTo>
                <a:cubicBezTo>
                  <a:pt x="882105" y="775160"/>
                  <a:pt x="878468" y="768591"/>
                  <a:pt x="876591" y="764485"/>
                </a:cubicBezTo>
                <a:cubicBezTo>
                  <a:pt x="873318" y="758384"/>
                  <a:pt x="866842" y="754701"/>
                  <a:pt x="859932" y="754982"/>
                </a:cubicBezTo>
                <a:cubicBezTo>
                  <a:pt x="854266" y="754173"/>
                  <a:pt x="848529" y="753903"/>
                  <a:pt x="842805" y="754161"/>
                </a:cubicBezTo>
                <a:cubicBezTo>
                  <a:pt x="830698" y="753715"/>
                  <a:pt x="818684" y="751826"/>
                  <a:pt x="807023" y="748530"/>
                </a:cubicBezTo>
                <a:cubicBezTo>
                  <a:pt x="804208" y="747591"/>
                  <a:pt x="800806" y="746418"/>
                  <a:pt x="797169" y="745479"/>
                </a:cubicBezTo>
                <a:cubicBezTo>
                  <a:pt x="791667" y="743168"/>
                  <a:pt x="785860" y="741667"/>
                  <a:pt x="779923" y="741021"/>
                </a:cubicBezTo>
                <a:cubicBezTo>
                  <a:pt x="772884" y="741021"/>
                  <a:pt x="744729" y="764485"/>
                  <a:pt x="738511" y="771993"/>
                </a:cubicBezTo>
                <a:cubicBezTo>
                  <a:pt x="734288" y="777389"/>
                  <a:pt x="723260" y="776216"/>
                  <a:pt x="717394" y="775747"/>
                </a:cubicBezTo>
                <a:lnTo>
                  <a:pt x="713992" y="775747"/>
                </a:lnTo>
                <a:cubicBezTo>
                  <a:pt x="708678" y="777225"/>
                  <a:pt x="703668" y="779654"/>
                  <a:pt x="699210" y="782903"/>
                </a:cubicBezTo>
                <a:cubicBezTo>
                  <a:pt x="693755" y="786411"/>
                  <a:pt x="687936" y="789332"/>
                  <a:pt x="681848" y="791585"/>
                </a:cubicBezTo>
                <a:cubicBezTo>
                  <a:pt x="673554" y="789461"/>
                  <a:pt x="665635" y="786059"/>
                  <a:pt x="658385" y="781495"/>
                </a:cubicBezTo>
                <a:cubicBezTo>
                  <a:pt x="653457" y="778797"/>
                  <a:pt x="648296" y="776099"/>
                  <a:pt x="644072" y="774222"/>
                </a:cubicBezTo>
                <a:cubicBezTo>
                  <a:pt x="638101" y="770902"/>
                  <a:pt x="630886" y="770691"/>
                  <a:pt x="624715" y="773635"/>
                </a:cubicBezTo>
                <a:cubicBezTo>
                  <a:pt x="622568" y="774679"/>
                  <a:pt x="620269" y="775395"/>
                  <a:pt x="617911" y="775747"/>
                </a:cubicBezTo>
                <a:cubicBezTo>
                  <a:pt x="603563" y="775853"/>
                  <a:pt x="589239" y="774715"/>
                  <a:pt x="575091" y="772345"/>
                </a:cubicBezTo>
                <a:lnTo>
                  <a:pt x="571806" y="770233"/>
                </a:lnTo>
                <a:cubicBezTo>
                  <a:pt x="569788" y="767734"/>
                  <a:pt x="568052" y="765024"/>
                  <a:pt x="566644" y="762138"/>
                </a:cubicBezTo>
                <a:cubicBezTo>
                  <a:pt x="564732" y="757446"/>
                  <a:pt x="561846" y="753211"/>
                  <a:pt x="558197" y="749703"/>
                </a:cubicBezTo>
                <a:cubicBezTo>
                  <a:pt x="554185" y="747650"/>
                  <a:pt x="549868" y="746266"/>
                  <a:pt x="545410" y="745597"/>
                </a:cubicBezTo>
                <a:cubicBezTo>
                  <a:pt x="537233" y="743861"/>
                  <a:pt x="529173" y="741678"/>
                  <a:pt x="521243" y="739027"/>
                </a:cubicBezTo>
                <a:cubicBezTo>
                  <a:pt x="497170" y="727284"/>
                  <a:pt x="474727" y="712455"/>
                  <a:pt x="454491" y="694917"/>
                </a:cubicBezTo>
                <a:cubicBezTo>
                  <a:pt x="448918" y="688417"/>
                  <a:pt x="439908" y="686036"/>
                  <a:pt x="431849" y="688934"/>
                </a:cubicBezTo>
                <a:cubicBezTo>
                  <a:pt x="430089" y="688934"/>
                  <a:pt x="425748" y="688934"/>
                  <a:pt x="421760" y="688934"/>
                </a:cubicBezTo>
                <a:cubicBezTo>
                  <a:pt x="414838" y="688934"/>
                  <a:pt x="414369" y="697967"/>
                  <a:pt x="414017" y="706062"/>
                </a:cubicBezTo>
                <a:cubicBezTo>
                  <a:pt x="414017" y="710754"/>
                  <a:pt x="406978" y="715447"/>
                  <a:pt x="403928" y="717793"/>
                </a:cubicBezTo>
                <a:lnTo>
                  <a:pt x="396654" y="717793"/>
                </a:lnTo>
                <a:cubicBezTo>
                  <a:pt x="390319" y="717465"/>
                  <a:pt x="384031" y="716514"/>
                  <a:pt x="377884" y="714978"/>
                </a:cubicBezTo>
                <a:cubicBezTo>
                  <a:pt x="377285" y="714743"/>
                  <a:pt x="376605" y="714743"/>
                  <a:pt x="376006" y="714978"/>
                </a:cubicBezTo>
                <a:cubicBezTo>
                  <a:pt x="374482" y="716034"/>
                  <a:pt x="360052" y="725536"/>
                  <a:pt x="362398" y="734452"/>
                </a:cubicBezTo>
                <a:cubicBezTo>
                  <a:pt x="362938" y="736810"/>
                  <a:pt x="363641" y="739121"/>
                  <a:pt x="364510" y="741374"/>
                </a:cubicBezTo>
                <a:cubicBezTo>
                  <a:pt x="365870" y="745186"/>
                  <a:pt x="366891" y="749116"/>
                  <a:pt x="367560" y="753105"/>
                </a:cubicBezTo>
                <a:cubicBezTo>
                  <a:pt x="368733" y="759557"/>
                  <a:pt x="359700" y="768356"/>
                  <a:pt x="355007" y="773283"/>
                </a:cubicBezTo>
                <a:cubicBezTo>
                  <a:pt x="353459" y="774503"/>
                  <a:pt x="352109" y="775970"/>
                  <a:pt x="351018" y="777624"/>
                </a:cubicBezTo>
                <a:cubicBezTo>
                  <a:pt x="349728" y="780088"/>
                  <a:pt x="342689" y="822086"/>
                  <a:pt x="340108" y="836986"/>
                </a:cubicBezTo>
                <a:cubicBezTo>
                  <a:pt x="334700" y="839543"/>
                  <a:pt x="328975" y="841396"/>
                  <a:pt x="323097" y="842500"/>
                </a:cubicBezTo>
                <a:cubicBezTo>
                  <a:pt x="322030" y="840071"/>
                  <a:pt x="322030" y="837302"/>
                  <a:pt x="323097" y="834874"/>
                </a:cubicBezTo>
                <a:cubicBezTo>
                  <a:pt x="325326" y="827366"/>
                  <a:pt x="318874" y="821617"/>
                  <a:pt x="311366" y="816221"/>
                </a:cubicBezTo>
                <a:cubicBezTo>
                  <a:pt x="301558" y="808349"/>
                  <a:pt x="290589" y="802014"/>
                  <a:pt x="278869" y="797450"/>
                </a:cubicBezTo>
                <a:cubicBezTo>
                  <a:pt x="270305" y="796394"/>
                  <a:pt x="255406" y="818919"/>
                  <a:pt x="254116" y="824902"/>
                </a:cubicBezTo>
                <a:cubicBezTo>
                  <a:pt x="251077" y="832504"/>
                  <a:pt x="245470" y="838816"/>
                  <a:pt x="238278" y="842734"/>
                </a:cubicBezTo>
                <a:cubicBezTo>
                  <a:pt x="232718" y="846793"/>
                  <a:pt x="229128" y="853011"/>
                  <a:pt x="228424" y="859862"/>
                </a:cubicBezTo>
                <a:cubicBezTo>
                  <a:pt x="228072" y="862220"/>
                  <a:pt x="227356" y="864519"/>
                  <a:pt x="226312" y="866666"/>
                </a:cubicBezTo>
                <a:cubicBezTo>
                  <a:pt x="226171" y="867288"/>
                  <a:pt x="225655" y="867757"/>
                  <a:pt x="225022" y="867840"/>
                </a:cubicBezTo>
                <a:cubicBezTo>
                  <a:pt x="220634" y="867429"/>
                  <a:pt x="216505" y="865575"/>
                  <a:pt x="213290" y="862560"/>
                </a:cubicBezTo>
                <a:cubicBezTo>
                  <a:pt x="210381" y="860671"/>
                  <a:pt x="207319" y="859029"/>
                  <a:pt x="204140" y="857633"/>
                </a:cubicBezTo>
                <a:cubicBezTo>
                  <a:pt x="196490" y="854935"/>
                  <a:pt x="189358" y="850970"/>
                  <a:pt x="183023" y="845901"/>
                </a:cubicBezTo>
                <a:cubicBezTo>
                  <a:pt x="183023" y="845198"/>
                  <a:pt x="184078" y="843672"/>
                  <a:pt x="188771" y="841678"/>
                </a:cubicBezTo>
                <a:cubicBezTo>
                  <a:pt x="193464" y="839684"/>
                  <a:pt x="198274" y="838980"/>
                  <a:pt x="201324" y="838041"/>
                </a:cubicBezTo>
                <a:cubicBezTo>
                  <a:pt x="204867" y="837502"/>
                  <a:pt x="207413" y="834346"/>
                  <a:pt x="207190" y="830768"/>
                </a:cubicBezTo>
                <a:cubicBezTo>
                  <a:pt x="207342" y="828128"/>
                  <a:pt x="205629" y="825735"/>
                  <a:pt x="203084" y="825019"/>
                </a:cubicBezTo>
                <a:cubicBezTo>
                  <a:pt x="196655" y="823823"/>
                  <a:pt x="190683" y="820855"/>
                  <a:pt x="185838" y="816456"/>
                </a:cubicBezTo>
                <a:cubicBezTo>
                  <a:pt x="183269" y="812608"/>
                  <a:pt x="178670" y="810625"/>
                  <a:pt x="174107" y="811411"/>
                </a:cubicBezTo>
                <a:lnTo>
                  <a:pt x="168593" y="811411"/>
                </a:lnTo>
                <a:cubicBezTo>
                  <a:pt x="162610" y="811411"/>
                  <a:pt x="155454" y="814696"/>
                  <a:pt x="154280" y="819623"/>
                </a:cubicBezTo>
                <a:cubicBezTo>
                  <a:pt x="154128" y="823999"/>
                  <a:pt x="155360" y="828304"/>
                  <a:pt x="157800" y="831941"/>
                </a:cubicBezTo>
                <a:cubicBezTo>
                  <a:pt x="158492" y="833220"/>
                  <a:pt x="159079" y="834557"/>
                  <a:pt x="159560" y="835930"/>
                </a:cubicBezTo>
                <a:cubicBezTo>
                  <a:pt x="160381" y="837807"/>
                  <a:pt x="155923" y="844963"/>
                  <a:pt x="153929" y="848365"/>
                </a:cubicBezTo>
                <a:cubicBezTo>
                  <a:pt x="152650" y="850184"/>
                  <a:pt x="151512" y="852108"/>
                  <a:pt x="150526" y="854114"/>
                </a:cubicBezTo>
                <a:cubicBezTo>
                  <a:pt x="149787" y="855709"/>
                  <a:pt x="148180" y="856718"/>
                  <a:pt x="146420" y="856695"/>
                </a:cubicBezTo>
                <a:cubicBezTo>
                  <a:pt x="144778" y="856859"/>
                  <a:pt x="143182" y="856143"/>
                  <a:pt x="142197" y="854818"/>
                </a:cubicBezTo>
                <a:cubicBezTo>
                  <a:pt x="141071" y="852495"/>
                  <a:pt x="140085" y="850113"/>
                  <a:pt x="139264" y="847661"/>
                </a:cubicBezTo>
                <a:cubicBezTo>
                  <a:pt x="136683" y="838722"/>
                  <a:pt x="132425" y="830357"/>
                  <a:pt x="126711" y="823025"/>
                </a:cubicBezTo>
                <a:cubicBezTo>
                  <a:pt x="118851" y="815165"/>
                  <a:pt x="110522" y="802964"/>
                  <a:pt x="112399" y="794048"/>
                </a:cubicBezTo>
                <a:cubicBezTo>
                  <a:pt x="113455" y="784898"/>
                  <a:pt x="111695" y="775653"/>
                  <a:pt x="107354" y="767535"/>
                </a:cubicBezTo>
                <a:cubicBezTo>
                  <a:pt x="106650" y="765658"/>
                  <a:pt x="105829" y="763664"/>
                  <a:pt x="104891" y="761435"/>
                </a:cubicBezTo>
                <a:cubicBezTo>
                  <a:pt x="101641" y="753739"/>
                  <a:pt x="102486" y="744916"/>
                  <a:pt x="107120" y="737971"/>
                </a:cubicBezTo>
                <a:cubicBezTo>
                  <a:pt x="107120" y="736798"/>
                  <a:pt x="108175" y="735391"/>
                  <a:pt x="108879" y="734100"/>
                </a:cubicBezTo>
                <a:cubicBezTo>
                  <a:pt x="110874" y="729525"/>
                  <a:pt x="114980" y="729642"/>
                  <a:pt x="121549" y="730815"/>
                </a:cubicBezTo>
                <a:cubicBezTo>
                  <a:pt x="124365" y="731507"/>
                  <a:pt x="127298" y="731507"/>
                  <a:pt x="130114" y="730815"/>
                </a:cubicBezTo>
                <a:cubicBezTo>
                  <a:pt x="135862" y="729055"/>
                  <a:pt x="135510" y="722603"/>
                  <a:pt x="135158" y="716385"/>
                </a:cubicBezTo>
                <a:cubicBezTo>
                  <a:pt x="135158" y="714156"/>
                  <a:pt x="135158" y="711576"/>
                  <a:pt x="135158" y="709229"/>
                </a:cubicBezTo>
                <a:cubicBezTo>
                  <a:pt x="136707" y="698600"/>
                  <a:pt x="139874" y="688277"/>
                  <a:pt x="144543" y="678610"/>
                </a:cubicBezTo>
                <a:cubicBezTo>
                  <a:pt x="148802" y="664579"/>
                  <a:pt x="151864" y="650219"/>
                  <a:pt x="153694" y="635672"/>
                </a:cubicBezTo>
                <a:lnTo>
                  <a:pt x="153694" y="634851"/>
                </a:lnTo>
                <a:cubicBezTo>
                  <a:pt x="154750" y="628282"/>
                  <a:pt x="145482" y="618075"/>
                  <a:pt x="137739" y="610567"/>
                </a:cubicBezTo>
                <a:cubicBezTo>
                  <a:pt x="136730" y="609840"/>
                  <a:pt x="136061" y="608737"/>
                  <a:pt x="135862" y="607517"/>
                </a:cubicBezTo>
                <a:cubicBezTo>
                  <a:pt x="135862" y="605405"/>
                  <a:pt x="139616" y="603059"/>
                  <a:pt x="142784" y="600830"/>
                </a:cubicBezTo>
                <a:cubicBezTo>
                  <a:pt x="144684" y="599657"/>
                  <a:pt x="146455" y="598284"/>
                  <a:pt x="148063" y="596724"/>
                </a:cubicBezTo>
                <a:cubicBezTo>
                  <a:pt x="154304" y="589568"/>
                  <a:pt x="157542" y="580276"/>
                  <a:pt x="157096" y="570797"/>
                </a:cubicBezTo>
                <a:cubicBezTo>
                  <a:pt x="156580" y="563359"/>
                  <a:pt x="154961" y="556050"/>
                  <a:pt x="152286" y="549094"/>
                </a:cubicBezTo>
                <a:cubicBezTo>
                  <a:pt x="151700" y="546982"/>
                  <a:pt x="150996" y="544870"/>
                  <a:pt x="150644" y="543228"/>
                </a:cubicBezTo>
                <a:cubicBezTo>
                  <a:pt x="147406" y="534464"/>
                  <a:pt x="140695" y="527426"/>
                  <a:pt x="132108" y="523753"/>
                </a:cubicBezTo>
                <a:cubicBezTo>
                  <a:pt x="126007" y="521642"/>
                  <a:pt x="125304" y="510497"/>
                  <a:pt x="125304" y="505804"/>
                </a:cubicBezTo>
                <a:cubicBezTo>
                  <a:pt x="125304" y="501112"/>
                  <a:pt x="126594" y="487386"/>
                  <a:pt x="126594" y="487269"/>
                </a:cubicBezTo>
                <a:lnTo>
                  <a:pt x="126594" y="485860"/>
                </a:lnTo>
                <a:lnTo>
                  <a:pt x="121901" y="478235"/>
                </a:lnTo>
                <a:cubicBezTo>
                  <a:pt x="118405" y="471360"/>
                  <a:pt x="113760" y="465131"/>
                  <a:pt x="108175" y="459817"/>
                </a:cubicBezTo>
                <a:cubicBezTo>
                  <a:pt x="104891" y="458597"/>
                  <a:pt x="101524" y="457658"/>
                  <a:pt x="98086" y="457001"/>
                </a:cubicBezTo>
                <a:cubicBezTo>
                  <a:pt x="85909" y="454596"/>
                  <a:pt x="74072" y="450654"/>
                  <a:pt x="62892" y="445269"/>
                </a:cubicBezTo>
                <a:cubicBezTo>
                  <a:pt x="53859" y="439756"/>
                  <a:pt x="46233" y="418052"/>
                  <a:pt x="42010" y="385673"/>
                </a:cubicBezTo>
                <a:cubicBezTo>
                  <a:pt x="40602" y="373942"/>
                  <a:pt x="34267" y="373942"/>
                  <a:pt x="29340" y="372769"/>
                </a:cubicBezTo>
                <a:cubicBezTo>
                  <a:pt x="26899" y="372722"/>
                  <a:pt x="24506" y="372030"/>
                  <a:pt x="22418" y="370774"/>
                </a:cubicBezTo>
                <a:cubicBezTo>
                  <a:pt x="21362" y="369953"/>
                  <a:pt x="21245" y="369366"/>
                  <a:pt x="21362" y="368897"/>
                </a:cubicBezTo>
                <a:cubicBezTo>
                  <a:pt x="21362" y="365964"/>
                  <a:pt x="25820" y="361623"/>
                  <a:pt x="28988" y="359160"/>
                </a:cubicBezTo>
                <a:lnTo>
                  <a:pt x="35323" y="354467"/>
                </a:lnTo>
                <a:cubicBezTo>
                  <a:pt x="41271" y="348590"/>
                  <a:pt x="44755" y="340659"/>
                  <a:pt x="45060" y="332295"/>
                </a:cubicBezTo>
                <a:cubicBezTo>
                  <a:pt x="44978" y="330981"/>
                  <a:pt x="45541" y="329702"/>
                  <a:pt x="46585" y="328893"/>
                </a:cubicBezTo>
                <a:cubicBezTo>
                  <a:pt x="48110" y="328189"/>
                  <a:pt x="51981" y="330770"/>
                  <a:pt x="55032" y="332647"/>
                </a:cubicBezTo>
                <a:cubicBezTo>
                  <a:pt x="57167" y="334125"/>
                  <a:pt x="59454" y="335380"/>
                  <a:pt x="61836" y="336401"/>
                </a:cubicBezTo>
                <a:cubicBezTo>
                  <a:pt x="70752" y="339803"/>
                  <a:pt x="80020" y="331004"/>
                  <a:pt x="82601" y="327368"/>
                </a:cubicBezTo>
                <a:cubicBezTo>
                  <a:pt x="85182" y="323731"/>
                  <a:pt x="86003" y="306603"/>
                  <a:pt x="91986" y="244426"/>
                </a:cubicBezTo>
                <a:cubicBezTo>
                  <a:pt x="93159" y="232694"/>
                  <a:pt x="93980" y="224013"/>
                  <a:pt x="94332" y="220962"/>
                </a:cubicBezTo>
                <a:cubicBezTo>
                  <a:pt x="94673" y="218827"/>
                  <a:pt x="94074" y="216645"/>
                  <a:pt x="92690" y="214979"/>
                </a:cubicBezTo>
                <a:cubicBezTo>
                  <a:pt x="88701" y="210756"/>
                  <a:pt x="79551" y="210756"/>
                  <a:pt x="70752" y="210991"/>
                </a:cubicBezTo>
                <a:cubicBezTo>
                  <a:pt x="66845" y="211342"/>
                  <a:pt x="62927" y="211342"/>
                  <a:pt x="59020" y="210991"/>
                </a:cubicBezTo>
                <a:cubicBezTo>
                  <a:pt x="53389" y="209700"/>
                  <a:pt x="78025" y="174506"/>
                  <a:pt x="74975" y="166059"/>
                </a:cubicBezTo>
                <a:cubicBezTo>
                  <a:pt x="73802" y="163126"/>
                  <a:pt x="72629" y="159958"/>
                  <a:pt x="71104" y="156204"/>
                </a:cubicBezTo>
                <a:cubicBezTo>
                  <a:pt x="68124" y="145928"/>
                  <a:pt x="70552" y="134841"/>
                  <a:pt x="77556" y="126758"/>
                </a:cubicBezTo>
                <a:cubicBezTo>
                  <a:pt x="78612" y="125116"/>
                  <a:pt x="79551" y="123239"/>
                  <a:pt x="80489" y="121714"/>
                </a:cubicBezTo>
                <a:cubicBezTo>
                  <a:pt x="81850" y="119309"/>
                  <a:pt x="81850" y="116376"/>
                  <a:pt x="80489" y="113971"/>
                </a:cubicBezTo>
                <a:cubicBezTo>
                  <a:pt x="77439" y="108574"/>
                  <a:pt x="67232" y="107049"/>
                  <a:pt x="64769" y="106814"/>
                </a:cubicBezTo>
                <a:cubicBezTo>
                  <a:pt x="62305" y="106580"/>
                  <a:pt x="58082" y="103764"/>
                  <a:pt x="50574" y="99541"/>
                </a:cubicBezTo>
                <a:cubicBezTo>
                  <a:pt x="41599" y="94391"/>
                  <a:pt x="34337" y="86718"/>
                  <a:pt x="29692" y="77486"/>
                </a:cubicBezTo>
                <a:cubicBezTo>
                  <a:pt x="22359" y="62434"/>
                  <a:pt x="12247" y="48908"/>
                  <a:pt x="-107" y="37598"/>
                </a:cubicBezTo>
                <a:close/>
              </a:path>
            </a:pathLst>
          </a:custGeom>
          <a:solidFill>
            <a:srgbClr val="3F5E74"/>
          </a:solidFill>
          <a:ln w="1171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BBF533-0B20-4EBF-A358-4EE0C90E27E3}"/>
              </a:ext>
            </a:extLst>
          </p:cNvPr>
          <p:cNvSpPr/>
          <p:nvPr/>
        </p:nvSpPr>
        <p:spPr>
          <a:xfrm>
            <a:off x="6391082" y="2975766"/>
            <a:ext cx="1143296" cy="1465973"/>
          </a:xfrm>
          <a:custGeom>
            <a:avLst/>
            <a:gdLst>
              <a:gd name="connsiteX0" fmla="*/ 39194 w 1143296"/>
              <a:gd name="connsiteY0" fmla="*/ 149529 h 1465973"/>
              <a:gd name="connsiteX1" fmla="*/ 54562 w 1143296"/>
              <a:gd name="connsiteY1" fmla="*/ 130876 h 1465973"/>
              <a:gd name="connsiteX2" fmla="*/ 65355 w 1143296"/>
              <a:gd name="connsiteY2" fmla="*/ 131814 h 1465973"/>
              <a:gd name="connsiteX3" fmla="*/ 80841 w 1143296"/>
              <a:gd name="connsiteY3" fmla="*/ 160908 h 1465973"/>
              <a:gd name="connsiteX4" fmla="*/ 105477 w 1143296"/>
              <a:gd name="connsiteY4" fmla="*/ 198215 h 1465973"/>
              <a:gd name="connsiteX5" fmla="*/ 128236 w 1143296"/>
              <a:gd name="connsiteY5" fmla="*/ 222382 h 1465973"/>
              <a:gd name="connsiteX6" fmla="*/ 155102 w 1143296"/>
              <a:gd name="connsiteY6" fmla="*/ 237633 h 1465973"/>
              <a:gd name="connsiteX7" fmla="*/ 190296 w 1143296"/>
              <a:gd name="connsiteY7" fmla="*/ 291011 h 1465973"/>
              <a:gd name="connsiteX8" fmla="*/ 264088 w 1143296"/>
              <a:gd name="connsiteY8" fmla="*/ 323508 h 1465973"/>
              <a:gd name="connsiteX9" fmla="*/ 350314 w 1143296"/>
              <a:gd name="connsiteY9" fmla="*/ 327262 h 1465973"/>
              <a:gd name="connsiteX10" fmla="*/ 426452 w 1143296"/>
              <a:gd name="connsiteY10" fmla="*/ 299927 h 1465973"/>
              <a:gd name="connsiteX11" fmla="*/ 517958 w 1143296"/>
              <a:gd name="connsiteY11" fmla="*/ 225197 h 1465973"/>
              <a:gd name="connsiteX12" fmla="*/ 525466 w 1143296"/>
              <a:gd name="connsiteY12" fmla="*/ 216047 h 1465973"/>
              <a:gd name="connsiteX13" fmla="*/ 581778 w 1143296"/>
              <a:gd name="connsiteY13" fmla="*/ 114804 h 1465973"/>
              <a:gd name="connsiteX14" fmla="*/ 608291 w 1143296"/>
              <a:gd name="connsiteY14" fmla="*/ 76559 h 1465973"/>
              <a:gd name="connsiteX15" fmla="*/ 618849 w 1143296"/>
              <a:gd name="connsiteY15" fmla="*/ 70458 h 1465973"/>
              <a:gd name="connsiteX16" fmla="*/ 664016 w 1143296"/>
              <a:gd name="connsiteY16" fmla="*/ 48520 h 1465973"/>
              <a:gd name="connsiteX17" fmla="*/ 668474 w 1143296"/>
              <a:gd name="connsiteY17" fmla="*/ 37610 h 1465973"/>
              <a:gd name="connsiteX18" fmla="*/ 671055 w 1143296"/>
              <a:gd name="connsiteY18" fmla="*/ 3237 h 1465973"/>
              <a:gd name="connsiteX19" fmla="*/ 676334 w 1143296"/>
              <a:gd name="connsiteY19" fmla="*/ -283 h 1465973"/>
              <a:gd name="connsiteX20" fmla="*/ 689356 w 1143296"/>
              <a:gd name="connsiteY20" fmla="*/ 4996 h 1465973"/>
              <a:gd name="connsiteX21" fmla="*/ 693814 w 1143296"/>
              <a:gd name="connsiteY21" fmla="*/ 9454 h 1465973"/>
              <a:gd name="connsiteX22" fmla="*/ 720914 w 1143296"/>
              <a:gd name="connsiteY22" fmla="*/ 16728 h 1465973"/>
              <a:gd name="connsiteX23" fmla="*/ 756108 w 1143296"/>
              <a:gd name="connsiteY23" fmla="*/ 6521 h 1465973"/>
              <a:gd name="connsiteX24" fmla="*/ 758572 w 1143296"/>
              <a:gd name="connsiteY24" fmla="*/ 8750 h 1465973"/>
              <a:gd name="connsiteX25" fmla="*/ 786962 w 1143296"/>
              <a:gd name="connsiteY25" fmla="*/ 46643 h 1465973"/>
              <a:gd name="connsiteX26" fmla="*/ 809839 w 1143296"/>
              <a:gd name="connsiteY26" fmla="*/ 70928 h 1465973"/>
              <a:gd name="connsiteX27" fmla="*/ 824855 w 1143296"/>
              <a:gd name="connsiteY27" fmla="*/ 78670 h 1465973"/>
              <a:gd name="connsiteX28" fmla="*/ 825559 w 1143296"/>
              <a:gd name="connsiteY28" fmla="*/ 78670 h 1465973"/>
              <a:gd name="connsiteX29" fmla="*/ 838112 w 1143296"/>
              <a:gd name="connsiteY29" fmla="*/ 83598 h 1465973"/>
              <a:gd name="connsiteX30" fmla="*/ 838112 w 1143296"/>
              <a:gd name="connsiteY30" fmla="*/ 86882 h 1465973"/>
              <a:gd name="connsiteX31" fmla="*/ 835296 w 1143296"/>
              <a:gd name="connsiteY31" fmla="*/ 91927 h 1465973"/>
              <a:gd name="connsiteX32" fmla="*/ 828609 w 1143296"/>
              <a:gd name="connsiteY32" fmla="*/ 125479 h 1465973"/>
              <a:gd name="connsiteX33" fmla="*/ 832363 w 1143296"/>
              <a:gd name="connsiteY33" fmla="*/ 134982 h 1465973"/>
              <a:gd name="connsiteX34" fmla="*/ 819811 w 1143296"/>
              <a:gd name="connsiteY34" fmla="*/ 182729 h 1465973"/>
              <a:gd name="connsiteX35" fmla="*/ 831542 w 1143296"/>
              <a:gd name="connsiteY35" fmla="*/ 183316 h 1465973"/>
              <a:gd name="connsiteX36" fmla="*/ 849961 w 1143296"/>
              <a:gd name="connsiteY36" fmla="*/ 185779 h 1465973"/>
              <a:gd name="connsiteX37" fmla="*/ 849961 w 1143296"/>
              <a:gd name="connsiteY37" fmla="*/ 188008 h 1465973"/>
              <a:gd name="connsiteX38" fmla="*/ 847614 w 1143296"/>
              <a:gd name="connsiteY38" fmla="*/ 211471 h 1465973"/>
              <a:gd name="connsiteX39" fmla="*/ 838933 w 1143296"/>
              <a:gd name="connsiteY39" fmla="*/ 292184 h 1465973"/>
              <a:gd name="connsiteX40" fmla="*/ 823682 w 1143296"/>
              <a:gd name="connsiteY40" fmla="*/ 299575 h 1465973"/>
              <a:gd name="connsiteX41" fmla="*/ 817464 w 1143296"/>
              <a:gd name="connsiteY41" fmla="*/ 296173 h 1465973"/>
              <a:gd name="connsiteX42" fmla="*/ 804794 w 1143296"/>
              <a:gd name="connsiteY42" fmla="*/ 292184 h 1465973"/>
              <a:gd name="connsiteX43" fmla="*/ 800454 w 1143296"/>
              <a:gd name="connsiteY43" fmla="*/ 298989 h 1465973"/>
              <a:gd name="connsiteX44" fmla="*/ 792476 w 1143296"/>
              <a:gd name="connsiteY44" fmla="*/ 318228 h 1465973"/>
              <a:gd name="connsiteX45" fmla="*/ 786376 w 1143296"/>
              <a:gd name="connsiteY45" fmla="*/ 323038 h 1465973"/>
              <a:gd name="connsiteX46" fmla="*/ 776873 w 1143296"/>
              <a:gd name="connsiteY46" fmla="*/ 336060 h 1465973"/>
              <a:gd name="connsiteX47" fmla="*/ 779923 w 1143296"/>
              <a:gd name="connsiteY47" fmla="*/ 341692 h 1465973"/>
              <a:gd name="connsiteX48" fmla="*/ 788957 w 1143296"/>
              <a:gd name="connsiteY48" fmla="*/ 344624 h 1465973"/>
              <a:gd name="connsiteX49" fmla="*/ 797638 w 1143296"/>
              <a:gd name="connsiteY49" fmla="*/ 353658 h 1465973"/>
              <a:gd name="connsiteX50" fmla="*/ 821101 w 1143296"/>
              <a:gd name="connsiteY50" fmla="*/ 416421 h 1465973"/>
              <a:gd name="connsiteX51" fmla="*/ 857821 w 1143296"/>
              <a:gd name="connsiteY51" fmla="*/ 429092 h 1465973"/>
              <a:gd name="connsiteX52" fmla="*/ 866620 w 1143296"/>
              <a:gd name="connsiteY52" fmla="*/ 431555 h 1465973"/>
              <a:gd name="connsiteX53" fmla="*/ 878351 w 1143296"/>
              <a:gd name="connsiteY53" fmla="*/ 448331 h 1465973"/>
              <a:gd name="connsiteX54" fmla="*/ 882574 w 1143296"/>
              <a:gd name="connsiteY54" fmla="*/ 455370 h 1465973"/>
              <a:gd name="connsiteX55" fmla="*/ 881401 w 1143296"/>
              <a:gd name="connsiteY55" fmla="*/ 473554 h 1465973"/>
              <a:gd name="connsiteX56" fmla="*/ 891138 w 1143296"/>
              <a:gd name="connsiteY56" fmla="*/ 495609 h 1465973"/>
              <a:gd name="connsiteX57" fmla="*/ 906741 w 1143296"/>
              <a:gd name="connsiteY57" fmla="*/ 512151 h 1465973"/>
              <a:gd name="connsiteX58" fmla="*/ 908618 w 1143296"/>
              <a:gd name="connsiteY58" fmla="*/ 518251 h 1465973"/>
              <a:gd name="connsiteX59" fmla="*/ 913194 w 1143296"/>
              <a:gd name="connsiteY59" fmla="*/ 538547 h 1465973"/>
              <a:gd name="connsiteX60" fmla="*/ 905685 w 1143296"/>
              <a:gd name="connsiteY60" fmla="*/ 561306 h 1465973"/>
              <a:gd name="connsiteX61" fmla="*/ 900758 w 1143296"/>
              <a:gd name="connsiteY61" fmla="*/ 564825 h 1465973"/>
              <a:gd name="connsiteX62" fmla="*/ 891960 w 1143296"/>
              <a:gd name="connsiteY62" fmla="*/ 574915 h 1465973"/>
              <a:gd name="connsiteX63" fmla="*/ 895244 w 1143296"/>
              <a:gd name="connsiteY63" fmla="*/ 581484 h 1465973"/>
              <a:gd name="connsiteX64" fmla="*/ 909792 w 1143296"/>
              <a:gd name="connsiteY64" fmla="*/ 601780 h 1465973"/>
              <a:gd name="connsiteX65" fmla="*/ 909792 w 1143296"/>
              <a:gd name="connsiteY65" fmla="*/ 602601 h 1465973"/>
              <a:gd name="connsiteX66" fmla="*/ 900876 w 1143296"/>
              <a:gd name="connsiteY66" fmla="*/ 644483 h 1465973"/>
              <a:gd name="connsiteX67" fmla="*/ 891021 w 1143296"/>
              <a:gd name="connsiteY67" fmla="*/ 676744 h 1465973"/>
              <a:gd name="connsiteX68" fmla="*/ 891021 w 1143296"/>
              <a:gd name="connsiteY68" fmla="*/ 684253 h 1465973"/>
              <a:gd name="connsiteX69" fmla="*/ 888909 w 1143296"/>
              <a:gd name="connsiteY69" fmla="*/ 694342 h 1465973"/>
              <a:gd name="connsiteX70" fmla="*/ 882457 w 1143296"/>
              <a:gd name="connsiteY70" fmla="*/ 694342 h 1465973"/>
              <a:gd name="connsiteX71" fmla="*/ 864742 w 1143296"/>
              <a:gd name="connsiteY71" fmla="*/ 700207 h 1465973"/>
              <a:gd name="connsiteX72" fmla="*/ 863217 w 1143296"/>
              <a:gd name="connsiteY72" fmla="*/ 703962 h 1465973"/>
              <a:gd name="connsiteX73" fmla="*/ 860871 w 1143296"/>
              <a:gd name="connsiteY73" fmla="*/ 730709 h 1465973"/>
              <a:gd name="connsiteX74" fmla="*/ 863452 w 1143296"/>
              <a:gd name="connsiteY74" fmla="*/ 737045 h 1465973"/>
              <a:gd name="connsiteX75" fmla="*/ 868145 w 1143296"/>
              <a:gd name="connsiteY75" fmla="*/ 760508 h 1465973"/>
              <a:gd name="connsiteX76" fmla="*/ 883630 w 1143296"/>
              <a:gd name="connsiteY76" fmla="*/ 793708 h 1465973"/>
              <a:gd name="connsiteX77" fmla="*/ 895362 w 1143296"/>
              <a:gd name="connsiteY77" fmla="*/ 817171 h 1465973"/>
              <a:gd name="connsiteX78" fmla="*/ 898764 w 1143296"/>
              <a:gd name="connsiteY78" fmla="*/ 825148 h 1465973"/>
              <a:gd name="connsiteX79" fmla="*/ 906976 w 1143296"/>
              <a:gd name="connsiteY79" fmla="*/ 829254 h 1465973"/>
              <a:gd name="connsiteX80" fmla="*/ 914953 w 1143296"/>
              <a:gd name="connsiteY80" fmla="*/ 823975 h 1465973"/>
              <a:gd name="connsiteX81" fmla="*/ 918004 w 1143296"/>
              <a:gd name="connsiteY81" fmla="*/ 818696 h 1465973"/>
              <a:gd name="connsiteX82" fmla="*/ 924104 w 1143296"/>
              <a:gd name="connsiteY82" fmla="*/ 802154 h 1465973"/>
              <a:gd name="connsiteX83" fmla="*/ 922227 w 1143296"/>
              <a:gd name="connsiteY83" fmla="*/ 797931 h 1465973"/>
              <a:gd name="connsiteX84" fmla="*/ 918942 w 1143296"/>
              <a:gd name="connsiteY84" fmla="*/ 788781 h 1465973"/>
              <a:gd name="connsiteX85" fmla="*/ 929148 w 1143296"/>
              <a:gd name="connsiteY85" fmla="*/ 783853 h 1465973"/>
              <a:gd name="connsiteX86" fmla="*/ 935132 w 1143296"/>
              <a:gd name="connsiteY86" fmla="*/ 783853 h 1465973"/>
              <a:gd name="connsiteX87" fmla="*/ 942288 w 1143296"/>
              <a:gd name="connsiteY87" fmla="*/ 786552 h 1465973"/>
              <a:gd name="connsiteX88" fmla="*/ 962349 w 1143296"/>
              <a:gd name="connsiteY88" fmla="*/ 797227 h 1465973"/>
              <a:gd name="connsiteX89" fmla="*/ 962349 w 1143296"/>
              <a:gd name="connsiteY89" fmla="*/ 799691 h 1465973"/>
              <a:gd name="connsiteX90" fmla="*/ 959768 w 1143296"/>
              <a:gd name="connsiteY90" fmla="*/ 801685 h 1465973"/>
              <a:gd name="connsiteX91" fmla="*/ 946980 w 1143296"/>
              <a:gd name="connsiteY91" fmla="*/ 805439 h 1465973"/>
              <a:gd name="connsiteX92" fmla="*/ 938534 w 1143296"/>
              <a:gd name="connsiteY92" fmla="*/ 814824 h 1465973"/>
              <a:gd name="connsiteX93" fmla="*/ 961997 w 1143296"/>
              <a:gd name="connsiteY93" fmla="*/ 830076 h 1465973"/>
              <a:gd name="connsiteX94" fmla="*/ 970326 w 1143296"/>
              <a:gd name="connsiteY94" fmla="*/ 834299 h 1465973"/>
              <a:gd name="connsiteX95" fmla="*/ 985812 w 1143296"/>
              <a:gd name="connsiteY95" fmla="*/ 840634 h 1465973"/>
              <a:gd name="connsiteX96" fmla="*/ 990387 w 1143296"/>
              <a:gd name="connsiteY96" fmla="*/ 837115 h 1465973"/>
              <a:gd name="connsiteX97" fmla="*/ 992851 w 1143296"/>
              <a:gd name="connsiteY97" fmla="*/ 829254 h 1465973"/>
              <a:gd name="connsiteX98" fmla="*/ 1000242 w 1143296"/>
              <a:gd name="connsiteY98" fmla="*/ 814942 h 1465973"/>
              <a:gd name="connsiteX99" fmla="*/ 1018425 w 1143296"/>
              <a:gd name="connsiteY99" fmla="*/ 794177 h 1465973"/>
              <a:gd name="connsiteX100" fmla="*/ 1038252 w 1143296"/>
              <a:gd name="connsiteY100" fmla="*/ 770714 h 1465973"/>
              <a:gd name="connsiteX101" fmla="*/ 1068637 w 1143296"/>
              <a:gd name="connsiteY101" fmla="*/ 788546 h 1465973"/>
              <a:gd name="connsiteX102" fmla="*/ 1078374 w 1143296"/>
              <a:gd name="connsiteY102" fmla="*/ 802389 h 1465973"/>
              <a:gd name="connsiteX103" fmla="*/ 1079078 w 1143296"/>
              <a:gd name="connsiteY103" fmla="*/ 814121 h 1465973"/>
              <a:gd name="connsiteX104" fmla="*/ 1083066 w 1143296"/>
              <a:gd name="connsiteY104" fmla="*/ 816115 h 1465973"/>
              <a:gd name="connsiteX105" fmla="*/ 1099256 w 1143296"/>
              <a:gd name="connsiteY105" fmla="*/ 810836 h 1465973"/>
              <a:gd name="connsiteX106" fmla="*/ 1096558 w 1143296"/>
              <a:gd name="connsiteY106" fmla="*/ 841807 h 1465973"/>
              <a:gd name="connsiteX107" fmla="*/ 1096558 w 1143296"/>
              <a:gd name="connsiteY107" fmla="*/ 844857 h 1465973"/>
              <a:gd name="connsiteX108" fmla="*/ 1096558 w 1143296"/>
              <a:gd name="connsiteY108" fmla="*/ 846030 h 1465973"/>
              <a:gd name="connsiteX109" fmla="*/ 1109932 w 1143296"/>
              <a:gd name="connsiteY109" fmla="*/ 855416 h 1465973"/>
              <a:gd name="connsiteX110" fmla="*/ 1137383 w 1143296"/>
              <a:gd name="connsiteY110" fmla="*/ 863041 h 1465973"/>
              <a:gd name="connsiteX111" fmla="*/ 1142076 w 1143296"/>
              <a:gd name="connsiteY111" fmla="*/ 884275 h 1465973"/>
              <a:gd name="connsiteX112" fmla="*/ 1124244 w 1143296"/>
              <a:gd name="connsiteY112" fmla="*/ 902694 h 1465973"/>
              <a:gd name="connsiteX113" fmla="*/ 1110518 w 1143296"/>
              <a:gd name="connsiteY113" fmla="*/ 912666 h 1465973"/>
              <a:gd name="connsiteX114" fmla="*/ 1109814 w 1143296"/>
              <a:gd name="connsiteY114" fmla="*/ 914191 h 1465973"/>
              <a:gd name="connsiteX115" fmla="*/ 1098083 w 1143296"/>
              <a:gd name="connsiteY115" fmla="*/ 928503 h 1465973"/>
              <a:gd name="connsiteX116" fmla="*/ 1070631 w 1143296"/>
              <a:gd name="connsiteY116" fmla="*/ 940235 h 1465973"/>
              <a:gd name="connsiteX117" fmla="*/ 1035436 w 1143296"/>
              <a:gd name="connsiteY117" fmla="*/ 972379 h 1465973"/>
              <a:gd name="connsiteX118" fmla="*/ 1019833 w 1143296"/>
              <a:gd name="connsiteY118" fmla="*/ 1014026 h 1465973"/>
              <a:gd name="connsiteX119" fmla="*/ 1019012 w 1143296"/>
              <a:gd name="connsiteY119" fmla="*/ 1018015 h 1465973"/>
              <a:gd name="connsiteX120" fmla="*/ 1013733 w 1143296"/>
              <a:gd name="connsiteY120" fmla="*/ 1026696 h 1465973"/>
              <a:gd name="connsiteX121" fmla="*/ 1002001 w 1143296"/>
              <a:gd name="connsiteY121" fmla="*/ 1028808 h 1465973"/>
              <a:gd name="connsiteX122" fmla="*/ 978538 w 1143296"/>
              <a:gd name="connsiteY122" fmla="*/ 1034087 h 1465973"/>
              <a:gd name="connsiteX123" fmla="*/ 952846 w 1143296"/>
              <a:gd name="connsiteY123" fmla="*/ 1058841 h 1465973"/>
              <a:gd name="connsiteX124" fmla="*/ 947684 w 1143296"/>
              <a:gd name="connsiteY124" fmla="*/ 1074795 h 1465973"/>
              <a:gd name="connsiteX125" fmla="*/ 943109 w 1143296"/>
              <a:gd name="connsiteY125" fmla="*/ 1088404 h 1465973"/>
              <a:gd name="connsiteX126" fmla="*/ 943109 w 1143296"/>
              <a:gd name="connsiteY126" fmla="*/ 1088404 h 1465973"/>
              <a:gd name="connsiteX127" fmla="*/ 936305 w 1143296"/>
              <a:gd name="connsiteY127" fmla="*/ 1089108 h 1465973"/>
              <a:gd name="connsiteX128" fmla="*/ 932903 w 1143296"/>
              <a:gd name="connsiteY128" fmla="*/ 1085589 h 1465973"/>
              <a:gd name="connsiteX129" fmla="*/ 921171 w 1143296"/>
              <a:gd name="connsiteY129" fmla="*/ 1085589 h 1465973"/>
              <a:gd name="connsiteX130" fmla="*/ 919060 w 1143296"/>
              <a:gd name="connsiteY130" fmla="*/ 1087114 h 1465973"/>
              <a:gd name="connsiteX131" fmla="*/ 901931 w 1143296"/>
              <a:gd name="connsiteY131" fmla="*/ 1105063 h 1465973"/>
              <a:gd name="connsiteX132" fmla="*/ 907093 w 1143296"/>
              <a:gd name="connsiteY132" fmla="*/ 1117498 h 1465973"/>
              <a:gd name="connsiteX133" fmla="*/ 910965 w 1143296"/>
              <a:gd name="connsiteY133" fmla="*/ 1125241 h 1465973"/>
              <a:gd name="connsiteX134" fmla="*/ 909440 w 1143296"/>
              <a:gd name="connsiteY134" fmla="*/ 1129464 h 1465973"/>
              <a:gd name="connsiteX135" fmla="*/ 907680 w 1143296"/>
              <a:gd name="connsiteY135" fmla="*/ 1142369 h 1465973"/>
              <a:gd name="connsiteX136" fmla="*/ 912490 w 1143296"/>
              <a:gd name="connsiteY136" fmla="*/ 1144364 h 1465973"/>
              <a:gd name="connsiteX137" fmla="*/ 915423 w 1143296"/>
              <a:gd name="connsiteY137" fmla="*/ 1144364 h 1465973"/>
              <a:gd name="connsiteX138" fmla="*/ 932668 w 1143296"/>
              <a:gd name="connsiteY138" fmla="*/ 1148469 h 1465973"/>
              <a:gd name="connsiteX139" fmla="*/ 937947 w 1143296"/>
              <a:gd name="connsiteY139" fmla="*/ 1153983 h 1465973"/>
              <a:gd name="connsiteX140" fmla="*/ 948388 w 1143296"/>
              <a:gd name="connsiteY140" fmla="*/ 1162899 h 1465973"/>
              <a:gd name="connsiteX141" fmla="*/ 954606 w 1143296"/>
              <a:gd name="connsiteY141" fmla="*/ 1166184 h 1465973"/>
              <a:gd name="connsiteX142" fmla="*/ 957891 w 1143296"/>
              <a:gd name="connsiteY142" fmla="*/ 1167709 h 1465973"/>
              <a:gd name="connsiteX143" fmla="*/ 953081 w 1143296"/>
              <a:gd name="connsiteY143" fmla="*/ 1170408 h 1465973"/>
              <a:gd name="connsiteX144" fmla="*/ 942405 w 1143296"/>
              <a:gd name="connsiteY144" fmla="*/ 1177212 h 1465973"/>
              <a:gd name="connsiteX145" fmla="*/ 931847 w 1143296"/>
              <a:gd name="connsiteY145" fmla="*/ 1203256 h 1465973"/>
              <a:gd name="connsiteX146" fmla="*/ 921523 w 1143296"/>
              <a:gd name="connsiteY146" fmla="*/ 1228948 h 1465973"/>
              <a:gd name="connsiteX147" fmla="*/ 912490 w 1143296"/>
              <a:gd name="connsiteY147" fmla="*/ 1235752 h 1465973"/>
              <a:gd name="connsiteX148" fmla="*/ 908384 w 1143296"/>
              <a:gd name="connsiteY148" fmla="*/ 1235752 h 1465973"/>
              <a:gd name="connsiteX149" fmla="*/ 895948 w 1143296"/>
              <a:gd name="connsiteY149" fmla="*/ 1237747 h 1465973"/>
              <a:gd name="connsiteX150" fmla="*/ 887971 w 1143296"/>
              <a:gd name="connsiteY150" fmla="*/ 1240914 h 1465973"/>
              <a:gd name="connsiteX151" fmla="*/ 874714 w 1143296"/>
              <a:gd name="connsiteY151" fmla="*/ 1247718 h 1465973"/>
              <a:gd name="connsiteX152" fmla="*/ 873189 w 1143296"/>
              <a:gd name="connsiteY152" fmla="*/ 1252177 h 1465973"/>
              <a:gd name="connsiteX153" fmla="*/ 868379 w 1143296"/>
              <a:gd name="connsiteY153" fmla="*/ 1260388 h 1465973"/>
              <a:gd name="connsiteX154" fmla="*/ 862631 w 1143296"/>
              <a:gd name="connsiteY154" fmla="*/ 1261562 h 1465973"/>
              <a:gd name="connsiteX155" fmla="*/ 853949 w 1143296"/>
              <a:gd name="connsiteY155" fmla="*/ 1264495 h 1465973"/>
              <a:gd name="connsiteX156" fmla="*/ 832363 w 1143296"/>
              <a:gd name="connsiteY156" fmla="*/ 1281740 h 1465973"/>
              <a:gd name="connsiteX157" fmla="*/ 825442 w 1143296"/>
              <a:gd name="connsiteY157" fmla="*/ 1286667 h 1465973"/>
              <a:gd name="connsiteX158" fmla="*/ 813124 w 1143296"/>
              <a:gd name="connsiteY158" fmla="*/ 1290069 h 1465973"/>
              <a:gd name="connsiteX159" fmla="*/ 801392 w 1143296"/>
              <a:gd name="connsiteY159" fmla="*/ 1287371 h 1465973"/>
              <a:gd name="connsiteX160" fmla="*/ 791303 w 1143296"/>
              <a:gd name="connsiteY160" fmla="*/ 1284203 h 1465973"/>
              <a:gd name="connsiteX161" fmla="*/ 784029 w 1143296"/>
              <a:gd name="connsiteY161" fmla="*/ 1287606 h 1465973"/>
              <a:gd name="connsiteX162" fmla="*/ 781097 w 1143296"/>
              <a:gd name="connsiteY162" fmla="*/ 1295935 h 1465973"/>
              <a:gd name="connsiteX163" fmla="*/ 781097 w 1143296"/>
              <a:gd name="connsiteY163" fmla="*/ 1316935 h 1465973"/>
              <a:gd name="connsiteX164" fmla="*/ 781097 w 1143296"/>
              <a:gd name="connsiteY164" fmla="*/ 1322213 h 1465973"/>
              <a:gd name="connsiteX165" fmla="*/ 776638 w 1143296"/>
              <a:gd name="connsiteY165" fmla="*/ 1327493 h 1465973"/>
              <a:gd name="connsiteX166" fmla="*/ 768544 w 1143296"/>
              <a:gd name="connsiteY166" fmla="*/ 1331130 h 1465973"/>
              <a:gd name="connsiteX167" fmla="*/ 758103 w 1143296"/>
              <a:gd name="connsiteY167" fmla="*/ 1336761 h 1465973"/>
              <a:gd name="connsiteX168" fmla="*/ 748600 w 1143296"/>
              <a:gd name="connsiteY168" fmla="*/ 1341336 h 1465973"/>
              <a:gd name="connsiteX169" fmla="*/ 739919 w 1143296"/>
              <a:gd name="connsiteY169" fmla="*/ 1343213 h 1465973"/>
              <a:gd name="connsiteX170" fmla="*/ 738042 w 1143296"/>
              <a:gd name="connsiteY170" fmla="*/ 1347437 h 1465973"/>
              <a:gd name="connsiteX171" fmla="*/ 738042 w 1143296"/>
              <a:gd name="connsiteY171" fmla="*/ 1349666 h 1465973"/>
              <a:gd name="connsiteX172" fmla="*/ 740857 w 1143296"/>
              <a:gd name="connsiteY172" fmla="*/ 1364799 h 1465973"/>
              <a:gd name="connsiteX173" fmla="*/ 746840 w 1143296"/>
              <a:gd name="connsiteY173" fmla="*/ 1371252 h 1465973"/>
              <a:gd name="connsiteX174" fmla="*/ 728774 w 1143296"/>
              <a:gd name="connsiteY174" fmla="*/ 1465690 h 1465973"/>
              <a:gd name="connsiteX175" fmla="*/ 728774 w 1143296"/>
              <a:gd name="connsiteY175" fmla="*/ 1465690 h 1465973"/>
              <a:gd name="connsiteX176" fmla="*/ 693579 w 1143296"/>
              <a:gd name="connsiteY176" fmla="*/ 1450674 h 1465973"/>
              <a:gd name="connsiteX177" fmla="*/ 681848 w 1143296"/>
              <a:gd name="connsiteY177" fmla="*/ 1450674 h 1465973"/>
              <a:gd name="connsiteX178" fmla="*/ 658385 w 1143296"/>
              <a:gd name="connsiteY178" fmla="*/ 1443635 h 1465973"/>
              <a:gd name="connsiteX179" fmla="*/ 616503 w 1143296"/>
              <a:gd name="connsiteY179" fmla="*/ 1391899 h 1465973"/>
              <a:gd name="connsiteX180" fmla="*/ 596794 w 1143296"/>
              <a:gd name="connsiteY180" fmla="*/ 1384156 h 1465973"/>
              <a:gd name="connsiteX181" fmla="*/ 547404 w 1143296"/>
              <a:gd name="connsiteY181" fmla="*/ 1356352 h 1465973"/>
              <a:gd name="connsiteX182" fmla="*/ 540013 w 1143296"/>
              <a:gd name="connsiteY182" fmla="*/ 1337699 h 1465973"/>
              <a:gd name="connsiteX183" fmla="*/ 512562 w 1143296"/>
              <a:gd name="connsiteY183" fmla="*/ 1336643 h 1465973"/>
              <a:gd name="connsiteX184" fmla="*/ 457306 w 1143296"/>
              <a:gd name="connsiteY184" fmla="*/ 1308605 h 1465973"/>
              <a:gd name="connsiteX185" fmla="*/ 425631 w 1143296"/>
              <a:gd name="connsiteY185" fmla="*/ 1304382 h 1465973"/>
              <a:gd name="connsiteX186" fmla="*/ 392196 w 1143296"/>
              <a:gd name="connsiteY186" fmla="*/ 1305907 h 1465973"/>
              <a:gd name="connsiteX187" fmla="*/ 374012 w 1143296"/>
              <a:gd name="connsiteY187" fmla="*/ 1288192 h 1465973"/>
              <a:gd name="connsiteX188" fmla="*/ 366973 w 1143296"/>
              <a:gd name="connsiteY188" fmla="*/ 1284790 h 1465973"/>
              <a:gd name="connsiteX189" fmla="*/ 362867 w 1143296"/>
              <a:gd name="connsiteY189" fmla="*/ 1274818 h 1465973"/>
              <a:gd name="connsiteX190" fmla="*/ 354772 w 1143296"/>
              <a:gd name="connsiteY190" fmla="*/ 1259098 h 1465973"/>
              <a:gd name="connsiteX191" fmla="*/ 343041 w 1143296"/>
              <a:gd name="connsiteY191" fmla="*/ 1254875 h 1465973"/>
              <a:gd name="connsiteX192" fmla="*/ 333186 w 1143296"/>
              <a:gd name="connsiteY192" fmla="*/ 1247015 h 1465973"/>
              <a:gd name="connsiteX193" fmla="*/ 316410 w 1143296"/>
              <a:gd name="connsiteY193" fmla="*/ 1220853 h 1465973"/>
              <a:gd name="connsiteX194" fmla="*/ 281216 w 1143296"/>
              <a:gd name="connsiteY194" fmla="*/ 1206189 h 1465973"/>
              <a:gd name="connsiteX195" fmla="*/ 257753 w 1143296"/>
              <a:gd name="connsiteY195" fmla="*/ 1182726 h 1465973"/>
              <a:gd name="connsiteX196" fmla="*/ 229832 w 1143296"/>
              <a:gd name="connsiteY196" fmla="*/ 1144598 h 1465973"/>
              <a:gd name="connsiteX197" fmla="*/ 219860 w 1143296"/>
              <a:gd name="connsiteY197" fmla="*/ 1146123 h 1465973"/>
              <a:gd name="connsiteX198" fmla="*/ 210826 w 1143296"/>
              <a:gd name="connsiteY198" fmla="*/ 1147883 h 1465973"/>
              <a:gd name="connsiteX199" fmla="*/ 197335 w 1143296"/>
              <a:gd name="connsiteY199" fmla="*/ 1137677 h 1465973"/>
              <a:gd name="connsiteX200" fmla="*/ 211178 w 1143296"/>
              <a:gd name="connsiteY200" fmla="*/ 1121018 h 1465973"/>
              <a:gd name="connsiteX201" fmla="*/ 212000 w 1143296"/>
              <a:gd name="connsiteY201" fmla="*/ 1115035 h 1465973"/>
              <a:gd name="connsiteX202" fmla="*/ 206603 w 1143296"/>
              <a:gd name="connsiteY202" fmla="*/ 1088404 h 1465973"/>
              <a:gd name="connsiteX203" fmla="*/ 206603 w 1143296"/>
              <a:gd name="connsiteY203" fmla="*/ 1064941 h 1465973"/>
              <a:gd name="connsiteX204" fmla="*/ 205430 w 1143296"/>
              <a:gd name="connsiteY204" fmla="*/ 1048986 h 1465973"/>
              <a:gd name="connsiteX205" fmla="*/ 198156 w 1143296"/>
              <a:gd name="connsiteY205" fmla="*/ 1042768 h 1465973"/>
              <a:gd name="connsiteX206" fmla="*/ 192525 w 1143296"/>
              <a:gd name="connsiteY206" fmla="*/ 1024350 h 1465973"/>
              <a:gd name="connsiteX207" fmla="*/ 190648 w 1143296"/>
              <a:gd name="connsiteY207" fmla="*/ 923810 h 1465973"/>
              <a:gd name="connsiteX208" fmla="*/ 197101 w 1143296"/>
              <a:gd name="connsiteY208" fmla="*/ 915129 h 1465973"/>
              <a:gd name="connsiteX209" fmla="*/ 197101 w 1143296"/>
              <a:gd name="connsiteY209" fmla="*/ 905275 h 1465973"/>
              <a:gd name="connsiteX210" fmla="*/ 184313 w 1143296"/>
              <a:gd name="connsiteY210" fmla="*/ 878761 h 1465973"/>
              <a:gd name="connsiteX211" fmla="*/ 164956 w 1143296"/>
              <a:gd name="connsiteY211" fmla="*/ 871253 h 1465973"/>
              <a:gd name="connsiteX212" fmla="*/ 138795 w 1143296"/>
              <a:gd name="connsiteY212" fmla="*/ 843097 h 1465973"/>
              <a:gd name="connsiteX213" fmla="*/ 117795 w 1143296"/>
              <a:gd name="connsiteY213" fmla="*/ 851896 h 1465973"/>
              <a:gd name="connsiteX214" fmla="*/ 113572 w 1143296"/>
              <a:gd name="connsiteY214" fmla="*/ 845092 h 1465973"/>
              <a:gd name="connsiteX215" fmla="*/ 72394 w 1143296"/>
              <a:gd name="connsiteY215" fmla="*/ 751240 h 1465973"/>
              <a:gd name="connsiteX216" fmla="*/ 68992 w 1143296"/>
              <a:gd name="connsiteY216" fmla="*/ 743379 h 1465973"/>
              <a:gd name="connsiteX217" fmla="*/ 48110 w 1143296"/>
              <a:gd name="connsiteY217" fmla="*/ 720620 h 1465973"/>
              <a:gd name="connsiteX218" fmla="*/ 46233 w 1143296"/>
              <a:gd name="connsiteY218" fmla="*/ 710531 h 1465973"/>
              <a:gd name="connsiteX219" fmla="*/ 81428 w 1143296"/>
              <a:gd name="connsiteY219" fmla="*/ 680147 h 1465973"/>
              <a:gd name="connsiteX220" fmla="*/ 78964 w 1143296"/>
              <a:gd name="connsiteY220" fmla="*/ 642488 h 1465973"/>
              <a:gd name="connsiteX221" fmla="*/ 64182 w 1143296"/>
              <a:gd name="connsiteY221" fmla="*/ 576674 h 1465973"/>
              <a:gd name="connsiteX222" fmla="*/ 39663 w 1143296"/>
              <a:gd name="connsiteY222" fmla="*/ 562244 h 1465973"/>
              <a:gd name="connsiteX223" fmla="*/ 37434 w 1143296"/>
              <a:gd name="connsiteY223" fmla="*/ 544882 h 1465973"/>
              <a:gd name="connsiteX224" fmla="*/ 45294 w 1143296"/>
              <a:gd name="connsiteY224" fmla="*/ 544882 h 1465973"/>
              <a:gd name="connsiteX225" fmla="*/ 57026 w 1143296"/>
              <a:gd name="connsiteY225" fmla="*/ 543826 h 1465973"/>
              <a:gd name="connsiteX226" fmla="*/ 57026 w 1143296"/>
              <a:gd name="connsiteY226" fmla="*/ 499833 h 1465973"/>
              <a:gd name="connsiteX227" fmla="*/ 59138 w 1143296"/>
              <a:gd name="connsiteY227" fmla="*/ 496665 h 1465973"/>
              <a:gd name="connsiteX228" fmla="*/ 72981 w 1143296"/>
              <a:gd name="connsiteY228" fmla="*/ 483174 h 1465973"/>
              <a:gd name="connsiteX229" fmla="*/ 55736 w 1143296"/>
              <a:gd name="connsiteY229" fmla="*/ 404690 h 1465973"/>
              <a:gd name="connsiteX230" fmla="*/ 19485 w 1143296"/>
              <a:gd name="connsiteY230" fmla="*/ 334301 h 1465973"/>
              <a:gd name="connsiteX231" fmla="*/ -107 w 1143296"/>
              <a:gd name="connsiteY231" fmla="*/ 279397 h 1465973"/>
              <a:gd name="connsiteX232" fmla="*/ 8927 w 1143296"/>
              <a:gd name="connsiteY232" fmla="*/ 194695 h 1465973"/>
              <a:gd name="connsiteX233" fmla="*/ 13385 w 1143296"/>
              <a:gd name="connsiteY233" fmla="*/ 186835 h 14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1143296" h="1465973">
                <a:moveTo>
                  <a:pt x="39194" y="149529"/>
                </a:moveTo>
                <a:cubicBezTo>
                  <a:pt x="39194" y="149529"/>
                  <a:pt x="45060" y="129937"/>
                  <a:pt x="54562" y="130876"/>
                </a:cubicBezTo>
                <a:lnTo>
                  <a:pt x="65355" y="131814"/>
                </a:lnTo>
                <a:cubicBezTo>
                  <a:pt x="65355" y="131814"/>
                  <a:pt x="74506" y="147887"/>
                  <a:pt x="80841" y="160908"/>
                </a:cubicBezTo>
                <a:cubicBezTo>
                  <a:pt x="87176" y="173931"/>
                  <a:pt x="96327" y="196103"/>
                  <a:pt x="105477" y="198215"/>
                </a:cubicBezTo>
                <a:cubicBezTo>
                  <a:pt x="114628" y="200327"/>
                  <a:pt x="120611" y="215343"/>
                  <a:pt x="128236" y="222382"/>
                </a:cubicBezTo>
                <a:cubicBezTo>
                  <a:pt x="135862" y="229421"/>
                  <a:pt x="151700" y="226605"/>
                  <a:pt x="155102" y="237633"/>
                </a:cubicBezTo>
                <a:cubicBezTo>
                  <a:pt x="158504" y="248660"/>
                  <a:pt x="167772" y="281392"/>
                  <a:pt x="190296" y="291011"/>
                </a:cubicBezTo>
                <a:cubicBezTo>
                  <a:pt x="212821" y="300631"/>
                  <a:pt x="243440" y="321513"/>
                  <a:pt x="264088" y="323508"/>
                </a:cubicBezTo>
                <a:cubicBezTo>
                  <a:pt x="284735" y="325502"/>
                  <a:pt x="350314" y="327262"/>
                  <a:pt x="350314" y="327262"/>
                </a:cubicBezTo>
                <a:cubicBezTo>
                  <a:pt x="376358" y="320117"/>
                  <a:pt x="401816" y="310990"/>
                  <a:pt x="426452" y="299927"/>
                </a:cubicBezTo>
                <a:cubicBezTo>
                  <a:pt x="459430" y="278201"/>
                  <a:pt x="490084" y="253165"/>
                  <a:pt x="517958" y="225197"/>
                </a:cubicBezTo>
                <a:cubicBezTo>
                  <a:pt x="520258" y="221995"/>
                  <a:pt x="522768" y="218933"/>
                  <a:pt x="525466" y="216047"/>
                </a:cubicBezTo>
                <a:cubicBezTo>
                  <a:pt x="525466" y="216047"/>
                  <a:pt x="578727" y="118440"/>
                  <a:pt x="581778" y="114804"/>
                </a:cubicBezTo>
                <a:cubicBezTo>
                  <a:pt x="584828" y="111167"/>
                  <a:pt x="599610" y="81721"/>
                  <a:pt x="608291" y="76559"/>
                </a:cubicBezTo>
                <a:cubicBezTo>
                  <a:pt x="616972" y="71397"/>
                  <a:pt x="618849" y="70458"/>
                  <a:pt x="618849" y="70458"/>
                </a:cubicBezTo>
                <a:cubicBezTo>
                  <a:pt x="618849" y="70458"/>
                  <a:pt x="659792" y="57319"/>
                  <a:pt x="664016" y="48520"/>
                </a:cubicBezTo>
                <a:cubicBezTo>
                  <a:pt x="666116" y="45165"/>
                  <a:pt x="667629" y="41481"/>
                  <a:pt x="668474" y="37610"/>
                </a:cubicBezTo>
                <a:cubicBezTo>
                  <a:pt x="668474" y="37610"/>
                  <a:pt x="665893" y="6639"/>
                  <a:pt x="671055" y="3237"/>
                </a:cubicBezTo>
                <a:lnTo>
                  <a:pt x="676334" y="-283"/>
                </a:lnTo>
                <a:cubicBezTo>
                  <a:pt x="681097" y="163"/>
                  <a:pt x="685625" y="1993"/>
                  <a:pt x="689356" y="4996"/>
                </a:cubicBezTo>
                <a:lnTo>
                  <a:pt x="693814" y="9454"/>
                </a:lnTo>
                <a:cubicBezTo>
                  <a:pt x="693814" y="9454"/>
                  <a:pt x="710825" y="20247"/>
                  <a:pt x="720914" y="16728"/>
                </a:cubicBezTo>
                <a:cubicBezTo>
                  <a:pt x="725137" y="15203"/>
                  <a:pt x="740036" y="10979"/>
                  <a:pt x="756108" y="6521"/>
                </a:cubicBezTo>
                <a:cubicBezTo>
                  <a:pt x="757047" y="7343"/>
                  <a:pt x="757633" y="8047"/>
                  <a:pt x="758572" y="8750"/>
                </a:cubicBezTo>
                <a:cubicBezTo>
                  <a:pt x="770362" y="19450"/>
                  <a:pt x="780005" y="32319"/>
                  <a:pt x="786962" y="46643"/>
                </a:cubicBezTo>
                <a:cubicBezTo>
                  <a:pt x="792019" y="56826"/>
                  <a:pt x="799973" y="65273"/>
                  <a:pt x="809839" y="70928"/>
                </a:cubicBezTo>
                <a:cubicBezTo>
                  <a:pt x="818755" y="75855"/>
                  <a:pt x="824503" y="78436"/>
                  <a:pt x="824855" y="78670"/>
                </a:cubicBezTo>
                <a:lnTo>
                  <a:pt x="825559" y="78670"/>
                </a:lnTo>
                <a:cubicBezTo>
                  <a:pt x="829665" y="78670"/>
                  <a:pt x="836587" y="80782"/>
                  <a:pt x="838112" y="83598"/>
                </a:cubicBezTo>
                <a:cubicBezTo>
                  <a:pt x="838112" y="83598"/>
                  <a:pt x="838112" y="85123"/>
                  <a:pt x="838112" y="86882"/>
                </a:cubicBezTo>
                <a:cubicBezTo>
                  <a:pt x="838112" y="88642"/>
                  <a:pt x="836235" y="90050"/>
                  <a:pt x="835296" y="91927"/>
                </a:cubicBezTo>
                <a:cubicBezTo>
                  <a:pt x="827413" y="101207"/>
                  <a:pt x="824890" y="113888"/>
                  <a:pt x="828609" y="125479"/>
                </a:cubicBezTo>
                <a:cubicBezTo>
                  <a:pt x="830134" y="128999"/>
                  <a:pt x="831307" y="132283"/>
                  <a:pt x="832363" y="134982"/>
                </a:cubicBezTo>
                <a:cubicBezTo>
                  <a:pt x="835414" y="143311"/>
                  <a:pt x="811481" y="181087"/>
                  <a:pt x="819811" y="182729"/>
                </a:cubicBezTo>
                <a:cubicBezTo>
                  <a:pt x="823694" y="183292"/>
                  <a:pt x="827624" y="183492"/>
                  <a:pt x="831542" y="183316"/>
                </a:cubicBezTo>
                <a:cubicBezTo>
                  <a:pt x="838698" y="183316"/>
                  <a:pt x="847497" y="183316"/>
                  <a:pt x="849961" y="185779"/>
                </a:cubicBezTo>
                <a:cubicBezTo>
                  <a:pt x="850277" y="186483"/>
                  <a:pt x="850277" y="187304"/>
                  <a:pt x="849961" y="188008"/>
                </a:cubicBezTo>
                <a:cubicBezTo>
                  <a:pt x="849961" y="191059"/>
                  <a:pt x="848788" y="199740"/>
                  <a:pt x="847614" y="211471"/>
                </a:cubicBezTo>
                <a:cubicBezTo>
                  <a:pt x="845033" y="238337"/>
                  <a:pt x="840106" y="288665"/>
                  <a:pt x="838933" y="292184"/>
                </a:cubicBezTo>
                <a:cubicBezTo>
                  <a:pt x="837760" y="295704"/>
                  <a:pt x="829783" y="302039"/>
                  <a:pt x="823682" y="299575"/>
                </a:cubicBezTo>
                <a:cubicBezTo>
                  <a:pt x="821512" y="298625"/>
                  <a:pt x="819435" y="297487"/>
                  <a:pt x="817464" y="296173"/>
                </a:cubicBezTo>
                <a:cubicBezTo>
                  <a:pt x="812889" y="293240"/>
                  <a:pt x="808548" y="290542"/>
                  <a:pt x="804794" y="292184"/>
                </a:cubicBezTo>
                <a:cubicBezTo>
                  <a:pt x="802319" y="293604"/>
                  <a:pt x="800688" y="296150"/>
                  <a:pt x="800454" y="298989"/>
                </a:cubicBezTo>
                <a:cubicBezTo>
                  <a:pt x="798694" y="311424"/>
                  <a:pt x="796230" y="315413"/>
                  <a:pt x="792476" y="318228"/>
                </a:cubicBezTo>
                <a:lnTo>
                  <a:pt x="786376" y="323038"/>
                </a:lnTo>
                <a:cubicBezTo>
                  <a:pt x="785555" y="323742"/>
                  <a:pt x="776873" y="329960"/>
                  <a:pt x="776873" y="336060"/>
                </a:cubicBezTo>
                <a:cubicBezTo>
                  <a:pt x="776768" y="338360"/>
                  <a:pt x="777941" y="340518"/>
                  <a:pt x="779923" y="341692"/>
                </a:cubicBezTo>
                <a:cubicBezTo>
                  <a:pt x="782598" y="343498"/>
                  <a:pt x="785731" y="344519"/>
                  <a:pt x="788957" y="344624"/>
                </a:cubicBezTo>
                <a:cubicBezTo>
                  <a:pt x="793767" y="345328"/>
                  <a:pt x="796582" y="345680"/>
                  <a:pt x="797638" y="353658"/>
                </a:cubicBezTo>
                <a:cubicBezTo>
                  <a:pt x="800806" y="377942"/>
                  <a:pt x="807258" y="408444"/>
                  <a:pt x="821101" y="416421"/>
                </a:cubicBezTo>
                <a:cubicBezTo>
                  <a:pt x="832715" y="422275"/>
                  <a:pt x="845069" y="426534"/>
                  <a:pt x="857821" y="429092"/>
                </a:cubicBezTo>
                <a:cubicBezTo>
                  <a:pt x="860812" y="429666"/>
                  <a:pt x="863757" y="430488"/>
                  <a:pt x="866620" y="431555"/>
                </a:cubicBezTo>
                <a:cubicBezTo>
                  <a:pt x="871206" y="436647"/>
                  <a:pt x="875148" y="442278"/>
                  <a:pt x="878351" y="448331"/>
                </a:cubicBezTo>
                <a:lnTo>
                  <a:pt x="882574" y="455370"/>
                </a:lnTo>
                <a:cubicBezTo>
                  <a:pt x="882574" y="458186"/>
                  <a:pt x="881401" y="468627"/>
                  <a:pt x="881401" y="473554"/>
                </a:cubicBezTo>
                <a:cubicBezTo>
                  <a:pt x="881401" y="480475"/>
                  <a:pt x="882574" y="492794"/>
                  <a:pt x="891138" y="495609"/>
                </a:cubicBezTo>
                <a:cubicBezTo>
                  <a:pt x="898330" y="498835"/>
                  <a:pt x="903938" y="504783"/>
                  <a:pt x="906741" y="512151"/>
                </a:cubicBezTo>
                <a:cubicBezTo>
                  <a:pt x="906741" y="513793"/>
                  <a:pt x="907914" y="515905"/>
                  <a:pt x="908618" y="518251"/>
                </a:cubicBezTo>
                <a:cubicBezTo>
                  <a:pt x="911070" y="524774"/>
                  <a:pt x="912619" y="531602"/>
                  <a:pt x="913194" y="538547"/>
                </a:cubicBezTo>
                <a:cubicBezTo>
                  <a:pt x="913546" y="546794"/>
                  <a:pt x="910871" y="554889"/>
                  <a:pt x="905685" y="561306"/>
                </a:cubicBezTo>
                <a:cubicBezTo>
                  <a:pt x="904149" y="562620"/>
                  <a:pt x="902495" y="563793"/>
                  <a:pt x="900758" y="564825"/>
                </a:cubicBezTo>
                <a:cubicBezTo>
                  <a:pt x="896769" y="567758"/>
                  <a:pt x="892311" y="570691"/>
                  <a:pt x="891960" y="574915"/>
                </a:cubicBezTo>
                <a:cubicBezTo>
                  <a:pt x="891901" y="577507"/>
                  <a:pt x="893133" y="579971"/>
                  <a:pt x="895244" y="581484"/>
                </a:cubicBezTo>
                <a:cubicBezTo>
                  <a:pt x="906976" y="592394"/>
                  <a:pt x="910143" y="599199"/>
                  <a:pt x="909792" y="601780"/>
                </a:cubicBezTo>
                <a:lnTo>
                  <a:pt x="909792" y="602601"/>
                </a:lnTo>
                <a:cubicBezTo>
                  <a:pt x="907950" y="616773"/>
                  <a:pt x="904958" y="630780"/>
                  <a:pt x="900876" y="644483"/>
                </a:cubicBezTo>
                <a:cubicBezTo>
                  <a:pt x="896066" y="654713"/>
                  <a:pt x="892746" y="665576"/>
                  <a:pt x="891021" y="676744"/>
                </a:cubicBezTo>
                <a:cubicBezTo>
                  <a:pt x="890845" y="679243"/>
                  <a:pt x="890845" y="681754"/>
                  <a:pt x="891021" y="684253"/>
                </a:cubicBezTo>
                <a:cubicBezTo>
                  <a:pt x="891021" y="690705"/>
                  <a:pt x="891021" y="693638"/>
                  <a:pt x="888909" y="694342"/>
                </a:cubicBezTo>
                <a:cubicBezTo>
                  <a:pt x="886763" y="694600"/>
                  <a:pt x="884604" y="694600"/>
                  <a:pt x="882457" y="694342"/>
                </a:cubicBezTo>
                <a:cubicBezTo>
                  <a:pt x="876591" y="693286"/>
                  <a:pt x="868496" y="691878"/>
                  <a:pt x="864742" y="700207"/>
                </a:cubicBezTo>
                <a:cubicBezTo>
                  <a:pt x="864308" y="701486"/>
                  <a:pt x="863792" y="702741"/>
                  <a:pt x="863217" y="703962"/>
                </a:cubicBezTo>
                <a:cubicBezTo>
                  <a:pt x="858255" y="712009"/>
                  <a:pt x="857387" y="721923"/>
                  <a:pt x="860871" y="730709"/>
                </a:cubicBezTo>
                <a:cubicBezTo>
                  <a:pt x="861692" y="732938"/>
                  <a:pt x="862631" y="734933"/>
                  <a:pt x="863452" y="737045"/>
                </a:cubicBezTo>
                <a:cubicBezTo>
                  <a:pt x="867406" y="744189"/>
                  <a:pt x="869036" y="752389"/>
                  <a:pt x="868145" y="760508"/>
                </a:cubicBezTo>
                <a:cubicBezTo>
                  <a:pt x="865798" y="771300"/>
                  <a:pt x="874714" y="784675"/>
                  <a:pt x="883630" y="793708"/>
                </a:cubicBezTo>
                <a:cubicBezTo>
                  <a:pt x="889038" y="800688"/>
                  <a:pt x="893027" y="808654"/>
                  <a:pt x="895362" y="817171"/>
                </a:cubicBezTo>
                <a:cubicBezTo>
                  <a:pt x="896277" y="819916"/>
                  <a:pt x="897415" y="822591"/>
                  <a:pt x="898764" y="825148"/>
                </a:cubicBezTo>
                <a:cubicBezTo>
                  <a:pt x="900547" y="827905"/>
                  <a:pt x="903691" y="829477"/>
                  <a:pt x="906976" y="829254"/>
                </a:cubicBezTo>
                <a:cubicBezTo>
                  <a:pt x="910402" y="829079"/>
                  <a:pt x="913464" y="827061"/>
                  <a:pt x="914953" y="823975"/>
                </a:cubicBezTo>
                <a:cubicBezTo>
                  <a:pt x="914953" y="822802"/>
                  <a:pt x="916831" y="820690"/>
                  <a:pt x="918004" y="818696"/>
                </a:cubicBezTo>
                <a:cubicBezTo>
                  <a:pt x="922579" y="811422"/>
                  <a:pt x="925629" y="805909"/>
                  <a:pt x="924104" y="802154"/>
                </a:cubicBezTo>
                <a:lnTo>
                  <a:pt x="922227" y="797931"/>
                </a:lnTo>
                <a:cubicBezTo>
                  <a:pt x="920455" y="795174"/>
                  <a:pt x="919329" y="792042"/>
                  <a:pt x="918942" y="788781"/>
                </a:cubicBezTo>
                <a:cubicBezTo>
                  <a:pt x="919529" y="786669"/>
                  <a:pt x="923752" y="784323"/>
                  <a:pt x="929148" y="783853"/>
                </a:cubicBezTo>
                <a:lnTo>
                  <a:pt x="935132" y="783853"/>
                </a:lnTo>
                <a:cubicBezTo>
                  <a:pt x="937853" y="783091"/>
                  <a:pt x="940751" y="784182"/>
                  <a:pt x="942288" y="786552"/>
                </a:cubicBezTo>
                <a:cubicBezTo>
                  <a:pt x="946042" y="793004"/>
                  <a:pt x="960706" y="796875"/>
                  <a:pt x="962349" y="797227"/>
                </a:cubicBezTo>
                <a:cubicBezTo>
                  <a:pt x="962748" y="798001"/>
                  <a:pt x="962748" y="798917"/>
                  <a:pt x="962349" y="799691"/>
                </a:cubicBezTo>
                <a:cubicBezTo>
                  <a:pt x="962349" y="800629"/>
                  <a:pt x="961410" y="801333"/>
                  <a:pt x="959768" y="801685"/>
                </a:cubicBezTo>
                <a:cubicBezTo>
                  <a:pt x="955416" y="802600"/>
                  <a:pt x="951133" y="803855"/>
                  <a:pt x="946980" y="805439"/>
                </a:cubicBezTo>
                <a:cubicBezTo>
                  <a:pt x="940528" y="808020"/>
                  <a:pt x="937595" y="811188"/>
                  <a:pt x="938534" y="814824"/>
                </a:cubicBezTo>
                <a:cubicBezTo>
                  <a:pt x="939472" y="818461"/>
                  <a:pt x="948858" y="823975"/>
                  <a:pt x="961997" y="830076"/>
                </a:cubicBezTo>
                <a:cubicBezTo>
                  <a:pt x="965634" y="831835"/>
                  <a:pt x="969622" y="833712"/>
                  <a:pt x="970326" y="834299"/>
                </a:cubicBezTo>
                <a:cubicBezTo>
                  <a:pt x="971030" y="834886"/>
                  <a:pt x="979360" y="841807"/>
                  <a:pt x="985812" y="840634"/>
                </a:cubicBezTo>
                <a:cubicBezTo>
                  <a:pt x="987806" y="840247"/>
                  <a:pt x="989496" y="838944"/>
                  <a:pt x="990387" y="837115"/>
                </a:cubicBezTo>
                <a:cubicBezTo>
                  <a:pt x="991467" y="834581"/>
                  <a:pt x="992288" y="831953"/>
                  <a:pt x="992851" y="829254"/>
                </a:cubicBezTo>
                <a:cubicBezTo>
                  <a:pt x="993261" y="823670"/>
                  <a:pt x="995936" y="818508"/>
                  <a:pt x="1000242" y="814942"/>
                </a:cubicBezTo>
                <a:cubicBezTo>
                  <a:pt x="1008724" y="810578"/>
                  <a:pt x="1015223" y="803152"/>
                  <a:pt x="1018425" y="794177"/>
                </a:cubicBezTo>
                <a:cubicBezTo>
                  <a:pt x="1019833" y="788311"/>
                  <a:pt x="1033911" y="769541"/>
                  <a:pt x="1038252" y="770714"/>
                </a:cubicBezTo>
                <a:cubicBezTo>
                  <a:pt x="1049209" y="775125"/>
                  <a:pt x="1059439" y="781132"/>
                  <a:pt x="1068637" y="788546"/>
                </a:cubicBezTo>
                <a:cubicBezTo>
                  <a:pt x="1076849" y="794881"/>
                  <a:pt x="1079312" y="798635"/>
                  <a:pt x="1078374" y="802389"/>
                </a:cubicBezTo>
                <a:cubicBezTo>
                  <a:pt x="1076825" y="806202"/>
                  <a:pt x="1077083" y="810519"/>
                  <a:pt x="1079078" y="814121"/>
                </a:cubicBezTo>
                <a:cubicBezTo>
                  <a:pt x="1080004" y="815399"/>
                  <a:pt x="1081494" y="816138"/>
                  <a:pt x="1083066" y="816115"/>
                </a:cubicBezTo>
                <a:cubicBezTo>
                  <a:pt x="1088615" y="814872"/>
                  <a:pt x="1094035" y="813100"/>
                  <a:pt x="1099256" y="810836"/>
                </a:cubicBezTo>
                <a:cubicBezTo>
                  <a:pt x="1098435" y="819517"/>
                  <a:pt x="1096558" y="839226"/>
                  <a:pt x="1096558" y="841807"/>
                </a:cubicBezTo>
                <a:lnTo>
                  <a:pt x="1096558" y="844857"/>
                </a:lnTo>
                <a:lnTo>
                  <a:pt x="1096558" y="846030"/>
                </a:lnTo>
                <a:cubicBezTo>
                  <a:pt x="1099455" y="850934"/>
                  <a:pt x="1104336" y="854360"/>
                  <a:pt x="1109932" y="855416"/>
                </a:cubicBezTo>
                <a:cubicBezTo>
                  <a:pt x="1119481" y="856202"/>
                  <a:pt x="1128796" y="858794"/>
                  <a:pt x="1137383" y="863041"/>
                </a:cubicBezTo>
                <a:cubicBezTo>
                  <a:pt x="1142780" y="868696"/>
                  <a:pt x="1144587" y="876873"/>
                  <a:pt x="1142076" y="884275"/>
                </a:cubicBezTo>
                <a:cubicBezTo>
                  <a:pt x="1138439" y="892288"/>
                  <a:pt x="1132139" y="898799"/>
                  <a:pt x="1124244" y="902694"/>
                </a:cubicBezTo>
                <a:cubicBezTo>
                  <a:pt x="1118437" y="903855"/>
                  <a:pt x="1113416" y="907492"/>
                  <a:pt x="1110518" y="912666"/>
                </a:cubicBezTo>
                <a:lnTo>
                  <a:pt x="1109814" y="914191"/>
                </a:lnTo>
                <a:cubicBezTo>
                  <a:pt x="1106529" y="919822"/>
                  <a:pt x="1102658" y="926861"/>
                  <a:pt x="1098083" y="928503"/>
                </a:cubicBezTo>
                <a:cubicBezTo>
                  <a:pt x="1093507" y="930146"/>
                  <a:pt x="1071687" y="940235"/>
                  <a:pt x="1070631" y="940235"/>
                </a:cubicBezTo>
                <a:cubicBezTo>
                  <a:pt x="1056588" y="948107"/>
                  <a:pt x="1044540" y="959099"/>
                  <a:pt x="1035436" y="972379"/>
                </a:cubicBezTo>
                <a:cubicBezTo>
                  <a:pt x="1028691" y="985636"/>
                  <a:pt x="1023458" y="999608"/>
                  <a:pt x="1019833" y="1014026"/>
                </a:cubicBezTo>
                <a:cubicBezTo>
                  <a:pt x="1019833" y="1015434"/>
                  <a:pt x="1019833" y="1016607"/>
                  <a:pt x="1019012" y="1018015"/>
                </a:cubicBezTo>
                <a:cubicBezTo>
                  <a:pt x="1018074" y="1022707"/>
                  <a:pt x="1017604" y="1025406"/>
                  <a:pt x="1013733" y="1026696"/>
                </a:cubicBezTo>
                <a:cubicBezTo>
                  <a:pt x="1009885" y="1027717"/>
                  <a:pt x="1005967" y="1028421"/>
                  <a:pt x="1002001" y="1028808"/>
                </a:cubicBezTo>
                <a:cubicBezTo>
                  <a:pt x="993977" y="1029512"/>
                  <a:pt x="986093" y="1031283"/>
                  <a:pt x="978538" y="1034087"/>
                </a:cubicBezTo>
                <a:cubicBezTo>
                  <a:pt x="967217" y="1038897"/>
                  <a:pt x="958078" y="1047707"/>
                  <a:pt x="952846" y="1058841"/>
                </a:cubicBezTo>
                <a:cubicBezTo>
                  <a:pt x="950969" y="1063768"/>
                  <a:pt x="949209" y="1069633"/>
                  <a:pt x="947684" y="1074795"/>
                </a:cubicBezTo>
                <a:cubicBezTo>
                  <a:pt x="946617" y="1079476"/>
                  <a:pt x="945080" y="1084028"/>
                  <a:pt x="943109" y="1088404"/>
                </a:cubicBezTo>
                <a:lnTo>
                  <a:pt x="943109" y="1088404"/>
                </a:lnTo>
                <a:cubicBezTo>
                  <a:pt x="939942" y="1089577"/>
                  <a:pt x="937478" y="1090516"/>
                  <a:pt x="936305" y="1089108"/>
                </a:cubicBezTo>
                <a:lnTo>
                  <a:pt x="932903" y="1085589"/>
                </a:lnTo>
                <a:cubicBezTo>
                  <a:pt x="929583" y="1082550"/>
                  <a:pt x="924491" y="1082550"/>
                  <a:pt x="921171" y="1085589"/>
                </a:cubicBezTo>
                <a:lnTo>
                  <a:pt x="919060" y="1087114"/>
                </a:lnTo>
                <a:cubicBezTo>
                  <a:pt x="911669" y="1092862"/>
                  <a:pt x="903457" y="1099549"/>
                  <a:pt x="901931" y="1105063"/>
                </a:cubicBezTo>
                <a:cubicBezTo>
                  <a:pt x="900406" y="1110577"/>
                  <a:pt x="900406" y="1114800"/>
                  <a:pt x="907093" y="1117498"/>
                </a:cubicBezTo>
                <a:cubicBezTo>
                  <a:pt x="911434" y="1119375"/>
                  <a:pt x="912607" y="1119962"/>
                  <a:pt x="910965" y="1125241"/>
                </a:cubicBezTo>
                <a:lnTo>
                  <a:pt x="909440" y="1129464"/>
                </a:lnTo>
                <a:cubicBezTo>
                  <a:pt x="907328" y="1134861"/>
                  <a:pt x="905685" y="1139319"/>
                  <a:pt x="907680" y="1142369"/>
                </a:cubicBezTo>
                <a:cubicBezTo>
                  <a:pt x="908818" y="1143836"/>
                  <a:pt x="910648" y="1144586"/>
                  <a:pt x="912490" y="1144364"/>
                </a:cubicBezTo>
                <a:lnTo>
                  <a:pt x="915423" y="1144364"/>
                </a:lnTo>
                <a:cubicBezTo>
                  <a:pt x="921488" y="1143425"/>
                  <a:pt x="927682" y="1144903"/>
                  <a:pt x="932668" y="1148469"/>
                </a:cubicBezTo>
                <a:lnTo>
                  <a:pt x="937947" y="1153983"/>
                </a:lnTo>
                <a:cubicBezTo>
                  <a:pt x="940810" y="1157609"/>
                  <a:pt x="944353" y="1160647"/>
                  <a:pt x="948388" y="1162899"/>
                </a:cubicBezTo>
                <a:cubicBezTo>
                  <a:pt x="950535" y="1163850"/>
                  <a:pt x="952612" y="1164941"/>
                  <a:pt x="954606" y="1166184"/>
                </a:cubicBezTo>
                <a:cubicBezTo>
                  <a:pt x="955767" y="1166524"/>
                  <a:pt x="956882" y="1167029"/>
                  <a:pt x="957891" y="1167709"/>
                </a:cubicBezTo>
                <a:cubicBezTo>
                  <a:pt x="956342" y="1168706"/>
                  <a:pt x="954735" y="1169610"/>
                  <a:pt x="953081" y="1170408"/>
                </a:cubicBezTo>
                <a:cubicBezTo>
                  <a:pt x="948412" y="1170056"/>
                  <a:pt x="944059" y="1172824"/>
                  <a:pt x="942405" y="1177212"/>
                </a:cubicBezTo>
                <a:cubicBezTo>
                  <a:pt x="940528" y="1180849"/>
                  <a:pt x="936422" y="1191642"/>
                  <a:pt x="931847" y="1203256"/>
                </a:cubicBezTo>
                <a:cubicBezTo>
                  <a:pt x="927272" y="1214870"/>
                  <a:pt x="923165" y="1226719"/>
                  <a:pt x="921523" y="1228948"/>
                </a:cubicBezTo>
                <a:cubicBezTo>
                  <a:pt x="920010" y="1232725"/>
                  <a:pt x="916537" y="1235341"/>
                  <a:pt x="912490" y="1235752"/>
                </a:cubicBezTo>
                <a:lnTo>
                  <a:pt x="908384" y="1235752"/>
                </a:lnTo>
                <a:cubicBezTo>
                  <a:pt x="904137" y="1235224"/>
                  <a:pt x="899820" y="1235916"/>
                  <a:pt x="895948" y="1237747"/>
                </a:cubicBezTo>
                <a:cubicBezTo>
                  <a:pt x="893403" y="1239061"/>
                  <a:pt x="890728" y="1240116"/>
                  <a:pt x="887971" y="1240914"/>
                </a:cubicBezTo>
                <a:cubicBezTo>
                  <a:pt x="880697" y="1243495"/>
                  <a:pt x="876239" y="1245255"/>
                  <a:pt x="874714" y="1247718"/>
                </a:cubicBezTo>
                <a:cubicBezTo>
                  <a:pt x="874010" y="1249126"/>
                  <a:pt x="873506" y="1250628"/>
                  <a:pt x="873189" y="1252177"/>
                </a:cubicBezTo>
                <a:cubicBezTo>
                  <a:pt x="872368" y="1255461"/>
                  <a:pt x="871547" y="1258863"/>
                  <a:pt x="868379" y="1260388"/>
                </a:cubicBezTo>
                <a:cubicBezTo>
                  <a:pt x="866608" y="1261315"/>
                  <a:pt x="864625" y="1261726"/>
                  <a:pt x="862631" y="1261562"/>
                </a:cubicBezTo>
                <a:cubicBezTo>
                  <a:pt x="859463" y="1261327"/>
                  <a:pt x="856331" y="1262383"/>
                  <a:pt x="853949" y="1264495"/>
                </a:cubicBezTo>
                <a:cubicBezTo>
                  <a:pt x="849022" y="1268483"/>
                  <a:pt x="837525" y="1277868"/>
                  <a:pt x="832363" y="1281740"/>
                </a:cubicBezTo>
                <a:cubicBezTo>
                  <a:pt x="830146" y="1283500"/>
                  <a:pt x="827835" y="1285142"/>
                  <a:pt x="825442" y="1286667"/>
                </a:cubicBezTo>
                <a:cubicBezTo>
                  <a:pt x="822028" y="1289541"/>
                  <a:pt x="817523" y="1290773"/>
                  <a:pt x="813124" y="1290069"/>
                </a:cubicBezTo>
                <a:lnTo>
                  <a:pt x="801392" y="1287371"/>
                </a:lnTo>
                <a:cubicBezTo>
                  <a:pt x="798377" y="1285412"/>
                  <a:pt x="794893" y="1284321"/>
                  <a:pt x="791303" y="1284203"/>
                </a:cubicBezTo>
                <a:cubicBezTo>
                  <a:pt x="788487" y="1284192"/>
                  <a:pt x="785824" y="1285435"/>
                  <a:pt x="784029" y="1287606"/>
                </a:cubicBezTo>
                <a:cubicBezTo>
                  <a:pt x="782000" y="1289893"/>
                  <a:pt x="780956" y="1292885"/>
                  <a:pt x="781097" y="1295935"/>
                </a:cubicBezTo>
                <a:cubicBezTo>
                  <a:pt x="781097" y="1298398"/>
                  <a:pt x="781097" y="1310482"/>
                  <a:pt x="781097" y="1316935"/>
                </a:cubicBezTo>
                <a:lnTo>
                  <a:pt x="781097" y="1322213"/>
                </a:lnTo>
                <a:cubicBezTo>
                  <a:pt x="781097" y="1325029"/>
                  <a:pt x="781097" y="1325381"/>
                  <a:pt x="776638" y="1327493"/>
                </a:cubicBezTo>
                <a:cubicBezTo>
                  <a:pt x="774140" y="1329100"/>
                  <a:pt x="771406" y="1330332"/>
                  <a:pt x="768544" y="1331130"/>
                </a:cubicBezTo>
                <a:cubicBezTo>
                  <a:pt x="764719" y="1332291"/>
                  <a:pt x="761165" y="1334203"/>
                  <a:pt x="758103" y="1336761"/>
                </a:cubicBezTo>
                <a:cubicBezTo>
                  <a:pt x="755627" y="1339436"/>
                  <a:pt x="752237" y="1341078"/>
                  <a:pt x="748600" y="1341336"/>
                </a:cubicBezTo>
                <a:cubicBezTo>
                  <a:pt x="745573" y="1340796"/>
                  <a:pt x="742453" y="1341477"/>
                  <a:pt x="739919" y="1343213"/>
                </a:cubicBezTo>
                <a:cubicBezTo>
                  <a:pt x="738722" y="1344292"/>
                  <a:pt x="738030" y="1345829"/>
                  <a:pt x="738042" y="1347437"/>
                </a:cubicBezTo>
                <a:cubicBezTo>
                  <a:pt x="738112" y="1348176"/>
                  <a:pt x="738112" y="1348926"/>
                  <a:pt x="738042" y="1349666"/>
                </a:cubicBezTo>
                <a:cubicBezTo>
                  <a:pt x="735660" y="1354792"/>
                  <a:pt x="736787" y="1360869"/>
                  <a:pt x="740857" y="1364799"/>
                </a:cubicBezTo>
                <a:cubicBezTo>
                  <a:pt x="742734" y="1367052"/>
                  <a:pt x="744729" y="1369210"/>
                  <a:pt x="746840" y="1371252"/>
                </a:cubicBezTo>
                <a:cubicBezTo>
                  <a:pt x="752120" y="1376296"/>
                  <a:pt x="731003" y="1462054"/>
                  <a:pt x="728774" y="1465690"/>
                </a:cubicBezTo>
                <a:lnTo>
                  <a:pt x="728774" y="1465690"/>
                </a:lnTo>
                <a:cubicBezTo>
                  <a:pt x="717922" y="1458827"/>
                  <a:pt x="706038" y="1453759"/>
                  <a:pt x="693579" y="1450674"/>
                </a:cubicBezTo>
                <a:cubicBezTo>
                  <a:pt x="689473" y="1450674"/>
                  <a:pt x="685602" y="1450674"/>
                  <a:pt x="681848" y="1450674"/>
                </a:cubicBezTo>
                <a:cubicBezTo>
                  <a:pt x="672345" y="1450674"/>
                  <a:pt x="664133" y="1450674"/>
                  <a:pt x="658385" y="1443635"/>
                </a:cubicBezTo>
                <a:cubicBezTo>
                  <a:pt x="650173" y="1433429"/>
                  <a:pt x="631167" y="1396709"/>
                  <a:pt x="616503" y="1391899"/>
                </a:cubicBezTo>
                <a:cubicBezTo>
                  <a:pt x="609734" y="1389870"/>
                  <a:pt x="603141" y="1387277"/>
                  <a:pt x="596794" y="1384156"/>
                </a:cubicBezTo>
                <a:cubicBezTo>
                  <a:pt x="596794" y="1384156"/>
                  <a:pt x="550689" y="1362218"/>
                  <a:pt x="547404" y="1356352"/>
                </a:cubicBezTo>
                <a:cubicBezTo>
                  <a:pt x="544119" y="1350487"/>
                  <a:pt x="545058" y="1336995"/>
                  <a:pt x="540013" y="1337699"/>
                </a:cubicBezTo>
                <a:cubicBezTo>
                  <a:pt x="530863" y="1338720"/>
                  <a:pt x="521607" y="1338368"/>
                  <a:pt x="512562" y="1336643"/>
                </a:cubicBezTo>
                <a:cubicBezTo>
                  <a:pt x="497897" y="1334414"/>
                  <a:pt x="464814" y="1313180"/>
                  <a:pt x="457306" y="1308605"/>
                </a:cubicBezTo>
                <a:cubicBezTo>
                  <a:pt x="447346" y="1304288"/>
                  <a:pt x="436377" y="1302833"/>
                  <a:pt x="425631" y="1304382"/>
                </a:cubicBezTo>
                <a:cubicBezTo>
                  <a:pt x="413899" y="1305555"/>
                  <a:pt x="395363" y="1311186"/>
                  <a:pt x="392196" y="1305907"/>
                </a:cubicBezTo>
                <a:cubicBezTo>
                  <a:pt x="387386" y="1298845"/>
                  <a:pt x="381204" y="1292814"/>
                  <a:pt x="374012" y="1288192"/>
                </a:cubicBezTo>
                <a:cubicBezTo>
                  <a:pt x="368146" y="1285494"/>
                  <a:pt x="366973" y="1284790"/>
                  <a:pt x="366973" y="1284790"/>
                </a:cubicBezTo>
                <a:cubicBezTo>
                  <a:pt x="364932" y="1281787"/>
                  <a:pt x="363524" y="1278396"/>
                  <a:pt x="362867" y="1274818"/>
                </a:cubicBezTo>
                <a:cubicBezTo>
                  <a:pt x="362281" y="1269539"/>
                  <a:pt x="364392" y="1262500"/>
                  <a:pt x="354772" y="1259098"/>
                </a:cubicBezTo>
                <a:lnTo>
                  <a:pt x="343041" y="1254875"/>
                </a:lnTo>
                <a:cubicBezTo>
                  <a:pt x="339099" y="1253197"/>
                  <a:pt x="335697" y="1250487"/>
                  <a:pt x="333186" y="1247015"/>
                </a:cubicBezTo>
                <a:cubicBezTo>
                  <a:pt x="329315" y="1241383"/>
                  <a:pt x="325209" y="1225428"/>
                  <a:pt x="316410" y="1220853"/>
                </a:cubicBezTo>
                <a:cubicBezTo>
                  <a:pt x="307612" y="1216278"/>
                  <a:pt x="281216" y="1206423"/>
                  <a:pt x="281216" y="1206189"/>
                </a:cubicBezTo>
                <a:cubicBezTo>
                  <a:pt x="272910" y="1198868"/>
                  <a:pt x="265073" y="1191032"/>
                  <a:pt x="257753" y="1182726"/>
                </a:cubicBezTo>
                <a:cubicBezTo>
                  <a:pt x="249189" y="1172989"/>
                  <a:pt x="236636" y="1146475"/>
                  <a:pt x="229832" y="1144598"/>
                </a:cubicBezTo>
                <a:cubicBezTo>
                  <a:pt x="226429" y="1143976"/>
                  <a:pt x="222922" y="1144516"/>
                  <a:pt x="219860" y="1146123"/>
                </a:cubicBezTo>
                <a:cubicBezTo>
                  <a:pt x="217115" y="1147660"/>
                  <a:pt x="213947" y="1148270"/>
                  <a:pt x="210826" y="1147883"/>
                </a:cubicBezTo>
                <a:cubicBezTo>
                  <a:pt x="204491" y="1146475"/>
                  <a:pt x="195693" y="1141783"/>
                  <a:pt x="197335" y="1137677"/>
                </a:cubicBezTo>
                <a:cubicBezTo>
                  <a:pt x="198978" y="1133570"/>
                  <a:pt x="210240" y="1124772"/>
                  <a:pt x="211178" y="1121018"/>
                </a:cubicBezTo>
                <a:cubicBezTo>
                  <a:pt x="211648" y="1119059"/>
                  <a:pt x="211929" y="1117053"/>
                  <a:pt x="212000" y="1115035"/>
                </a:cubicBezTo>
                <a:cubicBezTo>
                  <a:pt x="212000" y="1115035"/>
                  <a:pt x="207190" y="1093448"/>
                  <a:pt x="206603" y="1088404"/>
                </a:cubicBezTo>
                <a:cubicBezTo>
                  <a:pt x="205453" y="1080626"/>
                  <a:pt x="205453" y="1072719"/>
                  <a:pt x="206603" y="1064941"/>
                </a:cubicBezTo>
                <a:cubicBezTo>
                  <a:pt x="208480" y="1059075"/>
                  <a:pt x="210592" y="1053796"/>
                  <a:pt x="205430" y="1048986"/>
                </a:cubicBezTo>
                <a:cubicBezTo>
                  <a:pt x="200268" y="1044176"/>
                  <a:pt x="198156" y="1042768"/>
                  <a:pt x="198156" y="1042768"/>
                </a:cubicBezTo>
                <a:cubicBezTo>
                  <a:pt x="195869" y="1036762"/>
                  <a:pt x="193992" y="1030603"/>
                  <a:pt x="192525" y="1024350"/>
                </a:cubicBezTo>
                <a:cubicBezTo>
                  <a:pt x="192525" y="1021065"/>
                  <a:pt x="184196" y="932727"/>
                  <a:pt x="190648" y="923810"/>
                </a:cubicBezTo>
                <a:lnTo>
                  <a:pt x="197101" y="915129"/>
                </a:lnTo>
                <a:cubicBezTo>
                  <a:pt x="198027" y="911915"/>
                  <a:pt x="198027" y="908489"/>
                  <a:pt x="197101" y="905275"/>
                </a:cubicBezTo>
                <a:cubicBezTo>
                  <a:pt x="194989" y="901403"/>
                  <a:pt x="190062" y="881812"/>
                  <a:pt x="184313" y="878761"/>
                </a:cubicBezTo>
                <a:cubicBezTo>
                  <a:pt x="178565" y="875711"/>
                  <a:pt x="164956" y="871253"/>
                  <a:pt x="164956" y="871253"/>
                </a:cubicBezTo>
                <a:cubicBezTo>
                  <a:pt x="164956" y="871253"/>
                  <a:pt x="145364" y="841573"/>
                  <a:pt x="138795" y="843097"/>
                </a:cubicBezTo>
                <a:cubicBezTo>
                  <a:pt x="132225" y="844623"/>
                  <a:pt x="120728" y="856823"/>
                  <a:pt x="117795" y="851896"/>
                </a:cubicBezTo>
                <a:cubicBezTo>
                  <a:pt x="116505" y="849550"/>
                  <a:pt x="115097" y="847286"/>
                  <a:pt x="113572" y="845092"/>
                </a:cubicBezTo>
                <a:cubicBezTo>
                  <a:pt x="113572" y="845092"/>
                  <a:pt x="74623" y="756167"/>
                  <a:pt x="72394" y="751240"/>
                </a:cubicBezTo>
                <a:cubicBezTo>
                  <a:pt x="71421" y="748553"/>
                  <a:pt x="70283" y="745925"/>
                  <a:pt x="68992" y="743379"/>
                </a:cubicBezTo>
                <a:cubicBezTo>
                  <a:pt x="68992" y="743379"/>
                  <a:pt x="53389" y="725548"/>
                  <a:pt x="48110" y="720620"/>
                </a:cubicBezTo>
                <a:cubicBezTo>
                  <a:pt x="42831" y="715693"/>
                  <a:pt x="37552" y="714168"/>
                  <a:pt x="46233" y="710531"/>
                </a:cubicBezTo>
                <a:cubicBezTo>
                  <a:pt x="54914" y="706894"/>
                  <a:pt x="78143" y="697509"/>
                  <a:pt x="81428" y="680147"/>
                </a:cubicBezTo>
                <a:cubicBezTo>
                  <a:pt x="83938" y="667594"/>
                  <a:pt x="83082" y="654607"/>
                  <a:pt x="78964" y="642488"/>
                </a:cubicBezTo>
                <a:cubicBezTo>
                  <a:pt x="77204" y="639086"/>
                  <a:pt x="74975" y="582892"/>
                  <a:pt x="64182" y="576674"/>
                </a:cubicBezTo>
                <a:cubicBezTo>
                  <a:pt x="55595" y="572604"/>
                  <a:pt x="47394" y="567770"/>
                  <a:pt x="39663" y="562244"/>
                </a:cubicBezTo>
                <a:cubicBezTo>
                  <a:pt x="37082" y="559194"/>
                  <a:pt x="31803" y="545234"/>
                  <a:pt x="37434" y="544882"/>
                </a:cubicBezTo>
                <a:cubicBezTo>
                  <a:pt x="40050" y="544718"/>
                  <a:pt x="42678" y="544718"/>
                  <a:pt x="45294" y="544882"/>
                </a:cubicBezTo>
                <a:cubicBezTo>
                  <a:pt x="50574" y="544882"/>
                  <a:pt x="56087" y="545703"/>
                  <a:pt x="57026" y="543826"/>
                </a:cubicBezTo>
                <a:cubicBezTo>
                  <a:pt x="57964" y="541949"/>
                  <a:pt x="57026" y="501006"/>
                  <a:pt x="57026" y="499833"/>
                </a:cubicBezTo>
                <a:cubicBezTo>
                  <a:pt x="57026" y="498660"/>
                  <a:pt x="59138" y="496665"/>
                  <a:pt x="59138" y="496665"/>
                </a:cubicBezTo>
                <a:cubicBezTo>
                  <a:pt x="59138" y="496665"/>
                  <a:pt x="75796" y="492794"/>
                  <a:pt x="72981" y="483174"/>
                </a:cubicBezTo>
                <a:cubicBezTo>
                  <a:pt x="70165" y="473554"/>
                  <a:pt x="55736" y="404690"/>
                  <a:pt x="55736" y="404690"/>
                </a:cubicBezTo>
                <a:lnTo>
                  <a:pt x="19485" y="334301"/>
                </a:lnTo>
                <a:cubicBezTo>
                  <a:pt x="19485" y="334301"/>
                  <a:pt x="715" y="295587"/>
                  <a:pt x="-107" y="279397"/>
                </a:cubicBezTo>
                <a:cubicBezTo>
                  <a:pt x="-95" y="250925"/>
                  <a:pt x="2932" y="222534"/>
                  <a:pt x="8927" y="194695"/>
                </a:cubicBezTo>
                <a:cubicBezTo>
                  <a:pt x="10827" y="192326"/>
                  <a:pt x="12329" y="189674"/>
                  <a:pt x="13385" y="186835"/>
                </a:cubicBezTo>
                <a:close/>
              </a:path>
            </a:pathLst>
          </a:custGeom>
          <a:solidFill>
            <a:srgbClr val="3F5E74"/>
          </a:solidFill>
          <a:ln w="1171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91B0F65-2B00-4DBB-AAEF-8CB69757FD31}"/>
              </a:ext>
            </a:extLst>
          </p:cNvPr>
          <p:cNvSpPr/>
          <p:nvPr/>
        </p:nvSpPr>
        <p:spPr>
          <a:xfrm>
            <a:off x="6850138" y="4091084"/>
            <a:ext cx="39887" cy="39887"/>
          </a:xfrm>
          <a:custGeom>
            <a:avLst/>
            <a:gdLst>
              <a:gd name="connsiteX0" fmla="*/ 39781 w 39887"/>
              <a:gd name="connsiteY0" fmla="*/ 19661 h 39887"/>
              <a:gd name="connsiteX1" fmla="*/ 19837 w 39887"/>
              <a:gd name="connsiteY1" fmla="*/ 39604 h 39887"/>
              <a:gd name="connsiteX2" fmla="*/ -107 w 39887"/>
              <a:gd name="connsiteY2" fmla="*/ 19661 h 39887"/>
              <a:gd name="connsiteX3" fmla="*/ 19837 w 39887"/>
              <a:gd name="connsiteY3" fmla="*/ -283 h 39887"/>
              <a:gd name="connsiteX4" fmla="*/ 39781 w 39887"/>
              <a:gd name="connsiteY4" fmla="*/ 19661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39887">
                <a:moveTo>
                  <a:pt x="39781" y="19661"/>
                </a:moveTo>
                <a:cubicBezTo>
                  <a:pt x="39781" y="30676"/>
                  <a:pt x="30853" y="39604"/>
                  <a:pt x="19837" y="39604"/>
                </a:cubicBezTo>
                <a:cubicBezTo>
                  <a:pt x="8821" y="39604"/>
                  <a:pt x="-107" y="30676"/>
                  <a:pt x="-107" y="19661"/>
                </a:cubicBezTo>
                <a:cubicBezTo>
                  <a:pt x="-107" y="8645"/>
                  <a:pt x="8821" y="-283"/>
                  <a:pt x="19837" y="-283"/>
                </a:cubicBezTo>
                <a:cubicBezTo>
                  <a:pt x="30853" y="-283"/>
                  <a:pt x="39781" y="8645"/>
                  <a:pt x="39781" y="19661"/>
                </a:cubicBezTo>
                <a:close/>
              </a:path>
            </a:pathLst>
          </a:custGeom>
          <a:solidFill>
            <a:srgbClr val="FFFFFF"/>
          </a:solidFill>
          <a:ln w="11712"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ED182CE-8B78-4508-A46F-D86855799361}"/>
              </a:ext>
            </a:extLst>
          </p:cNvPr>
          <p:cNvSpPr/>
          <p:nvPr/>
        </p:nvSpPr>
        <p:spPr>
          <a:xfrm>
            <a:off x="9579245" y="3084752"/>
            <a:ext cx="32496" cy="51149"/>
          </a:xfrm>
          <a:custGeom>
            <a:avLst/>
            <a:gdLst>
              <a:gd name="connsiteX0" fmla="*/ 29446 w 32496"/>
              <a:gd name="connsiteY0" fmla="*/ 29564 h 51149"/>
              <a:gd name="connsiteX1" fmla="*/ 8916 w 32496"/>
              <a:gd name="connsiteY1" fmla="*/ 29564 h 51149"/>
              <a:gd name="connsiteX2" fmla="*/ 8916 w 32496"/>
              <a:gd name="connsiteY2" fmla="*/ 51150 h 51149"/>
              <a:gd name="connsiteX3" fmla="*/ 0 w 32496"/>
              <a:gd name="connsiteY3" fmla="*/ 51150 h 51149"/>
              <a:gd name="connsiteX4" fmla="*/ 0 w 32496"/>
              <a:gd name="connsiteY4" fmla="*/ 0 h 51149"/>
              <a:gd name="connsiteX5" fmla="*/ 32496 w 32496"/>
              <a:gd name="connsiteY5" fmla="*/ 0 h 51149"/>
              <a:gd name="connsiteX6" fmla="*/ 32496 w 32496"/>
              <a:gd name="connsiteY6" fmla="*/ 7156 h 51149"/>
              <a:gd name="connsiteX7" fmla="*/ 8916 w 32496"/>
              <a:gd name="connsiteY7" fmla="*/ 7156 h 51149"/>
              <a:gd name="connsiteX8" fmla="*/ 8916 w 32496"/>
              <a:gd name="connsiteY8" fmla="*/ 22407 h 51149"/>
              <a:gd name="connsiteX9" fmla="*/ 29446 w 32496"/>
              <a:gd name="connsiteY9" fmla="*/ 22407 h 51149"/>
              <a:gd name="connsiteX10" fmla="*/ 29446 w 32496"/>
              <a:gd name="connsiteY10" fmla="*/ 29564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6" h="51149">
                <a:moveTo>
                  <a:pt x="29446" y="29564"/>
                </a:moveTo>
                <a:lnTo>
                  <a:pt x="8916" y="29564"/>
                </a:lnTo>
                <a:lnTo>
                  <a:pt x="8916" y="51150"/>
                </a:lnTo>
                <a:lnTo>
                  <a:pt x="0" y="51150"/>
                </a:lnTo>
                <a:lnTo>
                  <a:pt x="0" y="0"/>
                </a:lnTo>
                <a:lnTo>
                  <a:pt x="32496" y="0"/>
                </a:lnTo>
                <a:lnTo>
                  <a:pt x="32496" y="7156"/>
                </a:lnTo>
                <a:lnTo>
                  <a:pt x="8916" y="7156"/>
                </a:lnTo>
                <a:lnTo>
                  <a:pt x="8916" y="22407"/>
                </a:lnTo>
                <a:lnTo>
                  <a:pt x="29446" y="22407"/>
                </a:lnTo>
                <a:lnTo>
                  <a:pt x="29446" y="29564"/>
                </a:lnTo>
                <a:close/>
              </a:path>
            </a:pathLst>
          </a:custGeom>
          <a:solidFill>
            <a:srgbClr val="FFFFFF"/>
          </a:solidFill>
          <a:ln w="1171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6574A44-5FB3-4CDD-A7D6-F8E97395AAC8}"/>
              </a:ext>
            </a:extLst>
          </p:cNvPr>
          <p:cNvSpPr/>
          <p:nvPr/>
        </p:nvSpPr>
        <p:spPr>
          <a:xfrm>
            <a:off x="9607636" y="3084517"/>
            <a:ext cx="46926" cy="51266"/>
          </a:xfrm>
          <a:custGeom>
            <a:avLst/>
            <a:gdLst>
              <a:gd name="connsiteX0" fmla="*/ 15731 w 46926"/>
              <a:gd name="connsiteY0" fmla="*/ 32096 h 51266"/>
              <a:gd name="connsiteX1" fmla="*/ 30513 w 46926"/>
              <a:gd name="connsiteY1" fmla="*/ 32096 h 51266"/>
              <a:gd name="connsiteX2" fmla="*/ 23122 w 46926"/>
              <a:gd name="connsiteY2" fmla="*/ 10862 h 51266"/>
              <a:gd name="connsiteX3" fmla="*/ 33094 w 46926"/>
              <a:gd name="connsiteY3" fmla="*/ 39252 h 51266"/>
              <a:gd name="connsiteX4" fmla="*/ 13150 w 46926"/>
              <a:gd name="connsiteY4" fmla="*/ 39252 h 51266"/>
              <a:gd name="connsiteX5" fmla="*/ 9044 w 46926"/>
              <a:gd name="connsiteY5" fmla="*/ 50984 h 51266"/>
              <a:gd name="connsiteX6" fmla="*/ -107 w 46926"/>
              <a:gd name="connsiteY6" fmla="*/ 50984 h 51266"/>
              <a:gd name="connsiteX7" fmla="*/ 19133 w 46926"/>
              <a:gd name="connsiteY7" fmla="*/ -283 h 51266"/>
              <a:gd name="connsiteX8" fmla="*/ 27463 w 46926"/>
              <a:gd name="connsiteY8" fmla="*/ -283 h 51266"/>
              <a:gd name="connsiteX9" fmla="*/ 46820 w 46926"/>
              <a:gd name="connsiteY9" fmla="*/ 50984 h 51266"/>
              <a:gd name="connsiteX10" fmla="*/ 37434 w 46926"/>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26" h="51266">
                <a:moveTo>
                  <a:pt x="15731" y="32096"/>
                </a:moveTo>
                <a:lnTo>
                  <a:pt x="30513" y="32096"/>
                </a:lnTo>
                <a:lnTo>
                  <a:pt x="23122" y="10862"/>
                </a:lnTo>
                <a:close/>
                <a:moveTo>
                  <a:pt x="33094" y="39252"/>
                </a:moveTo>
                <a:lnTo>
                  <a:pt x="13150" y="39252"/>
                </a:lnTo>
                <a:lnTo>
                  <a:pt x="9044" y="50984"/>
                </a:lnTo>
                <a:lnTo>
                  <a:pt x="-107" y="50984"/>
                </a:lnTo>
                <a:lnTo>
                  <a:pt x="19133" y="-283"/>
                </a:lnTo>
                <a:lnTo>
                  <a:pt x="27463" y="-283"/>
                </a:lnTo>
                <a:lnTo>
                  <a:pt x="46820" y="50984"/>
                </a:lnTo>
                <a:lnTo>
                  <a:pt x="37434" y="50984"/>
                </a:lnTo>
                <a:close/>
              </a:path>
            </a:pathLst>
          </a:custGeom>
          <a:solidFill>
            <a:srgbClr val="FFFFFF"/>
          </a:solidFill>
          <a:ln w="1171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AA2ECAE-F238-45D9-8D64-9C8E4A2D48FD}"/>
              </a:ext>
            </a:extLst>
          </p:cNvPr>
          <p:cNvSpPr/>
          <p:nvPr/>
        </p:nvSpPr>
        <p:spPr>
          <a:xfrm>
            <a:off x="9659841" y="3084752"/>
            <a:ext cx="52557" cy="51149"/>
          </a:xfrm>
          <a:custGeom>
            <a:avLst/>
            <a:gdLst>
              <a:gd name="connsiteX0" fmla="*/ 11614 w 52557"/>
              <a:gd name="connsiteY0" fmla="*/ 0 h 51149"/>
              <a:gd name="connsiteX1" fmla="*/ 26396 w 52557"/>
              <a:gd name="connsiteY1" fmla="*/ 39301 h 51149"/>
              <a:gd name="connsiteX2" fmla="*/ 41060 w 52557"/>
              <a:gd name="connsiteY2" fmla="*/ 0 h 51149"/>
              <a:gd name="connsiteX3" fmla="*/ 52557 w 52557"/>
              <a:gd name="connsiteY3" fmla="*/ 0 h 51149"/>
              <a:gd name="connsiteX4" fmla="*/ 52557 w 52557"/>
              <a:gd name="connsiteY4" fmla="*/ 51150 h 51149"/>
              <a:gd name="connsiteX5" fmla="*/ 43759 w 52557"/>
              <a:gd name="connsiteY5" fmla="*/ 51150 h 51149"/>
              <a:gd name="connsiteX6" fmla="*/ 43759 w 52557"/>
              <a:gd name="connsiteY6" fmla="*/ 34373 h 51149"/>
              <a:gd name="connsiteX7" fmla="*/ 44580 w 52557"/>
              <a:gd name="connsiteY7" fmla="*/ 11732 h 51149"/>
              <a:gd name="connsiteX8" fmla="*/ 29446 w 52557"/>
              <a:gd name="connsiteY8" fmla="*/ 51150 h 51149"/>
              <a:gd name="connsiteX9" fmla="*/ 23111 w 52557"/>
              <a:gd name="connsiteY9" fmla="*/ 51150 h 51149"/>
              <a:gd name="connsiteX10" fmla="*/ 7977 w 52557"/>
              <a:gd name="connsiteY10" fmla="*/ 11732 h 51149"/>
              <a:gd name="connsiteX11" fmla="*/ 8916 w 52557"/>
              <a:gd name="connsiteY11" fmla="*/ 34373 h 51149"/>
              <a:gd name="connsiteX12" fmla="*/ 8916 w 52557"/>
              <a:gd name="connsiteY12" fmla="*/ 51150 h 51149"/>
              <a:gd name="connsiteX13" fmla="*/ 0 w 52557"/>
              <a:gd name="connsiteY13" fmla="*/ 51150 h 51149"/>
              <a:gd name="connsiteX14" fmla="*/ 0 w 52557"/>
              <a:gd name="connsiteY14" fmla="*/ 0 h 51149"/>
              <a:gd name="connsiteX15" fmla="*/ 11614 w 52557"/>
              <a:gd name="connsiteY15" fmla="*/ 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57" h="51149">
                <a:moveTo>
                  <a:pt x="11614" y="0"/>
                </a:moveTo>
                <a:lnTo>
                  <a:pt x="26396" y="39301"/>
                </a:lnTo>
                <a:lnTo>
                  <a:pt x="41060" y="0"/>
                </a:lnTo>
                <a:lnTo>
                  <a:pt x="52557" y="0"/>
                </a:lnTo>
                <a:lnTo>
                  <a:pt x="52557" y="51150"/>
                </a:lnTo>
                <a:lnTo>
                  <a:pt x="43759" y="51150"/>
                </a:lnTo>
                <a:lnTo>
                  <a:pt x="43759" y="34373"/>
                </a:lnTo>
                <a:lnTo>
                  <a:pt x="44580" y="11732"/>
                </a:lnTo>
                <a:lnTo>
                  <a:pt x="29446" y="51150"/>
                </a:lnTo>
                <a:lnTo>
                  <a:pt x="23111" y="51150"/>
                </a:lnTo>
                <a:lnTo>
                  <a:pt x="7977" y="11732"/>
                </a:lnTo>
                <a:lnTo>
                  <a:pt x="8916" y="34373"/>
                </a:lnTo>
                <a:lnTo>
                  <a:pt x="8916" y="51150"/>
                </a:lnTo>
                <a:lnTo>
                  <a:pt x="0" y="51150"/>
                </a:lnTo>
                <a:lnTo>
                  <a:pt x="0" y="0"/>
                </a:lnTo>
                <a:lnTo>
                  <a:pt x="11614" y="0"/>
                </a:lnTo>
                <a:close/>
              </a:path>
            </a:pathLst>
          </a:custGeom>
          <a:solidFill>
            <a:srgbClr val="FFFFFF"/>
          </a:solidFill>
          <a:ln w="1171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4879D9E-4632-4F00-879B-560ECAAFCAFA}"/>
              </a:ext>
            </a:extLst>
          </p:cNvPr>
          <p:cNvSpPr/>
          <p:nvPr/>
        </p:nvSpPr>
        <p:spPr>
          <a:xfrm>
            <a:off x="9719085" y="3084517"/>
            <a:ext cx="46574" cy="51266"/>
          </a:xfrm>
          <a:custGeom>
            <a:avLst/>
            <a:gdLst>
              <a:gd name="connsiteX0" fmla="*/ 15731 w 46574"/>
              <a:gd name="connsiteY0" fmla="*/ 32096 h 51266"/>
              <a:gd name="connsiteX1" fmla="*/ 30513 w 46574"/>
              <a:gd name="connsiteY1" fmla="*/ 32096 h 51266"/>
              <a:gd name="connsiteX2" fmla="*/ 23122 w 46574"/>
              <a:gd name="connsiteY2" fmla="*/ 10862 h 51266"/>
              <a:gd name="connsiteX3" fmla="*/ 33094 w 46574"/>
              <a:gd name="connsiteY3" fmla="*/ 39252 h 51266"/>
              <a:gd name="connsiteX4" fmla="*/ 13150 w 46574"/>
              <a:gd name="connsiteY4" fmla="*/ 39252 h 51266"/>
              <a:gd name="connsiteX5" fmla="*/ 9044 w 46574"/>
              <a:gd name="connsiteY5" fmla="*/ 50984 h 51266"/>
              <a:gd name="connsiteX6" fmla="*/ -107 w 46574"/>
              <a:gd name="connsiteY6" fmla="*/ 50984 h 51266"/>
              <a:gd name="connsiteX7" fmla="*/ 19133 w 46574"/>
              <a:gd name="connsiteY7" fmla="*/ -283 h 51266"/>
              <a:gd name="connsiteX8" fmla="*/ 27111 w 46574"/>
              <a:gd name="connsiteY8" fmla="*/ -283 h 51266"/>
              <a:gd name="connsiteX9" fmla="*/ 46468 w 46574"/>
              <a:gd name="connsiteY9" fmla="*/ 50984 h 51266"/>
              <a:gd name="connsiteX10" fmla="*/ 37317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731" y="32096"/>
                </a:moveTo>
                <a:lnTo>
                  <a:pt x="30513" y="32096"/>
                </a:lnTo>
                <a:lnTo>
                  <a:pt x="23122" y="10862"/>
                </a:lnTo>
                <a:close/>
                <a:moveTo>
                  <a:pt x="33094" y="39252"/>
                </a:moveTo>
                <a:lnTo>
                  <a:pt x="13150" y="39252"/>
                </a:lnTo>
                <a:lnTo>
                  <a:pt x="9044" y="50984"/>
                </a:lnTo>
                <a:lnTo>
                  <a:pt x="-107" y="50984"/>
                </a:lnTo>
                <a:lnTo>
                  <a:pt x="19133" y="-283"/>
                </a:lnTo>
                <a:lnTo>
                  <a:pt x="27111" y="-283"/>
                </a:lnTo>
                <a:lnTo>
                  <a:pt x="46468"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EDF24F-456A-4376-A68E-715577C475CC}"/>
              </a:ext>
            </a:extLst>
          </p:cNvPr>
          <p:cNvSpPr/>
          <p:nvPr/>
        </p:nvSpPr>
        <p:spPr>
          <a:xfrm>
            <a:off x="9768891" y="3084363"/>
            <a:ext cx="41113" cy="52620"/>
          </a:xfrm>
          <a:custGeom>
            <a:avLst/>
            <a:gdLst>
              <a:gd name="connsiteX0" fmla="*/ 41007 w 41113"/>
              <a:gd name="connsiteY0" fmla="*/ 45039 h 52620"/>
              <a:gd name="connsiteX1" fmla="*/ 33264 w 41113"/>
              <a:gd name="connsiteY1" fmla="*/ 50435 h 52620"/>
              <a:gd name="connsiteX2" fmla="*/ 22236 w 41113"/>
              <a:gd name="connsiteY2" fmla="*/ 52312 h 52620"/>
              <a:gd name="connsiteX3" fmla="*/ 10504 w 41113"/>
              <a:gd name="connsiteY3" fmla="*/ 49497 h 52620"/>
              <a:gd name="connsiteX4" fmla="*/ 2879 w 41113"/>
              <a:gd name="connsiteY4" fmla="*/ 41167 h 52620"/>
              <a:gd name="connsiteX5" fmla="*/ -54 w 41113"/>
              <a:gd name="connsiteY5" fmla="*/ 28497 h 52620"/>
              <a:gd name="connsiteX6" fmla="*/ -54 w 41113"/>
              <a:gd name="connsiteY6" fmla="*/ 24508 h 52620"/>
              <a:gd name="connsiteX7" fmla="*/ 5577 w 41113"/>
              <a:gd name="connsiteY7" fmla="*/ 6325 h 52620"/>
              <a:gd name="connsiteX8" fmla="*/ 21063 w 41113"/>
              <a:gd name="connsiteY8" fmla="*/ -245 h 52620"/>
              <a:gd name="connsiteX9" fmla="*/ 34671 w 41113"/>
              <a:gd name="connsiteY9" fmla="*/ 4096 h 52620"/>
              <a:gd name="connsiteX10" fmla="*/ 40655 w 41113"/>
              <a:gd name="connsiteY10" fmla="*/ 15827 h 52620"/>
              <a:gd name="connsiteX11" fmla="*/ 31973 w 41113"/>
              <a:gd name="connsiteY11" fmla="*/ 15827 h 52620"/>
              <a:gd name="connsiteX12" fmla="*/ 21696 w 41113"/>
              <a:gd name="connsiteY12" fmla="*/ 6418 h 52620"/>
              <a:gd name="connsiteX13" fmla="*/ 21298 w 41113"/>
              <a:gd name="connsiteY13" fmla="*/ 6442 h 52620"/>
              <a:gd name="connsiteX14" fmla="*/ 12265 w 41113"/>
              <a:gd name="connsiteY14" fmla="*/ 10782 h 52620"/>
              <a:gd name="connsiteX15" fmla="*/ 8980 w 41113"/>
              <a:gd name="connsiteY15" fmla="*/ 23453 h 52620"/>
              <a:gd name="connsiteX16" fmla="*/ 8980 w 41113"/>
              <a:gd name="connsiteY16" fmla="*/ 27441 h 52620"/>
              <a:gd name="connsiteX17" fmla="*/ 12382 w 41113"/>
              <a:gd name="connsiteY17" fmla="*/ 40111 h 52620"/>
              <a:gd name="connsiteX18" fmla="*/ 22119 w 41113"/>
              <a:gd name="connsiteY18" fmla="*/ 44804 h 52620"/>
              <a:gd name="connsiteX19" fmla="*/ 31856 w 41113"/>
              <a:gd name="connsiteY19" fmla="*/ 41636 h 52620"/>
              <a:gd name="connsiteX20" fmla="*/ 31856 w 41113"/>
              <a:gd name="connsiteY20" fmla="*/ 31664 h 52620"/>
              <a:gd name="connsiteX21" fmla="*/ 21298 w 41113"/>
              <a:gd name="connsiteY21" fmla="*/ 31664 h 52620"/>
              <a:gd name="connsiteX22" fmla="*/ 21298 w 41113"/>
              <a:gd name="connsiteY22" fmla="*/ 24978 h 52620"/>
              <a:gd name="connsiteX23" fmla="*/ 40772 w 41113"/>
              <a:gd name="connsiteY23" fmla="*/ 24978 h 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113" h="52620">
                <a:moveTo>
                  <a:pt x="41007" y="45039"/>
                </a:moveTo>
                <a:cubicBezTo>
                  <a:pt x="39001" y="47549"/>
                  <a:pt x="36314" y="49426"/>
                  <a:pt x="33264" y="50435"/>
                </a:cubicBezTo>
                <a:cubicBezTo>
                  <a:pt x="29756" y="51796"/>
                  <a:pt x="26002" y="52441"/>
                  <a:pt x="22236" y="52312"/>
                </a:cubicBezTo>
                <a:cubicBezTo>
                  <a:pt x="18142" y="52512"/>
                  <a:pt x="14071" y="51538"/>
                  <a:pt x="10504" y="49497"/>
                </a:cubicBezTo>
                <a:cubicBezTo>
                  <a:pt x="7173" y="47573"/>
                  <a:pt x="4510" y="44663"/>
                  <a:pt x="2879" y="41167"/>
                </a:cubicBezTo>
                <a:cubicBezTo>
                  <a:pt x="1002" y="37202"/>
                  <a:pt x="5" y="32885"/>
                  <a:pt x="-54" y="28497"/>
                </a:cubicBezTo>
                <a:lnTo>
                  <a:pt x="-54" y="24508"/>
                </a:lnTo>
                <a:cubicBezTo>
                  <a:pt x="-464" y="17962"/>
                  <a:pt x="1530" y="11487"/>
                  <a:pt x="5577" y="6325"/>
                </a:cubicBezTo>
                <a:cubicBezTo>
                  <a:pt x="9484" y="1902"/>
                  <a:pt x="15174" y="-515"/>
                  <a:pt x="21063" y="-245"/>
                </a:cubicBezTo>
                <a:cubicBezTo>
                  <a:pt x="25978" y="-550"/>
                  <a:pt x="30835" y="998"/>
                  <a:pt x="34671" y="4096"/>
                </a:cubicBezTo>
                <a:cubicBezTo>
                  <a:pt x="38085" y="7111"/>
                  <a:pt x="40221" y="11299"/>
                  <a:pt x="40655" y="15827"/>
                </a:cubicBezTo>
                <a:lnTo>
                  <a:pt x="31973" y="15827"/>
                </a:lnTo>
                <a:cubicBezTo>
                  <a:pt x="31739" y="10395"/>
                  <a:pt x="27128" y="6172"/>
                  <a:pt x="21696" y="6418"/>
                </a:cubicBezTo>
                <a:cubicBezTo>
                  <a:pt x="21568" y="6418"/>
                  <a:pt x="21427" y="6430"/>
                  <a:pt x="21298" y="6442"/>
                </a:cubicBezTo>
                <a:cubicBezTo>
                  <a:pt x="17743" y="6254"/>
                  <a:pt x="14341" y="7885"/>
                  <a:pt x="12265" y="10782"/>
                </a:cubicBezTo>
                <a:cubicBezTo>
                  <a:pt x="9789" y="14525"/>
                  <a:pt x="8639" y="18983"/>
                  <a:pt x="8980" y="23453"/>
                </a:cubicBezTo>
                <a:lnTo>
                  <a:pt x="8980" y="27441"/>
                </a:lnTo>
                <a:cubicBezTo>
                  <a:pt x="8745" y="31923"/>
                  <a:pt x="9930" y="36357"/>
                  <a:pt x="12382" y="40111"/>
                </a:cubicBezTo>
                <a:cubicBezTo>
                  <a:pt x="14669" y="43162"/>
                  <a:pt x="18306" y="44921"/>
                  <a:pt x="22119" y="44804"/>
                </a:cubicBezTo>
                <a:cubicBezTo>
                  <a:pt x="25662" y="45179"/>
                  <a:pt x="29205" y="44030"/>
                  <a:pt x="31856" y="41636"/>
                </a:cubicBezTo>
                <a:lnTo>
                  <a:pt x="31856" y="31664"/>
                </a:lnTo>
                <a:lnTo>
                  <a:pt x="21298" y="31664"/>
                </a:lnTo>
                <a:lnTo>
                  <a:pt x="21298" y="24978"/>
                </a:lnTo>
                <a:lnTo>
                  <a:pt x="40772" y="24978"/>
                </a:lnTo>
                <a:close/>
              </a:path>
            </a:pathLst>
          </a:custGeom>
          <a:solidFill>
            <a:srgbClr val="FFFFFF"/>
          </a:solidFill>
          <a:ln w="1171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269AAB2-019A-4E8B-8A09-A7F26A08EBC3}"/>
              </a:ext>
            </a:extLst>
          </p:cNvPr>
          <p:cNvSpPr/>
          <p:nvPr/>
        </p:nvSpPr>
        <p:spPr>
          <a:xfrm>
            <a:off x="9818892" y="3084752"/>
            <a:ext cx="38307" cy="51886"/>
          </a:xfrm>
          <a:custGeom>
            <a:avLst/>
            <a:gdLst>
              <a:gd name="connsiteX0" fmla="*/ 38167 w 38307"/>
              <a:gd name="connsiteY0" fmla="*/ -283 h 51886"/>
              <a:gd name="connsiteX1" fmla="*/ 38167 w 38307"/>
              <a:gd name="connsiteY1" fmla="*/ 33973 h 51886"/>
              <a:gd name="connsiteX2" fmla="*/ 32888 w 38307"/>
              <a:gd name="connsiteY2" fmla="*/ 46878 h 51886"/>
              <a:gd name="connsiteX3" fmla="*/ 19162 w 38307"/>
              <a:gd name="connsiteY3" fmla="*/ 51570 h 51886"/>
              <a:gd name="connsiteX4" fmla="*/ 5201 w 38307"/>
              <a:gd name="connsiteY4" fmla="*/ 46995 h 51886"/>
              <a:gd name="connsiteX5" fmla="*/ -78 w 38307"/>
              <a:gd name="connsiteY5" fmla="*/ 33973 h 51886"/>
              <a:gd name="connsiteX6" fmla="*/ -78 w 38307"/>
              <a:gd name="connsiteY6" fmla="*/ -283 h 51886"/>
              <a:gd name="connsiteX7" fmla="*/ 8721 w 38307"/>
              <a:gd name="connsiteY7" fmla="*/ -283 h 51886"/>
              <a:gd name="connsiteX8" fmla="*/ 8721 w 38307"/>
              <a:gd name="connsiteY8" fmla="*/ 33973 h 51886"/>
              <a:gd name="connsiteX9" fmla="*/ 11419 w 38307"/>
              <a:gd name="connsiteY9" fmla="*/ 41716 h 51886"/>
              <a:gd name="connsiteX10" fmla="*/ 19162 w 38307"/>
              <a:gd name="connsiteY10" fmla="*/ 44531 h 51886"/>
              <a:gd name="connsiteX11" fmla="*/ 29369 w 38307"/>
              <a:gd name="connsiteY11" fmla="*/ 33739 h 51886"/>
              <a:gd name="connsiteX12" fmla="*/ 29369 w 38307"/>
              <a:gd name="connsiteY12" fmla="*/ -283 h 5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07" h="51886">
                <a:moveTo>
                  <a:pt x="38167" y="-283"/>
                </a:moveTo>
                <a:lnTo>
                  <a:pt x="38167" y="33973"/>
                </a:lnTo>
                <a:cubicBezTo>
                  <a:pt x="38484" y="38854"/>
                  <a:pt x="36537" y="43616"/>
                  <a:pt x="32888" y="46878"/>
                </a:cubicBezTo>
                <a:cubicBezTo>
                  <a:pt x="29099" y="50163"/>
                  <a:pt x="24171" y="51840"/>
                  <a:pt x="19162" y="51570"/>
                </a:cubicBezTo>
                <a:cubicBezTo>
                  <a:pt x="14094" y="51864"/>
                  <a:pt x="9108" y="50233"/>
                  <a:pt x="5201" y="46995"/>
                </a:cubicBezTo>
                <a:cubicBezTo>
                  <a:pt x="1565" y="43675"/>
                  <a:pt x="-371" y="38889"/>
                  <a:pt x="-78" y="33973"/>
                </a:cubicBezTo>
                <a:lnTo>
                  <a:pt x="-78" y="-283"/>
                </a:lnTo>
                <a:lnTo>
                  <a:pt x="8721" y="-283"/>
                </a:lnTo>
                <a:lnTo>
                  <a:pt x="8721" y="33973"/>
                </a:lnTo>
                <a:cubicBezTo>
                  <a:pt x="8451" y="36824"/>
                  <a:pt x="9437" y="39651"/>
                  <a:pt x="11419" y="41716"/>
                </a:cubicBezTo>
                <a:cubicBezTo>
                  <a:pt x="13484" y="43710"/>
                  <a:pt x="16300" y="44743"/>
                  <a:pt x="19162" y="44531"/>
                </a:cubicBezTo>
                <a:cubicBezTo>
                  <a:pt x="25966" y="44531"/>
                  <a:pt x="29369" y="40895"/>
                  <a:pt x="29369" y="33739"/>
                </a:cubicBezTo>
                <a:lnTo>
                  <a:pt x="29369" y="-283"/>
                </a:lnTo>
                <a:close/>
              </a:path>
            </a:pathLst>
          </a:custGeom>
          <a:solidFill>
            <a:srgbClr val="FFFFFF"/>
          </a:solidFill>
          <a:ln w="1171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8C6A8F1-7DB6-41F9-A8FE-0D14392AD44A}"/>
              </a:ext>
            </a:extLst>
          </p:cNvPr>
          <p:cNvSpPr/>
          <p:nvPr/>
        </p:nvSpPr>
        <p:spPr>
          <a:xfrm>
            <a:off x="9863969" y="3083674"/>
            <a:ext cx="38363" cy="52959"/>
          </a:xfrm>
          <a:custGeom>
            <a:avLst/>
            <a:gdLst>
              <a:gd name="connsiteX0" fmla="*/ 29223 w 38363"/>
              <a:gd name="connsiteY0" fmla="*/ 38923 h 52959"/>
              <a:gd name="connsiteX1" fmla="*/ 26876 w 38363"/>
              <a:gd name="connsiteY1" fmla="*/ 33644 h 52959"/>
              <a:gd name="connsiteX2" fmla="*/ 18312 w 38363"/>
              <a:gd name="connsiteY2" fmla="*/ 29890 h 52959"/>
              <a:gd name="connsiteX3" fmla="*/ 8458 w 38363"/>
              <a:gd name="connsiteY3" fmla="*/ 25783 h 52959"/>
              <a:gd name="connsiteX4" fmla="*/ 1419 w 38363"/>
              <a:gd name="connsiteY4" fmla="*/ 14052 h 52959"/>
              <a:gd name="connsiteX5" fmla="*/ 6581 w 38363"/>
              <a:gd name="connsiteY5" fmla="*/ 3846 h 52959"/>
              <a:gd name="connsiteX6" fmla="*/ 19720 w 38363"/>
              <a:gd name="connsiteY6" fmla="*/ -261 h 52959"/>
              <a:gd name="connsiteX7" fmla="*/ 29223 w 38363"/>
              <a:gd name="connsiteY7" fmla="*/ 1851 h 52959"/>
              <a:gd name="connsiteX8" fmla="*/ 38021 w 38363"/>
              <a:gd name="connsiteY8" fmla="*/ 15460 h 52959"/>
              <a:gd name="connsiteX9" fmla="*/ 29223 w 38363"/>
              <a:gd name="connsiteY9" fmla="*/ 15460 h 52959"/>
              <a:gd name="connsiteX10" fmla="*/ 26876 w 38363"/>
              <a:gd name="connsiteY10" fmla="*/ 9125 h 52959"/>
              <a:gd name="connsiteX11" fmla="*/ 12681 w 38363"/>
              <a:gd name="connsiteY11" fmla="*/ 9125 h 52959"/>
              <a:gd name="connsiteX12" fmla="*/ 10335 w 38363"/>
              <a:gd name="connsiteY12" fmla="*/ 14404 h 52959"/>
              <a:gd name="connsiteX13" fmla="*/ 13033 w 38363"/>
              <a:gd name="connsiteY13" fmla="*/ 18979 h 52959"/>
              <a:gd name="connsiteX14" fmla="*/ 21597 w 38363"/>
              <a:gd name="connsiteY14" fmla="*/ 22616 h 52959"/>
              <a:gd name="connsiteX15" fmla="*/ 31100 w 38363"/>
              <a:gd name="connsiteY15" fmla="*/ 26722 h 52959"/>
              <a:gd name="connsiteX16" fmla="*/ 36496 w 38363"/>
              <a:gd name="connsiteY16" fmla="*/ 32001 h 52959"/>
              <a:gd name="connsiteX17" fmla="*/ 38256 w 38363"/>
              <a:gd name="connsiteY17" fmla="*/ 38806 h 52959"/>
              <a:gd name="connsiteX18" fmla="*/ 33329 w 38363"/>
              <a:gd name="connsiteY18" fmla="*/ 49012 h 52959"/>
              <a:gd name="connsiteX19" fmla="*/ 20072 w 38363"/>
              <a:gd name="connsiteY19" fmla="*/ 52649 h 52959"/>
              <a:gd name="connsiteX20" fmla="*/ 9631 w 38363"/>
              <a:gd name="connsiteY20" fmla="*/ 50655 h 52959"/>
              <a:gd name="connsiteX21" fmla="*/ 2475 w 38363"/>
              <a:gd name="connsiteY21" fmla="*/ 45023 h 52959"/>
              <a:gd name="connsiteX22" fmla="*/ -106 w 38363"/>
              <a:gd name="connsiteY22" fmla="*/ 36577 h 52959"/>
              <a:gd name="connsiteX23" fmla="*/ 8810 w 38363"/>
              <a:gd name="connsiteY23" fmla="*/ 36577 h 52959"/>
              <a:gd name="connsiteX24" fmla="*/ 11625 w 38363"/>
              <a:gd name="connsiteY24" fmla="*/ 43381 h 52959"/>
              <a:gd name="connsiteX25" fmla="*/ 20072 w 38363"/>
              <a:gd name="connsiteY25" fmla="*/ 45727 h 52959"/>
              <a:gd name="connsiteX26" fmla="*/ 26994 w 38363"/>
              <a:gd name="connsiteY26" fmla="*/ 43850 h 52959"/>
              <a:gd name="connsiteX27" fmla="*/ 29223 w 38363"/>
              <a:gd name="connsiteY27" fmla="*/ 38923 h 5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363" h="52959">
                <a:moveTo>
                  <a:pt x="29223" y="38923"/>
                </a:moveTo>
                <a:cubicBezTo>
                  <a:pt x="29399" y="36882"/>
                  <a:pt x="28507" y="34887"/>
                  <a:pt x="26876" y="33644"/>
                </a:cubicBezTo>
                <a:cubicBezTo>
                  <a:pt x="24190" y="32025"/>
                  <a:pt x="21315" y="30770"/>
                  <a:pt x="18312" y="29890"/>
                </a:cubicBezTo>
                <a:cubicBezTo>
                  <a:pt x="14851" y="28998"/>
                  <a:pt x="11532" y="27614"/>
                  <a:pt x="8458" y="25783"/>
                </a:cubicBezTo>
                <a:cubicBezTo>
                  <a:pt x="4117" y="23484"/>
                  <a:pt x="1407" y="18968"/>
                  <a:pt x="1419" y="14052"/>
                </a:cubicBezTo>
                <a:cubicBezTo>
                  <a:pt x="1255" y="9981"/>
                  <a:pt x="3202" y="6121"/>
                  <a:pt x="6581" y="3846"/>
                </a:cubicBezTo>
                <a:cubicBezTo>
                  <a:pt x="10335" y="971"/>
                  <a:pt x="14992" y="-483"/>
                  <a:pt x="19720" y="-261"/>
                </a:cubicBezTo>
                <a:cubicBezTo>
                  <a:pt x="23005" y="-296"/>
                  <a:pt x="26255" y="420"/>
                  <a:pt x="29223" y="1851"/>
                </a:cubicBezTo>
                <a:cubicBezTo>
                  <a:pt x="34537" y="4303"/>
                  <a:pt x="37963" y="9606"/>
                  <a:pt x="38021" y="15460"/>
                </a:cubicBezTo>
                <a:lnTo>
                  <a:pt x="29223" y="15460"/>
                </a:lnTo>
                <a:cubicBezTo>
                  <a:pt x="29340" y="13114"/>
                  <a:pt x="28495" y="10826"/>
                  <a:pt x="26876" y="9125"/>
                </a:cubicBezTo>
                <a:cubicBezTo>
                  <a:pt x="22536" y="6403"/>
                  <a:pt x="17022" y="6403"/>
                  <a:pt x="12681" y="9125"/>
                </a:cubicBezTo>
                <a:cubicBezTo>
                  <a:pt x="11109" y="10415"/>
                  <a:pt x="10241" y="12375"/>
                  <a:pt x="10335" y="14404"/>
                </a:cubicBezTo>
                <a:cubicBezTo>
                  <a:pt x="10323" y="16316"/>
                  <a:pt x="11355" y="18064"/>
                  <a:pt x="13033" y="18979"/>
                </a:cubicBezTo>
                <a:cubicBezTo>
                  <a:pt x="15649" y="20692"/>
                  <a:pt x="18547" y="21924"/>
                  <a:pt x="21597" y="22616"/>
                </a:cubicBezTo>
                <a:cubicBezTo>
                  <a:pt x="24929" y="23566"/>
                  <a:pt x="28120" y="24951"/>
                  <a:pt x="31100" y="26722"/>
                </a:cubicBezTo>
                <a:cubicBezTo>
                  <a:pt x="33329" y="27977"/>
                  <a:pt x="35194" y="29796"/>
                  <a:pt x="36496" y="32001"/>
                </a:cubicBezTo>
                <a:cubicBezTo>
                  <a:pt x="37658" y="34078"/>
                  <a:pt x="38256" y="36424"/>
                  <a:pt x="38256" y="38806"/>
                </a:cubicBezTo>
                <a:cubicBezTo>
                  <a:pt x="38315" y="42794"/>
                  <a:pt x="36484" y="46572"/>
                  <a:pt x="33329" y="49012"/>
                </a:cubicBezTo>
                <a:cubicBezTo>
                  <a:pt x="29410" y="51617"/>
                  <a:pt x="24765" y="52883"/>
                  <a:pt x="20072" y="52649"/>
                </a:cubicBezTo>
                <a:cubicBezTo>
                  <a:pt x="16494" y="52708"/>
                  <a:pt x="12939" y="52039"/>
                  <a:pt x="9631" y="50655"/>
                </a:cubicBezTo>
                <a:cubicBezTo>
                  <a:pt x="6804" y="49411"/>
                  <a:pt x="4352" y="47475"/>
                  <a:pt x="2475" y="45023"/>
                </a:cubicBezTo>
                <a:cubicBezTo>
                  <a:pt x="762" y="42536"/>
                  <a:pt x="-130" y="39592"/>
                  <a:pt x="-106" y="36577"/>
                </a:cubicBezTo>
                <a:lnTo>
                  <a:pt x="8810" y="36577"/>
                </a:lnTo>
                <a:cubicBezTo>
                  <a:pt x="8728" y="39146"/>
                  <a:pt x="9748" y="41621"/>
                  <a:pt x="11625" y="43381"/>
                </a:cubicBezTo>
                <a:cubicBezTo>
                  <a:pt x="14089" y="45105"/>
                  <a:pt x="17069" y="45938"/>
                  <a:pt x="20072" y="45727"/>
                </a:cubicBezTo>
                <a:cubicBezTo>
                  <a:pt x="22524" y="45845"/>
                  <a:pt x="24941" y="45188"/>
                  <a:pt x="26994" y="43850"/>
                </a:cubicBezTo>
                <a:cubicBezTo>
                  <a:pt x="28484" y="42654"/>
                  <a:pt x="29305" y="40823"/>
                  <a:pt x="29223" y="38923"/>
                </a:cubicBezTo>
                <a:close/>
              </a:path>
            </a:pathLst>
          </a:custGeom>
          <a:solidFill>
            <a:srgbClr val="FFFFFF"/>
          </a:solidFill>
          <a:ln w="1171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30EA9A2-3815-48E9-B7B5-C26A836677FB}"/>
              </a:ext>
            </a:extLst>
          </p:cNvPr>
          <p:cNvSpPr/>
          <p:nvPr/>
        </p:nvSpPr>
        <p:spPr>
          <a:xfrm>
            <a:off x="9906438" y="3084752"/>
            <a:ext cx="40708" cy="51149"/>
          </a:xfrm>
          <a:custGeom>
            <a:avLst/>
            <a:gdLst>
              <a:gd name="connsiteX0" fmla="*/ 40708 w 40708"/>
              <a:gd name="connsiteY0" fmla="*/ 7156 h 51149"/>
              <a:gd name="connsiteX1" fmla="*/ 24754 w 40708"/>
              <a:gd name="connsiteY1" fmla="*/ 7156 h 51149"/>
              <a:gd name="connsiteX2" fmla="*/ 24754 w 40708"/>
              <a:gd name="connsiteY2" fmla="*/ 51150 h 51149"/>
              <a:gd name="connsiteX3" fmla="*/ 15838 w 40708"/>
              <a:gd name="connsiteY3" fmla="*/ 51150 h 51149"/>
              <a:gd name="connsiteX4" fmla="*/ 15838 w 40708"/>
              <a:gd name="connsiteY4" fmla="*/ 7156 h 51149"/>
              <a:gd name="connsiteX5" fmla="*/ 0 w 40708"/>
              <a:gd name="connsiteY5" fmla="*/ 7156 h 51149"/>
              <a:gd name="connsiteX6" fmla="*/ 0 w 40708"/>
              <a:gd name="connsiteY6" fmla="*/ 0 h 51149"/>
              <a:gd name="connsiteX7" fmla="*/ 40708 w 40708"/>
              <a:gd name="connsiteY7" fmla="*/ 0 h 51149"/>
              <a:gd name="connsiteX8" fmla="*/ 40708 w 40708"/>
              <a:gd name="connsiteY8" fmla="*/ 7156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08" h="51149">
                <a:moveTo>
                  <a:pt x="40708" y="7156"/>
                </a:moveTo>
                <a:lnTo>
                  <a:pt x="24754" y="7156"/>
                </a:lnTo>
                <a:lnTo>
                  <a:pt x="24754" y="51150"/>
                </a:lnTo>
                <a:lnTo>
                  <a:pt x="15838" y="51150"/>
                </a:lnTo>
                <a:lnTo>
                  <a:pt x="15838" y="7156"/>
                </a:lnTo>
                <a:lnTo>
                  <a:pt x="0" y="7156"/>
                </a:lnTo>
                <a:lnTo>
                  <a:pt x="0" y="0"/>
                </a:lnTo>
                <a:lnTo>
                  <a:pt x="40708" y="0"/>
                </a:lnTo>
                <a:lnTo>
                  <a:pt x="40708" y="7156"/>
                </a:lnTo>
                <a:close/>
              </a:path>
            </a:pathLst>
          </a:custGeom>
          <a:solidFill>
            <a:srgbClr val="FFFFFF"/>
          </a:solidFill>
          <a:ln w="1171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1DBD298-34E9-4E6A-824C-6A9626C16AA2}"/>
              </a:ext>
            </a:extLst>
          </p:cNvPr>
          <p:cNvSpPr/>
          <p:nvPr/>
        </p:nvSpPr>
        <p:spPr>
          <a:xfrm>
            <a:off x="9945152" y="3084517"/>
            <a:ext cx="46574" cy="51266"/>
          </a:xfrm>
          <a:custGeom>
            <a:avLst/>
            <a:gdLst>
              <a:gd name="connsiteX0" fmla="*/ 15614 w 46574"/>
              <a:gd name="connsiteY0" fmla="*/ 32096 h 51266"/>
              <a:gd name="connsiteX1" fmla="*/ 30161 w 46574"/>
              <a:gd name="connsiteY1" fmla="*/ 32096 h 51266"/>
              <a:gd name="connsiteX2" fmla="*/ 22887 w 46574"/>
              <a:gd name="connsiteY2" fmla="*/ 10862 h 51266"/>
              <a:gd name="connsiteX3" fmla="*/ 32976 w 46574"/>
              <a:gd name="connsiteY3" fmla="*/ 39252 h 51266"/>
              <a:gd name="connsiteX4" fmla="*/ 13267 w 46574"/>
              <a:gd name="connsiteY4" fmla="*/ 39252 h 51266"/>
              <a:gd name="connsiteX5" fmla="*/ 9044 w 46574"/>
              <a:gd name="connsiteY5" fmla="*/ 50984 h 51266"/>
              <a:gd name="connsiteX6" fmla="*/ -107 w 46574"/>
              <a:gd name="connsiteY6" fmla="*/ 50984 h 51266"/>
              <a:gd name="connsiteX7" fmla="*/ 19015 w 46574"/>
              <a:gd name="connsiteY7" fmla="*/ -283 h 51266"/>
              <a:gd name="connsiteX8" fmla="*/ 26993 w 46574"/>
              <a:gd name="connsiteY8" fmla="*/ -283 h 51266"/>
              <a:gd name="connsiteX9" fmla="*/ 46468 w 46574"/>
              <a:gd name="connsiteY9" fmla="*/ 50984 h 51266"/>
              <a:gd name="connsiteX10" fmla="*/ 37200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614" y="32096"/>
                </a:moveTo>
                <a:lnTo>
                  <a:pt x="30161" y="32096"/>
                </a:lnTo>
                <a:lnTo>
                  <a:pt x="22887" y="10862"/>
                </a:lnTo>
                <a:close/>
                <a:moveTo>
                  <a:pt x="32976" y="39252"/>
                </a:moveTo>
                <a:lnTo>
                  <a:pt x="13267" y="39252"/>
                </a:lnTo>
                <a:lnTo>
                  <a:pt x="9044" y="50984"/>
                </a:lnTo>
                <a:lnTo>
                  <a:pt x="-107" y="50984"/>
                </a:lnTo>
                <a:lnTo>
                  <a:pt x="19015" y="-283"/>
                </a:lnTo>
                <a:lnTo>
                  <a:pt x="26993" y="-283"/>
                </a:lnTo>
                <a:lnTo>
                  <a:pt x="46468" y="50984"/>
                </a:lnTo>
                <a:lnTo>
                  <a:pt x="37200" y="50984"/>
                </a:lnTo>
                <a:close/>
              </a:path>
            </a:pathLst>
          </a:custGeom>
          <a:solidFill>
            <a:srgbClr val="FFFFFF"/>
          </a:solidFill>
          <a:ln w="1171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0281B6B-F6FA-4970-89C0-A8A19EF40988}"/>
              </a:ext>
            </a:extLst>
          </p:cNvPr>
          <p:cNvSpPr/>
          <p:nvPr/>
        </p:nvSpPr>
        <p:spPr>
          <a:xfrm>
            <a:off x="8763199" y="4039230"/>
            <a:ext cx="32144" cy="51149"/>
          </a:xfrm>
          <a:custGeom>
            <a:avLst/>
            <a:gdLst>
              <a:gd name="connsiteX0" fmla="*/ 8916 w 32144"/>
              <a:gd name="connsiteY0" fmla="*/ 43993 h 51149"/>
              <a:gd name="connsiteX1" fmla="*/ 32144 w 32144"/>
              <a:gd name="connsiteY1" fmla="*/ 43993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3993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3993"/>
                </a:moveTo>
                <a:lnTo>
                  <a:pt x="32144" y="43993"/>
                </a:lnTo>
                <a:lnTo>
                  <a:pt x="32144" y="51150"/>
                </a:lnTo>
                <a:lnTo>
                  <a:pt x="0" y="51150"/>
                </a:lnTo>
                <a:lnTo>
                  <a:pt x="0" y="0"/>
                </a:lnTo>
                <a:lnTo>
                  <a:pt x="8916" y="0"/>
                </a:lnTo>
                <a:lnTo>
                  <a:pt x="8916" y="43993"/>
                </a:lnTo>
                <a:close/>
              </a:path>
            </a:pathLst>
          </a:custGeom>
          <a:solidFill>
            <a:srgbClr val="FFFFFF"/>
          </a:solidFill>
          <a:ln w="1171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D183805-3EED-44DB-AECF-0039ABD67E05}"/>
              </a:ext>
            </a:extLst>
          </p:cNvPr>
          <p:cNvSpPr/>
          <p:nvPr/>
        </p:nvSpPr>
        <p:spPr>
          <a:xfrm>
            <a:off x="8798042" y="4039113"/>
            <a:ext cx="47160" cy="51149"/>
          </a:xfrm>
          <a:custGeom>
            <a:avLst/>
            <a:gdLst>
              <a:gd name="connsiteX0" fmla="*/ 15848 w 47160"/>
              <a:gd name="connsiteY0" fmla="*/ 31979 h 51149"/>
              <a:gd name="connsiteX1" fmla="*/ 30630 w 47160"/>
              <a:gd name="connsiteY1" fmla="*/ 31979 h 51149"/>
              <a:gd name="connsiteX2" fmla="*/ 23239 w 47160"/>
              <a:gd name="connsiteY2" fmla="*/ 10745 h 51149"/>
              <a:gd name="connsiteX3" fmla="*/ 33211 w 47160"/>
              <a:gd name="connsiteY3" fmla="*/ 39135 h 51149"/>
              <a:gd name="connsiteX4" fmla="*/ 13385 w 47160"/>
              <a:gd name="connsiteY4" fmla="*/ 39135 h 51149"/>
              <a:gd name="connsiteX5" fmla="*/ 9278 w 47160"/>
              <a:gd name="connsiteY5" fmla="*/ 50867 h 51149"/>
              <a:gd name="connsiteX6" fmla="*/ -107 w 47160"/>
              <a:gd name="connsiteY6" fmla="*/ 50867 h 51149"/>
              <a:gd name="connsiteX7" fmla="*/ 19250 w 47160"/>
              <a:gd name="connsiteY7" fmla="*/ -283 h 51149"/>
              <a:gd name="connsiteX8" fmla="*/ 27580 w 47160"/>
              <a:gd name="connsiteY8" fmla="*/ -283 h 51149"/>
              <a:gd name="connsiteX9" fmla="*/ 47054 w 47160"/>
              <a:gd name="connsiteY9" fmla="*/ 50867 h 51149"/>
              <a:gd name="connsiteX10" fmla="*/ 37669 w 47160"/>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60" h="51149">
                <a:moveTo>
                  <a:pt x="15848" y="31979"/>
                </a:moveTo>
                <a:lnTo>
                  <a:pt x="30630" y="31979"/>
                </a:lnTo>
                <a:lnTo>
                  <a:pt x="23239" y="10745"/>
                </a:lnTo>
                <a:close/>
                <a:moveTo>
                  <a:pt x="33211" y="39135"/>
                </a:moveTo>
                <a:lnTo>
                  <a:pt x="13385" y="39135"/>
                </a:lnTo>
                <a:lnTo>
                  <a:pt x="9278" y="50867"/>
                </a:lnTo>
                <a:lnTo>
                  <a:pt x="-107" y="50867"/>
                </a:lnTo>
                <a:lnTo>
                  <a:pt x="19250" y="-283"/>
                </a:lnTo>
                <a:lnTo>
                  <a:pt x="27580" y="-283"/>
                </a:lnTo>
                <a:lnTo>
                  <a:pt x="47054" y="50867"/>
                </a:lnTo>
                <a:lnTo>
                  <a:pt x="37669" y="50867"/>
                </a:lnTo>
                <a:close/>
              </a:path>
            </a:pathLst>
          </a:custGeom>
          <a:solidFill>
            <a:srgbClr val="FFFFFF"/>
          </a:solidFill>
          <a:ln w="1171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5A8400C-8D98-4911-AA0E-38884F626EE1}"/>
              </a:ext>
            </a:extLst>
          </p:cNvPr>
          <p:cNvSpPr/>
          <p:nvPr/>
        </p:nvSpPr>
        <p:spPr>
          <a:xfrm>
            <a:off x="8850834" y="4039207"/>
            <a:ext cx="38713" cy="51173"/>
          </a:xfrm>
          <a:custGeom>
            <a:avLst/>
            <a:gdLst>
              <a:gd name="connsiteX0" fmla="*/ 8692 w 38713"/>
              <a:gd name="connsiteY0" fmla="*/ 24025 h 51173"/>
              <a:gd name="connsiteX1" fmla="*/ 17960 w 38713"/>
              <a:gd name="connsiteY1" fmla="*/ 24025 h 51173"/>
              <a:gd name="connsiteX2" fmla="*/ 24881 w 38713"/>
              <a:gd name="connsiteY2" fmla="*/ 21914 h 51173"/>
              <a:gd name="connsiteX3" fmla="*/ 27462 w 38713"/>
              <a:gd name="connsiteY3" fmla="*/ 15578 h 51173"/>
              <a:gd name="connsiteX4" fmla="*/ 25116 w 38713"/>
              <a:gd name="connsiteY4" fmla="*/ 9243 h 51173"/>
              <a:gd name="connsiteX5" fmla="*/ 18077 w 38713"/>
              <a:gd name="connsiteY5" fmla="*/ 6897 h 51173"/>
              <a:gd name="connsiteX6" fmla="*/ 8692 w 38713"/>
              <a:gd name="connsiteY6" fmla="*/ 6897 h 51173"/>
              <a:gd name="connsiteX7" fmla="*/ 18546 w 38713"/>
              <a:gd name="connsiteY7" fmla="*/ 31181 h 51173"/>
              <a:gd name="connsiteX8" fmla="*/ 8692 w 38713"/>
              <a:gd name="connsiteY8" fmla="*/ 31181 h 51173"/>
              <a:gd name="connsiteX9" fmla="*/ 8692 w 38713"/>
              <a:gd name="connsiteY9" fmla="*/ 50891 h 51173"/>
              <a:gd name="connsiteX10" fmla="*/ -107 w 38713"/>
              <a:gd name="connsiteY10" fmla="*/ 50891 h 51173"/>
              <a:gd name="connsiteX11" fmla="*/ -107 w 38713"/>
              <a:gd name="connsiteY11" fmla="*/ -259 h 51173"/>
              <a:gd name="connsiteX12" fmla="*/ 17960 w 38713"/>
              <a:gd name="connsiteY12" fmla="*/ -259 h 51173"/>
              <a:gd name="connsiteX13" fmla="*/ 31568 w 38713"/>
              <a:gd name="connsiteY13" fmla="*/ 3612 h 51173"/>
              <a:gd name="connsiteX14" fmla="*/ 36261 w 38713"/>
              <a:gd name="connsiteY14" fmla="*/ 15344 h 51173"/>
              <a:gd name="connsiteX15" fmla="*/ 33915 w 38713"/>
              <a:gd name="connsiteY15" fmla="*/ 23908 h 51173"/>
              <a:gd name="connsiteX16" fmla="*/ 26876 w 38713"/>
              <a:gd name="connsiteY16" fmla="*/ 29304 h 51173"/>
              <a:gd name="connsiteX17" fmla="*/ 38607 w 38713"/>
              <a:gd name="connsiteY17" fmla="*/ 50538 h 51173"/>
              <a:gd name="connsiteX18" fmla="*/ 38607 w 38713"/>
              <a:gd name="connsiteY18" fmla="*/ 50538 h 51173"/>
              <a:gd name="connsiteX19" fmla="*/ 29105 w 38713"/>
              <a:gd name="connsiteY19" fmla="*/ 50538 h 5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13" h="51173">
                <a:moveTo>
                  <a:pt x="8692" y="24025"/>
                </a:moveTo>
                <a:lnTo>
                  <a:pt x="17960" y="24025"/>
                </a:lnTo>
                <a:cubicBezTo>
                  <a:pt x="20447" y="24142"/>
                  <a:pt x="22887" y="23392"/>
                  <a:pt x="24881" y="21914"/>
                </a:cubicBezTo>
                <a:cubicBezTo>
                  <a:pt x="26665" y="20306"/>
                  <a:pt x="27615" y="17972"/>
                  <a:pt x="27462" y="15578"/>
                </a:cubicBezTo>
                <a:cubicBezTo>
                  <a:pt x="27638" y="13220"/>
                  <a:pt x="26782" y="10909"/>
                  <a:pt x="25116" y="9243"/>
                </a:cubicBezTo>
                <a:cubicBezTo>
                  <a:pt x="23192" y="7531"/>
                  <a:pt x="20646" y="6674"/>
                  <a:pt x="18077" y="6897"/>
                </a:cubicBezTo>
                <a:lnTo>
                  <a:pt x="8692" y="6897"/>
                </a:lnTo>
                <a:close/>
                <a:moveTo>
                  <a:pt x="18546" y="31181"/>
                </a:moveTo>
                <a:lnTo>
                  <a:pt x="8692" y="31181"/>
                </a:lnTo>
                <a:lnTo>
                  <a:pt x="8692" y="50891"/>
                </a:lnTo>
                <a:lnTo>
                  <a:pt x="-107" y="50891"/>
                </a:lnTo>
                <a:lnTo>
                  <a:pt x="-107" y="-259"/>
                </a:lnTo>
                <a:lnTo>
                  <a:pt x="17960" y="-259"/>
                </a:lnTo>
                <a:cubicBezTo>
                  <a:pt x="22793" y="-482"/>
                  <a:pt x="27568" y="879"/>
                  <a:pt x="31568" y="3612"/>
                </a:cubicBezTo>
                <a:cubicBezTo>
                  <a:pt x="34841" y="6604"/>
                  <a:pt x="36566" y="10921"/>
                  <a:pt x="36261" y="15344"/>
                </a:cubicBezTo>
                <a:cubicBezTo>
                  <a:pt x="36413" y="18371"/>
                  <a:pt x="35592" y="21374"/>
                  <a:pt x="33915" y="23908"/>
                </a:cubicBezTo>
                <a:cubicBezTo>
                  <a:pt x="32167" y="26371"/>
                  <a:pt x="29715" y="28260"/>
                  <a:pt x="26876" y="29304"/>
                </a:cubicBezTo>
                <a:lnTo>
                  <a:pt x="38607" y="50538"/>
                </a:lnTo>
                <a:lnTo>
                  <a:pt x="38607" y="50538"/>
                </a:lnTo>
                <a:lnTo>
                  <a:pt x="29105" y="50538"/>
                </a:lnTo>
                <a:close/>
              </a:path>
            </a:pathLst>
          </a:custGeom>
          <a:solidFill>
            <a:srgbClr val="FFFFFF"/>
          </a:solidFill>
          <a:ln w="1171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1E30E88-D8D6-4D4D-B6B6-7E513CB8EA39}"/>
              </a:ext>
            </a:extLst>
          </p:cNvPr>
          <p:cNvSpPr/>
          <p:nvPr/>
        </p:nvSpPr>
        <p:spPr>
          <a:xfrm>
            <a:off x="8895766" y="4039230"/>
            <a:ext cx="40591" cy="51149"/>
          </a:xfrm>
          <a:custGeom>
            <a:avLst/>
            <a:gdLst>
              <a:gd name="connsiteX0" fmla="*/ 40591 w 40591"/>
              <a:gd name="connsiteY0" fmla="*/ 51150 h 51149"/>
              <a:gd name="connsiteX1" fmla="*/ 31793 w 40591"/>
              <a:gd name="connsiteY1" fmla="*/ 51150 h 51149"/>
              <a:gd name="connsiteX2" fmla="*/ 8799 w 40591"/>
              <a:gd name="connsiteY2" fmla="*/ 14782 h 51149"/>
              <a:gd name="connsiteX3" fmla="*/ 8799 w 40591"/>
              <a:gd name="connsiteY3" fmla="*/ 51150 h 51149"/>
              <a:gd name="connsiteX4" fmla="*/ 0 w 40591"/>
              <a:gd name="connsiteY4" fmla="*/ 51150 h 51149"/>
              <a:gd name="connsiteX5" fmla="*/ 0 w 40591"/>
              <a:gd name="connsiteY5" fmla="*/ 0 h 51149"/>
              <a:gd name="connsiteX6" fmla="*/ 8799 w 40591"/>
              <a:gd name="connsiteY6" fmla="*/ 0 h 51149"/>
              <a:gd name="connsiteX7" fmla="*/ 31793 w 40591"/>
              <a:gd name="connsiteY7" fmla="*/ 36368 h 51149"/>
              <a:gd name="connsiteX8" fmla="*/ 31793 w 40591"/>
              <a:gd name="connsiteY8" fmla="*/ 0 h 51149"/>
              <a:gd name="connsiteX9" fmla="*/ 40591 w 40591"/>
              <a:gd name="connsiteY9" fmla="*/ 0 h 51149"/>
              <a:gd name="connsiteX10" fmla="*/ 40591 w 40591"/>
              <a:gd name="connsiteY10" fmla="*/ 5115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91" h="51149">
                <a:moveTo>
                  <a:pt x="40591" y="51150"/>
                </a:moveTo>
                <a:lnTo>
                  <a:pt x="31793" y="51150"/>
                </a:lnTo>
                <a:lnTo>
                  <a:pt x="8799" y="14782"/>
                </a:lnTo>
                <a:lnTo>
                  <a:pt x="8799" y="51150"/>
                </a:lnTo>
                <a:lnTo>
                  <a:pt x="0" y="51150"/>
                </a:lnTo>
                <a:lnTo>
                  <a:pt x="0" y="0"/>
                </a:lnTo>
                <a:lnTo>
                  <a:pt x="8799" y="0"/>
                </a:lnTo>
                <a:lnTo>
                  <a:pt x="31793" y="36368"/>
                </a:lnTo>
                <a:lnTo>
                  <a:pt x="31793" y="0"/>
                </a:lnTo>
                <a:lnTo>
                  <a:pt x="40591" y="0"/>
                </a:lnTo>
                <a:lnTo>
                  <a:pt x="40591" y="51150"/>
                </a:lnTo>
                <a:close/>
              </a:path>
            </a:pathLst>
          </a:custGeom>
          <a:solidFill>
            <a:srgbClr val="FFFFFF"/>
          </a:solidFill>
          <a:ln w="1171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914536B-A1C0-4070-9D96-1636B7C2EC7B}"/>
              </a:ext>
            </a:extLst>
          </p:cNvPr>
          <p:cNvSpPr/>
          <p:nvPr/>
        </p:nvSpPr>
        <p:spPr>
          <a:xfrm>
            <a:off x="8943044" y="4039113"/>
            <a:ext cx="46808" cy="51149"/>
          </a:xfrm>
          <a:custGeom>
            <a:avLst/>
            <a:gdLst>
              <a:gd name="connsiteX0" fmla="*/ 15731 w 46808"/>
              <a:gd name="connsiteY0" fmla="*/ 31979 h 51149"/>
              <a:gd name="connsiteX1" fmla="*/ 30513 w 46808"/>
              <a:gd name="connsiteY1" fmla="*/ 31979 h 51149"/>
              <a:gd name="connsiteX2" fmla="*/ 23122 w 46808"/>
              <a:gd name="connsiteY2" fmla="*/ 10745 h 51149"/>
              <a:gd name="connsiteX3" fmla="*/ 32976 w 46808"/>
              <a:gd name="connsiteY3" fmla="*/ 39135 h 51149"/>
              <a:gd name="connsiteX4" fmla="*/ 13150 w 46808"/>
              <a:gd name="connsiteY4" fmla="*/ 39135 h 51149"/>
              <a:gd name="connsiteX5" fmla="*/ 9044 w 46808"/>
              <a:gd name="connsiteY5" fmla="*/ 50867 h 51149"/>
              <a:gd name="connsiteX6" fmla="*/ -107 w 46808"/>
              <a:gd name="connsiteY6" fmla="*/ 50867 h 51149"/>
              <a:gd name="connsiteX7" fmla="*/ 19368 w 46808"/>
              <a:gd name="connsiteY7" fmla="*/ -283 h 51149"/>
              <a:gd name="connsiteX8" fmla="*/ 27345 w 46808"/>
              <a:gd name="connsiteY8" fmla="*/ -283 h 51149"/>
              <a:gd name="connsiteX9" fmla="*/ 46702 w 46808"/>
              <a:gd name="connsiteY9" fmla="*/ 50867 h 51149"/>
              <a:gd name="connsiteX10" fmla="*/ 37317 w 46808"/>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149">
                <a:moveTo>
                  <a:pt x="15731" y="31979"/>
                </a:moveTo>
                <a:lnTo>
                  <a:pt x="30513" y="31979"/>
                </a:lnTo>
                <a:lnTo>
                  <a:pt x="23122" y="10745"/>
                </a:lnTo>
                <a:close/>
                <a:moveTo>
                  <a:pt x="32976" y="39135"/>
                </a:moveTo>
                <a:lnTo>
                  <a:pt x="13150" y="39135"/>
                </a:lnTo>
                <a:lnTo>
                  <a:pt x="9044" y="50867"/>
                </a:lnTo>
                <a:lnTo>
                  <a:pt x="-107" y="50867"/>
                </a:lnTo>
                <a:lnTo>
                  <a:pt x="19368" y="-283"/>
                </a:lnTo>
                <a:lnTo>
                  <a:pt x="27345" y="-283"/>
                </a:lnTo>
                <a:lnTo>
                  <a:pt x="46702" y="50867"/>
                </a:lnTo>
                <a:lnTo>
                  <a:pt x="37317" y="50867"/>
                </a:lnTo>
                <a:close/>
              </a:path>
            </a:pathLst>
          </a:custGeom>
          <a:solidFill>
            <a:srgbClr val="FFFFFF"/>
          </a:solidFill>
          <a:ln w="1171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3D937F6-F108-4EC3-BA37-01AE624D6566}"/>
              </a:ext>
            </a:extLst>
          </p:cNvPr>
          <p:cNvSpPr/>
          <p:nvPr/>
        </p:nvSpPr>
        <p:spPr>
          <a:xfrm>
            <a:off x="8992898" y="4039091"/>
            <a:ext cx="40713" cy="52597"/>
          </a:xfrm>
          <a:custGeom>
            <a:avLst/>
            <a:gdLst>
              <a:gd name="connsiteX0" fmla="*/ 40607 w 40713"/>
              <a:gd name="connsiteY0" fmla="*/ 34348 h 52597"/>
              <a:gd name="connsiteX1" fmla="*/ 34741 w 40713"/>
              <a:gd name="connsiteY1" fmla="*/ 47135 h 52597"/>
              <a:gd name="connsiteX2" fmla="*/ 20429 w 40713"/>
              <a:gd name="connsiteY2" fmla="*/ 52297 h 52597"/>
              <a:gd name="connsiteX3" fmla="*/ 2597 w 40713"/>
              <a:gd name="connsiteY3" fmla="*/ 41152 h 52597"/>
              <a:gd name="connsiteX4" fmla="*/ -101 w 40713"/>
              <a:gd name="connsiteY4" fmla="*/ 28716 h 52597"/>
              <a:gd name="connsiteX5" fmla="*/ -101 w 40713"/>
              <a:gd name="connsiteY5" fmla="*/ 23906 h 52597"/>
              <a:gd name="connsiteX6" fmla="*/ 2480 w 40713"/>
              <a:gd name="connsiteY6" fmla="*/ 11119 h 52597"/>
              <a:gd name="connsiteX7" fmla="*/ 9870 w 40713"/>
              <a:gd name="connsiteY7" fmla="*/ 2672 h 52597"/>
              <a:gd name="connsiteX8" fmla="*/ 21015 w 40713"/>
              <a:gd name="connsiteY8" fmla="*/ -261 h 52597"/>
              <a:gd name="connsiteX9" fmla="*/ 34624 w 40713"/>
              <a:gd name="connsiteY9" fmla="*/ 4315 h 52597"/>
              <a:gd name="connsiteX10" fmla="*/ 40490 w 40713"/>
              <a:gd name="connsiteY10" fmla="*/ 17337 h 52597"/>
              <a:gd name="connsiteX11" fmla="*/ 32160 w 40713"/>
              <a:gd name="connsiteY11" fmla="*/ 17337 h 52597"/>
              <a:gd name="connsiteX12" fmla="*/ 28993 w 40713"/>
              <a:gd name="connsiteY12" fmla="*/ 9242 h 52597"/>
              <a:gd name="connsiteX13" fmla="*/ 21485 w 40713"/>
              <a:gd name="connsiteY13" fmla="*/ 6896 h 52597"/>
              <a:gd name="connsiteX14" fmla="*/ 12451 w 40713"/>
              <a:gd name="connsiteY14" fmla="*/ 11119 h 52597"/>
              <a:gd name="connsiteX15" fmla="*/ 9401 w 40713"/>
              <a:gd name="connsiteY15" fmla="*/ 23554 h 52597"/>
              <a:gd name="connsiteX16" fmla="*/ 9401 w 40713"/>
              <a:gd name="connsiteY16" fmla="*/ 28130 h 52597"/>
              <a:gd name="connsiteX17" fmla="*/ 12217 w 40713"/>
              <a:gd name="connsiteY17" fmla="*/ 40800 h 52597"/>
              <a:gd name="connsiteX18" fmla="*/ 20898 w 40713"/>
              <a:gd name="connsiteY18" fmla="*/ 45141 h 52597"/>
              <a:gd name="connsiteX19" fmla="*/ 32418 w 40713"/>
              <a:gd name="connsiteY19" fmla="*/ 37914 h 52597"/>
              <a:gd name="connsiteX20" fmla="*/ 32630 w 40713"/>
              <a:gd name="connsiteY20" fmla="*/ 34934 h 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13" h="52597">
                <a:moveTo>
                  <a:pt x="40607" y="34348"/>
                </a:moveTo>
                <a:cubicBezTo>
                  <a:pt x="40408" y="39216"/>
                  <a:pt x="38296" y="43803"/>
                  <a:pt x="34741" y="47135"/>
                </a:cubicBezTo>
                <a:cubicBezTo>
                  <a:pt x="30776" y="50572"/>
                  <a:pt x="25673" y="52414"/>
                  <a:pt x="20429" y="52297"/>
                </a:cubicBezTo>
                <a:cubicBezTo>
                  <a:pt x="12745" y="52637"/>
                  <a:pt x="5659" y="48203"/>
                  <a:pt x="2597" y="41152"/>
                </a:cubicBezTo>
                <a:cubicBezTo>
                  <a:pt x="849" y="37234"/>
                  <a:pt x="-78" y="32999"/>
                  <a:pt x="-101" y="28716"/>
                </a:cubicBezTo>
                <a:lnTo>
                  <a:pt x="-101" y="23906"/>
                </a:lnTo>
                <a:cubicBezTo>
                  <a:pt x="-183" y="19507"/>
                  <a:pt x="696" y="15143"/>
                  <a:pt x="2480" y="11119"/>
                </a:cubicBezTo>
                <a:cubicBezTo>
                  <a:pt x="4087" y="7658"/>
                  <a:pt x="6644" y="4726"/>
                  <a:pt x="9870" y="2672"/>
                </a:cubicBezTo>
                <a:cubicBezTo>
                  <a:pt x="13249" y="690"/>
                  <a:pt x="17097" y="-319"/>
                  <a:pt x="21015" y="-261"/>
                </a:cubicBezTo>
                <a:cubicBezTo>
                  <a:pt x="25966" y="-495"/>
                  <a:pt x="30823" y="1136"/>
                  <a:pt x="34624" y="4315"/>
                </a:cubicBezTo>
                <a:cubicBezTo>
                  <a:pt x="38190" y="7740"/>
                  <a:pt x="40290" y="12398"/>
                  <a:pt x="40490" y="17337"/>
                </a:cubicBezTo>
                <a:lnTo>
                  <a:pt x="32160" y="17337"/>
                </a:lnTo>
                <a:cubicBezTo>
                  <a:pt x="32043" y="14357"/>
                  <a:pt x="30928" y="11506"/>
                  <a:pt x="28993" y="9242"/>
                </a:cubicBezTo>
                <a:cubicBezTo>
                  <a:pt x="26834" y="7623"/>
                  <a:pt x="24183" y="6790"/>
                  <a:pt x="21485" y="6896"/>
                </a:cubicBezTo>
                <a:cubicBezTo>
                  <a:pt x="17965" y="6720"/>
                  <a:pt x="14575" y="8304"/>
                  <a:pt x="12451" y="11119"/>
                </a:cubicBezTo>
                <a:cubicBezTo>
                  <a:pt x="10152" y="14838"/>
                  <a:pt x="9084" y="19191"/>
                  <a:pt x="9401" y="23554"/>
                </a:cubicBezTo>
                <a:lnTo>
                  <a:pt x="9401" y="28130"/>
                </a:lnTo>
                <a:cubicBezTo>
                  <a:pt x="9131" y="32529"/>
                  <a:pt x="10105" y="36929"/>
                  <a:pt x="12217" y="40800"/>
                </a:cubicBezTo>
                <a:cubicBezTo>
                  <a:pt x="14187" y="43616"/>
                  <a:pt x="17461" y="45246"/>
                  <a:pt x="20898" y="45141"/>
                </a:cubicBezTo>
                <a:cubicBezTo>
                  <a:pt x="26072" y="46325"/>
                  <a:pt x="31233" y="43088"/>
                  <a:pt x="32418" y="37914"/>
                </a:cubicBezTo>
                <a:cubicBezTo>
                  <a:pt x="32641" y="36940"/>
                  <a:pt x="32712" y="35931"/>
                  <a:pt x="32630" y="34934"/>
                </a:cubicBezTo>
                <a:close/>
              </a:path>
            </a:pathLst>
          </a:custGeom>
          <a:solidFill>
            <a:srgbClr val="FFFFFF"/>
          </a:solidFill>
          <a:ln w="1171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C404C98-D3BF-4758-A865-3C1309F8E0EB}"/>
              </a:ext>
            </a:extLst>
          </p:cNvPr>
          <p:cNvSpPr/>
          <p:nvPr/>
        </p:nvSpPr>
        <p:spPr>
          <a:xfrm>
            <a:off x="9036896" y="4039113"/>
            <a:ext cx="46808" cy="51149"/>
          </a:xfrm>
          <a:custGeom>
            <a:avLst/>
            <a:gdLst>
              <a:gd name="connsiteX0" fmla="*/ 16083 w 46808"/>
              <a:gd name="connsiteY0" fmla="*/ 31979 h 51149"/>
              <a:gd name="connsiteX1" fmla="*/ 30865 w 46808"/>
              <a:gd name="connsiteY1" fmla="*/ 31979 h 51149"/>
              <a:gd name="connsiteX2" fmla="*/ 23356 w 46808"/>
              <a:gd name="connsiteY2" fmla="*/ 10745 h 51149"/>
              <a:gd name="connsiteX3" fmla="*/ 33445 w 46808"/>
              <a:gd name="connsiteY3" fmla="*/ 39135 h 51149"/>
              <a:gd name="connsiteX4" fmla="*/ 13502 w 46808"/>
              <a:gd name="connsiteY4" fmla="*/ 39135 h 51149"/>
              <a:gd name="connsiteX5" fmla="*/ 9396 w 46808"/>
              <a:gd name="connsiteY5" fmla="*/ 50867 h 51149"/>
              <a:gd name="connsiteX6" fmla="*/ -107 w 46808"/>
              <a:gd name="connsiteY6" fmla="*/ 50867 h 51149"/>
              <a:gd name="connsiteX7" fmla="*/ 19368 w 46808"/>
              <a:gd name="connsiteY7" fmla="*/ -283 h 51149"/>
              <a:gd name="connsiteX8" fmla="*/ 27345 w 46808"/>
              <a:gd name="connsiteY8" fmla="*/ -283 h 51149"/>
              <a:gd name="connsiteX9" fmla="*/ 46702 w 46808"/>
              <a:gd name="connsiteY9" fmla="*/ 50867 h 51149"/>
              <a:gd name="connsiteX10" fmla="*/ 37317 w 46808"/>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149">
                <a:moveTo>
                  <a:pt x="16083" y="31979"/>
                </a:moveTo>
                <a:lnTo>
                  <a:pt x="30865" y="31979"/>
                </a:lnTo>
                <a:lnTo>
                  <a:pt x="23356" y="10745"/>
                </a:lnTo>
                <a:close/>
                <a:moveTo>
                  <a:pt x="33445" y="39135"/>
                </a:moveTo>
                <a:lnTo>
                  <a:pt x="13502" y="39135"/>
                </a:lnTo>
                <a:lnTo>
                  <a:pt x="9396" y="50867"/>
                </a:lnTo>
                <a:lnTo>
                  <a:pt x="-107" y="50867"/>
                </a:lnTo>
                <a:lnTo>
                  <a:pt x="19368" y="-283"/>
                </a:lnTo>
                <a:lnTo>
                  <a:pt x="27345" y="-283"/>
                </a:lnTo>
                <a:lnTo>
                  <a:pt x="46702" y="50867"/>
                </a:lnTo>
                <a:lnTo>
                  <a:pt x="37317" y="50867"/>
                </a:lnTo>
                <a:close/>
              </a:path>
            </a:pathLst>
          </a:custGeom>
          <a:solidFill>
            <a:srgbClr val="FFFFFF"/>
          </a:solidFill>
          <a:ln w="1171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38322B0-0C71-4ED6-B370-11C5F032E960}"/>
              </a:ext>
            </a:extLst>
          </p:cNvPr>
          <p:cNvSpPr/>
          <p:nvPr/>
        </p:nvSpPr>
        <p:spPr>
          <a:xfrm>
            <a:off x="7722847" y="4060112"/>
            <a:ext cx="32144" cy="51149"/>
          </a:xfrm>
          <a:custGeom>
            <a:avLst/>
            <a:gdLst>
              <a:gd name="connsiteX0" fmla="*/ 8916 w 32144"/>
              <a:gd name="connsiteY0" fmla="*/ 44111 h 51149"/>
              <a:gd name="connsiteX1" fmla="*/ 32144 w 32144"/>
              <a:gd name="connsiteY1" fmla="*/ 44111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4111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4111"/>
                </a:moveTo>
                <a:lnTo>
                  <a:pt x="32144" y="44111"/>
                </a:lnTo>
                <a:lnTo>
                  <a:pt x="32144" y="51150"/>
                </a:lnTo>
                <a:lnTo>
                  <a:pt x="0" y="51150"/>
                </a:lnTo>
                <a:lnTo>
                  <a:pt x="0" y="0"/>
                </a:lnTo>
                <a:lnTo>
                  <a:pt x="8916" y="0"/>
                </a:lnTo>
                <a:lnTo>
                  <a:pt x="8916" y="44111"/>
                </a:lnTo>
                <a:close/>
              </a:path>
            </a:pathLst>
          </a:custGeom>
          <a:solidFill>
            <a:srgbClr val="FFFFFF"/>
          </a:solidFill>
          <a:ln w="1171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7128CED-DD79-45E2-AD73-1F5BB86C104A}"/>
              </a:ext>
            </a:extLst>
          </p:cNvPr>
          <p:cNvSpPr/>
          <p:nvPr/>
        </p:nvSpPr>
        <p:spPr>
          <a:xfrm>
            <a:off x="7762382" y="4060112"/>
            <a:ext cx="8798" cy="51149"/>
          </a:xfrm>
          <a:custGeom>
            <a:avLst/>
            <a:gdLst>
              <a:gd name="connsiteX0" fmla="*/ 0 w 8798"/>
              <a:gd name="connsiteY0" fmla="*/ 0 h 51149"/>
              <a:gd name="connsiteX1" fmla="*/ 8799 w 8798"/>
              <a:gd name="connsiteY1" fmla="*/ 0 h 51149"/>
              <a:gd name="connsiteX2" fmla="*/ 8799 w 8798"/>
              <a:gd name="connsiteY2" fmla="*/ 51150 h 51149"/>
              <a:gd name="connsiteX3" fmla="*/ 0 w 8798"/>
              <a:gd name="connsiteY3" fmla="*/ 51150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50"/>
                </a:lnTo>
                <a:lnTo>
                  <a:pt x="0" y="51150"/>
                </a:lnTo>
                <a:close/>
              </a:path>
            </a:pathLst>
          </a:custGeom>
          <a:solidFill>
            <a:srgbClr val="FFFFFF"/>
          </a:solidFill>
          <a:ln w="1171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AF21864-8FE1-4A6E-9F29-690090418ADC}"/>
              </a:ext>
            </a:extLst>
          </p:cNvPr>
          <p:cNvSpPr/>
          <p:nvPr/>
        </p:nvSpPr>
        <p:spPr>
          <a:xfrm>
            <a:off x="7782208" y="4060112"/>
            <a:ext cx="52439" cy="51149"/>
          </a:xfrm>
          <a:custGeom>
            <a:avLst/>
            <a:gdLst>
              <a:gd name="connsiteX0" fmla="*/ 11380 w 52439"/>
              <a:gd name="connsiteY0" fmla="*/ 0 h 51149"/>
              <a:gd name="connsiteX1" fmla="*/ 26279 w 52439"/>
              <a:gd name="connsiteY1" fmla="*/ 39301 h 51149"/>
              <a:gd name="connsiteX2" fmla="*/ 41060 w 52439"/>
              <a:gd name="connsiteY2" fmla="*/ 0 h 51149"/>
              <a:gd name="connsiteX3" fmla="*/ 52440 w 52439"/>
              <a:gd name="connsiteY3" fmla="*/ 0 h 51149"/>
              <a:gd name="connsiteX4" fmla="*/ 52440 w 52439"/>
              <a:gd name="connsiteY4" fmla="*/ 51150 h 51149"/>
              <a:gd name="connsiteX5" fmla="*/ 43524 w 52439"/>
              <a:gd name="connsiteY5" fmla="*/ 51150 h 51149"/>
              <a:gd name="connsiteX6" fmla="*/ 43524 w 52439"/>
              <a:gd name="connsiteY6" fmla="*/ 34373 h 51149"/>
              <a:gd name="connsiteX7" fmla="*/ 44463 w 52439"/>
              <a:gd name="connsiteY7" fmla="*/ 11732 h 51149"/>
              <a:gd name="connsiteX8" fmla="*/ 29446 w 52439"/>
              <a:gd name="connsiteY8" fmla="*/ 51150 h 51149"/>
              <a:gd name="connsiteX9" fmla="*/ 22994 w 52439"/>
              <a:gd name="connsiteY9" fmla="*/ 51150 h 51149"/>
              <a:gd name="connsiteX10" fmla="*/ 7860 w 52439"/>
              <a:gd name="connsiteY10" fmla="*/ 11732 h 51149"/>
              <a:gd name="connsiteX11" fmla="*/ 8916 w 52439"/>
              <a:gd name="connsiteY11" fmla="*/ 34373 h 51149"/>
              <a:gd name="connsiteX12" fmla="*/ 8916 w 52439"/>
              <a:gd name="connsiteY12" fmla="*/ 51150 h 51149"/>
              <a:gd name="connsiteX13" fmla="*/ 0 w 52439"/>
              <a:gd name="connsiteY13" fmla="*/ 51150 h 51149"/>
              <a:gd name="connsiteX14" fmla="*/ 0 w 52439"/>
              <a:gd name="connsiteY14" fmla="*/ 0 h 51149"/>
              <a:gd name="connsiteX15" fmla="*/ 11380 w 52439"/>
              <a:gd name="connsiteY15" fmla="*/ 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39" h="51149">
                <a:moveTo>
                  <a:pt x="11380" y="0"/>
                </a:moveTo>
                <a:lnTo>
                  <a:pt x="26279" y="39301"/>
                </a:lnTo>
                <a:lnTo>
                  <a:pt x="41060" y="0"/>
                </a:lnTo>
                <a:lnTo>
                  <a:pt x="52440" y="0"/>
                </a:lnTo>
                <a:lnTo>
                  <a:pt x="52440" y="51150"/>
                </a:lnTo>
                <a:lnTo>
                  <a:pt x="43524" y="51150"/>
                </a:lnTo>
                <a:lnTo>
                  <a:pt x="43524" y="34373"/>
                </a:lnTo>
                <a:lnTo>
                  <a:pt x="44463" y="11732"/>
                </a:lnTo>
                <a:lnTo>
                  <a:pt x="29446" y="51150"/>
                </a:lnTo>
                <a:lnTo>
                  <a:pt x="22994" y="51150"/>
                </a:lnTo>
                <a:lnTo>
                  <a:pt x="7860" y="11732"/>
                </a:lnTo>
                <a:lnTo>
                  <a:pt x="8916" y="34373"/>
                </a:lnTo>
                <a:lnTo>
                  <a:pt x="8916" y="51150"/>
                </a:lnTo>
                <a:lnTo>
                  <a:pt x="0" y="51150"/>
                </a:lnTo>
                <a:lnTo>
                  <a:pt x="0" y="0"/>
                </a:lnTo>
                <a:lnTo>
                  <a:pt x="11380" y="0"/>
                </a:lnTo>
                <a:close/>
              </a:path>
            </a:pathLst>
          </a:custGeom>
          <a:solidFill>
            <a:srgbClr val="FFFFFF"/>
          </a:solidFill>
          <a:ln w="1171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2625787-6D0D-4AB6-9817-C91B385D2434}"/>
              </a:ext>
            </a:extLst>
          </p:cNvPr>
          <p:cNvSpPr/>
          <p:nvPr/>
        </p:nvSpPr>
        <p:spPr>
          <a:xfrm>
            <a:off x="7841218" y="4059878"/>
            <a:ext cx="46808" cy="51266"/>
          </a:xfrm>
          <a:custGeom>
            <a:avLst/>
            <a:gdLst>
              <a:gd name="connsiteX0" fmla="*/ 15731 w 46808"/>
              <a:gd name="connsiteY0" fmla="*/ 32096 h 51266"/>
              <a:gd name="connsiteX1" fmla="*/ 30747 w 46808"/>
              <a:gd name="connsiteY1" fmla="*/ 32096 h 51266"/>
              <a:gd name="connsiteX2" fmla="*/ 23239 w 46808"/>
              <a:gd name="connsiteY2" fmla="*/ 10862 h 51266"/>
              <a:gd name="connsiteX3" fmla="*/ 33094 w 46808"/>
              <a:gd name="connsiteY3" fmla="*/ 39252 h 51266"/>
              <a:gd name="connsiteX4" fmla="*/ 13385 w 46808"/>
              <a:gd name="connsiteY4" fmla="*/ 39252 h 51266"/>
              <a:gd name="connsiteX5" fmla="*/ 9161 w 46808"/>
              <a:gd name="connsiteY5" fmla="*/ 50984 h 51266"/>
              <a:gd name="connsiteX6" fmla="*/ -107 w 46808"/>
              <a:gd name="connsiteY6" fmla="*/ 50984 h 51266"/>
              <a:gd name="connsiteX7" fmla="*/ 19368 w 46808"/>
              <a:gd name="connsiteY7" fmla="*/ -283 h 51266"/>
              <a:gd name="connsiteX8" fmla="*/ 27345 w 46808"/>
              <a:gd name="connsiteY8" fmla="*/ -283 h 51266"/>
              <a:gd name="connsiteX9" fmla="*/ 46702 w 46808"/>
              <a:gd name="connsiteY9" fmla="*/ 50984 h 51266"/>
              <a:gd name="connsiteX10" fmla="*/ 37317 w 46808"/>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266">
                <a:moveTo>
                  <a:pt x="15731" y="32096"/>
                </a:moveTo>
                <a:lnTo>
                  <a:pt x="30747" y="32096"/>
                </a:lnTo>
                <a:lnTo>
                  <a:pt x="23239" y="10862"/>
                </a:lnTo>
                <a:close/>
                <a:moveTo>
                  <a:pt x="33094" y="39252"/>
                </a:moveTo>
                <a:lnTo>
                  <a:pt x="13385" y="39252"/>
                </a:lnTo>
                <a:lnTo>
                  <a:pt x="9161" y="50984"/>
                </a:lnTo>
                <a:lnTo>
                  <a:pt x="-107" y="50984"/>
                </a:lnTo>
                <a:lnTo>
                  <a:pt x="19368" y="-283"/>
                </a:lnTo>
                <a:lnTo>
                  <a:pt x="27345" y="-283"/>
                </a:lnTo>
                <a:lnTo>
                  <a:pt x="46702"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FCB7918-D047-454D-B807-629C6CEC4E5F}"/>
              </a:ext>
            </a:extLst>
          </p:cNvPr>
          <p:cNvSpPr/>
          <p:nvPr/>
        </p:nvSpPr>
        <p:spPr>
          <a:xfrm>
            <a:off x="7891072" y="4059391"/>
            <a:ext cx="38267" cy="52606"/>
          </a:xfrm>
          <a:custGeom>
            <a:avLst/>
            <a:gdLst>
              <a:gd name="connsiteX0" fmla="*/ 29344 w 38267"/>
              <a:gd name="connsiteY0" fmla="*/ 38448 h 52606"/>
              <a:gd name="connsiteX1" fmla="*/ 26998 w 38267"/>
              <a:gd name="connsiteY1" fmla="*/ 33286 h 52606"/>
              <a:gd name="connsiteX2" fmla="*/ 18434 w 38267"/>
              <a:gd name="connsiteY2" fmla="*/ 29533 h 52606"/>
              <a:gd name="connsiteX3" fmla="*/ 8580 w 38267"/>
              <a:gd name="connsiteY3" fmla="*/ 25544 h 52606"/>
              <a:gd name="connsiteX4" fmla="*/ 1658 w 38267"/>
              <a:gd name="connsiteY4" fmla="*/ 13812 h 52606"/>
              <a:gd name="connsiteX5" fmla="*/ 6585 w 38267"/>
              <a:gd name="connsiteY5" fmla="*/ 3606 h 52606"/>
              <a:gd name="connsiteX6" fmla="*/ 19607 w 38267"/>
              <a:gd name="connsiteY6" fmla="*/ -266 h 52606"/>
              <a:gd name="connsiteX7" fmla="*/ 29227 w 38267"/>
              <a:gd name="connsiteY7" fmla="*/ 1611 h 52606"/>
              <a:gd name="connsiteX8" fmla="*/ 35797 w 38267"/>
              <a:gd name="connsiteY8" fmla="*/ 7125 h 52606"/>
              <a:gd name="connsiteX9" fmla="*/ 38143 w 38267"/>
              <a:gd name="connsiteY9" fmla="*/ 15337 h 52606"/>
              <a:gd name="connsiteX10" fmla="*/ 29344 w 38267"/>
              <a:gd name="connsiteY10" fmla="*/ 15337 h 52606"/>
              <a:gd name="connsiteX11" fmla="*/ 26763 w 38267"/>
              <a:gd name="connsiteY11" fmla="*/ 9002 h 52606"/>
              <a:gd name="connsiteX12" fmla="*/ 19607 w 38267"/>
              <a:gd name="connsiteY12" fmla="*/ 6890 h 52606"/>
              <a:gd name="connsiteX13" fmla="*/ 12803 w 38267"/>
              <a:gd name="connsiteY13" fmla="*/ 8650 h 52606"/>
              <a:gd name="connsiteX14" fmla="*/ 10457 w 38267"/>
              <a:gd name="connsiteY14" fmla="*/ 13812 h 52606"/>
              <a:gd name="connsiteX15" fmla="*/ 13038 w 38267"/>
              <a:gd name="connsiteY15" fmla="*/ 18622 h 52606"/>
              <a:gd name="connsiteX16" fmla="*/ 21719 w 38267"/>
              <a:gd name="connsiteY16" fmla="*/ 22142 h 52606"/>
              <a:gd name="connsiteX17" fmla="*/ 31221 w 38267"/>
              <a:gd name="connsiteY17" fmla="*/ 26248 h 52606"/>
              <a:gd name="connsiteX18" fmla="*/ 36501 w 38267"/>
              <a:gd name="connsiteY18" fmla="*/ 31527 h 52606"/>
              <a:gd name="connsiteX19" fmla="*/ 38143 w 38267"/>
              <a:gd name="connsiteY19" fmla="*/ 38331 h 52606"/>
              <a:gd name="connsiteX20" fmla="*/ 33216 w 38267"/>
              <a:gd name="connsiteY20" fmla="*/ 48538 h 52606"/>
              <a:gd name="connsiteX21" fmla="*/ 19959 w 38267"/>
              <a:gd name="connsiteY21" fmla="*/ 52292 h 52606"/>
              <a:gd name="connsiteX22" fmla="*/ 9753 w 38267"/>
              <a:gd name="connsiteY22" fmla="*/ 50180 h 52606"/>
              <a:gd name="connsiteX23" fmla="*/ 2596 w 38267"/>
              <a:gd name="connsiteY23" fmla="*/ 44549 h 52606"/>
              <a:gd name="connsiteX24" fmla="*/ -102 w 38267"/>
              <a:gd name="connsiteY24" fmla="*/ 36102 h 52606"/>
              <a:gd name="connsiteX25" fmla="*/ 8932 w 38267"/>
              <a:gd name="connsiteY25" fmla="*/ 36102 h 52606"/>
              <a:gd name="connsiteX26" fmla="*/ 11865 w 38267"/>
              <a:gd name="connsiteY26" fmla="*/ 42906 h 52606"/>
              <a:gd name="connsiteX27" fmla="*/ 19959 w 38267"/>
              <a:gd name="connsiteY27" fmla="*/ 45253 h 52606"/>
              <a:gd name="connsiteX28" fmla="*/ 26998 w 38267"/>
              <a:gd name="connsiteY28" fmla="*/ 43376 h 52606"/>
              <a:gd name="connsiteX29" fmla="*/ 29344 w 38267"/>
              <a:gd name="connsiteY29" fmla="*/ 38331 h 5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267" h="52606">
                <a:moveTo>
                  <a:pt x="29344" y="38448"/>
                </a:moveTo>
                <a:cubicBezTo>
                  <a:pt x="29438" y="36454"/>
                  <a:pt x="28570" y="34530"/>
                  <a:pt x="26998" y="33286"/>
                </a:cubicBezTo>
                <a:cubicBezTo>
                  <a:pt x="24382" y="31550"/>
                  <a:pt x="21484" y="30283"/>
                  <a:pt x="18434" y="29533"/>
                </a:cubicBezTo>
                <a:cubicBezTo>
                  <a:pt x="14973" y="28699"/>
                  <a:pt x="11653" y="27350"/>
                  <a:pt x="8580" y="25544"/>
                </a:cubicBezTo>
                <a:cubicBezTo>
                  <a:pt x="4262" y="23232"/>
                  <a:pt x="1599" y="18704"/>
                  <a:pt x="1658" y="13812"/>
                </a:cubicBezTo>
                <a:cubicBezTo>
                  <a:pt x="1599" y="9823"/>
                  <a:pt x="3429" y="6046"/>
                  <a:pt x="6585" y="3606"/>
                </a:cubicBezTo>
                <a:cubicBezTo>
                  <a:pt x="10375" y="908"/>
                  <a:pt x="14962" y="-453"/>
                  <a:pt x="19607" y="-266"/>
                </a:cubicBezTo>
                <a:cubicBezTo>
                  <a:pt x="22916" y="-348"/>
                  <a:pt x="26200" y="297"/>
                  <a:pt x="29227" y="1611"/>
                </a:cubicBezTo>
                <a:cubicBezTo>
                  <a:pt x="31902" y="2785"/>
                  <a:pt x="34178" y="4697"/>
                  <a:pt x="35797" y="7125"/>
                </a:cubicBezTo>
                <a:cubicBezTo>
                  <a:pt x="37334" y="9589"/>
                  <a:pt x="38143" y="12440"/>
                  <a:pt x="38143" y="15337"/>
                </a:cubicBezTo>
                <a:lnTo>
                  <a:pt x="29344" y="15337"/>
                </a:lnTo>
                <a:cubicBezTo>
                  <a:pt x="29497" y="12944"/>
                  <a:pt x="28547" y="10609"/>
                  <a:pt x="26763" y="9002"/>
                </a:cubicBezTo>
                <a:cubicBezTo>
                  <a:pt x="24734" y="7418"/>
                  <a:pt x="22177" y="6668"/>
                  <a:pt x="19607" y="6890"/>
                </a:cubicBezTo>
                <a:cubicBezTo>
                  <a:pt x="17214" y="6773"/>
                  <a:pt x="14832" y="7383"/>
                  <a:pt x="12803" y="8650"/>
                </a:cubicBezTo>
                <a:cubicBezTo>
                  <a:pt x="11254" y="9906"/>
                  <a:pt x="10386" y="11818"/>
                  <a:pt x="10457" y="13812"/>
                </a:cubicBezTo>
                <a:cubicBezTo>
                  <a:pt x="10457" y="15748"/>
                  <a:pt x="11419" y="17555"/>
                  <a:pt x="13038" y="18622"/>
                </a:cubicBezTo>
                <a:cubicBezTo>
                  <a:pt x="15736" y="20229"/>
                  <a:pt x="18657" y="21414"/>
                  <a:pt x="21719" y="22142"/>
                </a:cubicBezTo>
                <a:cubicBezTo>
                  <a:pt x="25062" y="23080"/>
                  <a:pt x="28253" y="24453"/>
                  <a:pt x="31221" y="26248"/>
                </a:cubicBezTo>
                <a:cubicBezTo>
                  <a:pt x="33415" y="27503"/>
                  <a:pt x="35245" y="29333"/>
                  <a:pt x="36501" y="31527"/>
                </a:cubicBezTo>
                <a:cubicBezTo>
                  <a:pt x="37674" y="33603"/>
                  <a:pt x="38237" y="35950"/>
                  <a:pt x="38143" y="38331"/>
                </a:cubicBezTo>
                <a:cubicBezTo>
                  <a:pt x="38366" y="42355"/>
                  <a:pt x="36501" y="46203"/>
                  <a:pt x="33216" y="48538"/>
                </a:cubicBezTo>
                <a:cubicBezTo>
                  <a:pt x="29333" y="51224"/>
                  <a:pt x="24675" y="52550"/>
                  <a:pt x="19959" y="52292"/>
                </a:cubicBezTo>
                <a:cubicBezTo>
                  <a:pt x="16440" y="52339"/>
                  <a:pt x="12955" y="51623"/>
                  <a:pt x="9753" y="50180"/>
                </a:cubicBezTo>
                <a:cubicBezTo>
                  <a:pt x="6879" y="49018"/>
                  <a:pt x="4403" y="47059"/>
                  <a:pt x="2596" y="44549"/>
                </a:cubicBezTo>
                <a:cubicBezTo>
                  <a:pt x="766" y="42120"/>
                  <a:pt x="-184" y="39141"/>
                  <a:pt x="-102" y="36102"/>
                </a:cubicBezTo>
                <a:lnTo>
                  <a:pt x="8932" y="36102"/>
                </a:lnTo>
                <a:cubicBezTo>
                  <a:pt x="8756" y="38706"/>
                  <a:pt x="9847" y="41240"/>
                  <a:pt x="11865" y="42906"/>
                </a:cubicBezTo>
                <a:cubicBezTo>
                  <a:pt x="14211" y="44596"/>
                  <a:pt x="17073" y="45429"/>
                  <a:pt x="19959" y="45253"/>
                </a:cubicBezTo>
                <a:cubicBezTo>
                  <a:pt x="22446" y="45393"/>
                  <a:pt x="24910" y="44736"/>
                  <a:pt x="26998" y="43376"/>
                </a:cubicBezTo>
                <a:cubicBezTo>
                  <a:pt x="28547" y="42167"/>
                  <a:pt x="29415" y="40290"/>
                  <a:pt x="29344" y="38331"/>
                </a:cubicBezTo>
                <a:close/>
              </a:path>
            </a:pathLst>
          </a:custGeom>
          <a:solidFill>
            <a:srgbClr val="FFFFFF"/>
          </a:solidFill>
          <a:ln w="1171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FEE4D91-FEC5-4F22-93BD-24C6B48DC4A4}"/>
              </a:ext>
            </a:extLst>
          </p:cNvPr>
          <p:cNvSpPr/>
          <p:nvPr/>
        </p:nvSpPr>
        <p:spPr>
          <a:xfrm>
            <a:off x="7934484" y="4059385"/>
            <a:ext cx="38479" cy="52612"/>
          </a:xfrm>
          <a:custGeom>
            <a:avLst/>
            <a:gdLst>
              <a:gd name="connsiteX0" fmla="*/ 29340 w 38479"/>
              <a:gd name="connsiteY0" fmla="*/ 38455 h 52612"/>
              <a:gd name="connsiteX1" fmla="*/ 27111 w 38479"/>
              <a:gd name="connsiteY1" fmla="*/ 33293 h 52612"/>
              <a:gd name="connsiteX2" fmla="*/ 18429 w 38479"/>
              <a:gd name="connsiteY2" fmla="*/ 29539 h 52612"/>
              <a:gd name="connsiteX3" fmla="*/ 8575 w 38479"/>
              <a:gd name="connsiteY3" fmla="*/ 25550 h 52612"/>
              <a:gd name="connsiteX4" fmla="*/ 1536 w 38479"/>
              <a:gd name="connsiteY4" fmla="*/ 13819 h 52612"/>
              <a:gd name="connsiteX5" fmla="*/ 6698 w 38479"/>
              <a:gd name="connsiteY5" fmla="*/ 3612 h 52612"/>
              <a:gd name="connsiteX6" fmla="*/ 19837 w 38479"/>
              <a:gd name="connsiteY6" fmla="*/ -259 h 52612"/>
              <a:gd name="connsiteX7" fmla="*/ 29340 w 38479"/>
              <a:gd name="connsiteY7" fmla="*/ 1618 h 52612"/>
              <a:gd name="connsiteX8" fmla="*/ 35792 w 38479"/>
              <a:gd name="connsiteY8" fmla="*/ 7132 h 52612"/>
              <a:gd name="connsiteX9" fmla="*/ 38373 w 38479"/>
              <a:gd name="connsiteY9" fmla="*/ 15344 h 52612"/>
              <a:gd name="connsiteX10" fmla="*/ 29340 w 38479"/>
              <a:gd name="connsiteY10" fmla="*/ 15344 h 52612"/>
              <a:gd name="connsiteX11" fmla="*/ 26876 w 38479"/>
              <a:gd name="connsiteY11" fmla="*/ 9009 h 52612"/>
              <a:gd name="connsiteX12" fmla="*/ 19603 w 38479"/>
              <a:gd name="connsiteY12" fmla="*/ 6897 h 52612"/>
              <a:gd name="connsiteX13" fmla="*/ 13033 w 38479"/>
              <a:gd name="connsiteY13" fmla="*/ 8657 h 52612"/>
              <a:gd name="connsiteX14" fmla="*/ 11355 w 38479"/>
              <a:gd name="connsiteY14" fmla="*/ 16951 h 52612"/>
              <a:gd name="connsiteX15" fmla="*/ 13033 w 38479"/>
              <a:gd name="connsiteY15" fmla="*/ 18628 h 52612"/>
              <a:gd name="connsiteX16" fmla="*/ 21479 w 38479"/>
              <a:gd name="connsiteY16" fmla="*/ 22148 h 52612"/>
              <a:gd name="connsiteX17" fmla="*/ 31217 w 38479"/>
              <a:gd name="connsiteY17" fmla="*/ 26254 h 52612"/>
              <a:gd name="connsiteX18" fmla="*/ 36496 w 38479"/>
              <a:gd name="connsiteY18" fmla="*/ 31533 h 52612"/>
              <a:gd name="connsiteX19" fmla="*/ 38256 w 38479"/>
              <a:gd name="connsiteY19" fmla="*/ 38338 h 52612"/>
              <a:gd name="connsiteX20" fmla="*/ 33211 w 38479"/>
              <a:gd name="connsiteY20" fmla="*/ 48544 h 52612"/>
              <a:gd name="connsiteX21" fmla="*/ 19954 w 38479"/>
              <a:gd name="connsiteY21" fmla="*/ 52298 h 52612"/>
              <a:gd name="connsiteX22" fmla="*/ 9748 w 38479"/>
              <a:gd name="connsiteY22" fmla="*/ 50186 h 52612"/>
              <a:gd name="connsiteX23" fmla="*/ 2474 w 38479"/>
              <a:gd name="connsiteY23" fmla="*/ 44555 h 52612"/>
              <a:gd name="connsiteX24" fmla="*/ -107 w 38479"/>
              <a:gd name="connsiteY24" fmla="*/ 36109 h 52612"/>
              <a:gd name="connsiteX25" fmla="*/ 8809 w 38479"/>
              <a:gd name="connsiteY25" fmla="*/ 36109 h 52612"/>
              <a:gd name="connsiteX26" fmla="*/ 11625 w 38479"/>
              <a:gd name="connsiteY26" fmla="*/ 42913 h 52612"/>
              <a:gd name="connsiteX27" fmla="*/ 19954 w 38479"/>
              <a:gd name="connsiteY27" fmla="*/ 45259 h 52612"/>
              <a:gd name="connsiteX28" fmla="*/ 26993 w 38479"/>
              <a:gd name="connsiteY28" fmla="*/ 43382 h 52612"/>
              <a:gd name="connsiteX29" fmla="*/ 29222 w 38479"/>
              <a:gd name="connsiteY29" fmla="*/ 38338 h 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479" h="52612">
                <a:moveTo>
                  <a:pt x="29340" y="38455"/>
                </a:moveTo>
                <a:cubicBezTo>
                  <a:pt x="29480" y="36472"/>
                  <a:pt x="28648" y="34548"/>
                  <a:pt x="27111" y="33293"/>
                </a:cubicBezTo>
                <a:cubicBezTo>
                  <a:pt x="24424" y="31604"/>
                  <a:pt x="21491" y="30349"/>
                  <a:pt x="18429" y="29539"/>
                </a:cubicBezTo>
                <a:cubicBezTo>
                  <a:pt x="14992" y="28636"/>
                  <a:pt x="11672" y="27298"/>
                  <a:pt x="8575" y="25550"/>
                </a:cubicBezTo>
                <a:cubicBezTo>
                  <a:pt x="4269" y="23204"/>
                  <a:pt x="1583" y="18723"/>
                  <a:pt x="1536" y="13819"/>
                </a:cubicBezTo>
                <a:cubicBezTo>
                  <a:pt x="1512" y="9783"/>
                  <a:pt x="3436" y="5982"/>
                  <a:pt x="6698" y="3612"/>
                </a:cubicBezTo>
                <a:cubicBezTo>
                  <a:pt x="10522" y="879"/>
                  <a:pt x="15145" y="-482"/>
                  <a:pt x="19837" y="-259"/>
                </a:cubicBezTo>
                <a:cubicBezTo>
                  <a:pt x="23098" y="-306"/>
                  <a:pt x="26336" y="339"/>
                  <a:pt x="29340" y="1618"/>
                </a:cubicBezTo>
                <a:cubicBezTo>
                  <a:pt x="31956" y="2826"/>
                  <a:pt x="34196" y="4738"/>
                  <a:pt x="35792" y="7132"/>
                </a:cubicBezTo>
                <a:cubicBezTo>
                  <a:pt x="37446" y="9548"/>
                  <a:pt x="38349" y="12411"/>
                  <a:pt x="38373" y="15344"/>
                </a:cubicBezTo>
                <a:lnTo>
                  <a:pt x="29340" y="15344"/>
                </a:lnTo>
                <a:cubicBezTo>
                  <a:pt x="29516" y="12962"/>
                  <a:pt x="28612" y="10639"/>
                  <a:pt x="26876" y="9009"/>
                </a:cubicBezTo>
                <a:cubicBezTo>
                  <a:pt x="24811" y="7402"/>
                  <a:pt x="22207" y="6639"/>
                  <a:pt x="19603" y="6897"/>
                </a:cubicBezTo>
                <a:cubicBezTo>
                  <a:pt x="17280" y="6733"/>
                  <a:pt x="14969" y="7354"/>
                  <a:pt x="13033" y="8657"/>
                </a:cubicBezTo>
                <a:cubicBezTo>
                  <a:pt x="10276" y="10487"/>
                  <a:pt x="9525" y="14194"/>
                  <a:pt x="11355" y="16951"/>
                </a:cubicBezTo>
                <a:cubicBezTo>
                  <a:pt x="11801" y="17620"/>
                  <a:pt x="12364" y="18183"/>
                  <a:pt x="13033" y="18628"/>
                </a:cubicBezTo>
                <a:cubicBezTo>
                  <a:pt x="15661" y="20201"/>
                  <a:pt x="18511" y="21386"/>
                  <a:pt x="21479" y="22148"/>
                </a:cubicBezTo>
                <a:cubicBezTo>
                  <a:pt x="24893" y="23086"/>
                  <a:pt x="28167" y="24471"/>
                  <a:pt x="31217" y="26254"/>
                </a:cubicBezTo>
                <a:cubicBezTo>
                  <a:pt x="33387" y="27545"/>
                  <a:pt x="35205" y="29363"/>
                  <a:pt x="36496" y="31533"/>
                </a:cubicBezTo>
                <a:cubicBezTo>
                  <a:pt x="37657" y="33610"/>
                  <a:pt x="38256" y="35956"/>
                  <a:pt x="38256" y="38338"/>
                </a:cubicBezTo>
                <a:cubicBezTo>
                  <a:pt x="38326" y="42350"/>
                  <a:pt x="36437" y="46151"/>
                  <a:pt x="33211" y="48544"/>
                </a:cubicBezTo>
                <a:cubicBezTo>
                  <a:pt x="29328" y="51231"/>
                  <a:pt x="24670" y="52556"/>
                  <a:pt x="19954" y="52298"/>
                </a:cubicBezTo>
                <a:cubicBezTo>
                  <a:pt x="16447" y="52322"/>
                  <a:pt x="12962" y="51606"/>
                  <a:pt x="9748" y="50186"/>
                </a:cubicBezTo>
                <a:cubicBezTo>
                  <a:pt x="6827" y="49060"/>
                  <a:pt x="4293" y="47101"/>
                  <a:pt x="2474" y="44555"/>
                </a:cubicBezTo>
                <a:cubicBezTo>
                  <a:pt x="785" y="42056"/>
                  <a:pt x="-118" y="39124"/>
                  <a:pt x="-107" y="36109"/>
                </a:cubicBezTo>
                <a:lnTo>
                  <a:pt x="8809" y="36109"/>
                </a:lnTo>
                <a:cubicBezTo>
                  <a:pt x="8692" y="38678"/>
                  <a:pt x="9724" y="41177"/>
                  <a:pt x="11625" y="42913"/>
                </a:cubicBezTo>
                <a:cubicBezTo>
                  <a:pt x="14065" y="44602"/>
                  <a:pt x="16998" y="45435"/>
                  <a:pt x="19954" y="45259"/>
                </a:cubicBezTo>
                <a:cubicBezTo>
                  <a:pt x="22441" y="45400"/>
                  <a:pt x="24905" y="44743"/>
                  <a:pt x="26993" y="43382"/>
                </a:cubicBezTo>
                <a:cubicBezTo>
                  <a:pt x="28518" y="42162"/>
                  <a:pt x="29340" y="40285"/>
                  <a:pt x="29222" y="38338"/>
                </a:cubicBezTo>
                <a:close/>
              </a:path>
            </a:pathLst>
          </a:custGeom>
          <a:solidFill>
            <a:srgbClr val="FFFFFF"/>
          </a:solidFill>
          <a:ln w="1171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A0C032-D59A-4DC6-94E2-8A44F700042B}"/>
              </a:ext>
            </a:extLst>
          </p:cNvPr>
          <p:cNvSpPr/>
          <p:nvPr/>
        </p:nvSpPr>
        <p:spPr>
          <a:xfrm>
            <a:off x="7978584" y="4059532"/>
            <a:ext cx="42959" cy="52567"/>
          </a:xfrm>
          <a:custGeom>
            <a:avLst/>
            <a:gdLst>
              <a:gd name="connsiteX0" fmla="*/ 34042 w 42959"/>
              <a:gd name="connsiteY0" fmla="*/ 24700 h 52567"/>
              <a:gd name="connsiteX1" fmla="*/ 30757 w 42959"/>
              <a:gd name="connsiteY1" fmla="*/ 11560 h 52567"/>
              <a:gd name="connsiteX2" fmla="*/ 21607 w 42959"/>
              <a:gd name="connsiteY2" fmla="*/ 6985 h 52567"/>
              <a:gd name="connsiteX3" fmla="*/ 12573 w 42959"/>
              <a:gd name="connsiteY3" fmla="*/ 11560 h 52567"/>
              <a:gd name="connsiteX4" fmla="*/ 9171 w 42959"/>
              <a:gd name="connsiteY4" fmla="*/ 24347 h 52567"/>
              <a:gd name="connsiteX5" fmla="*/ 9171 w 42959"/>
              <a:gd name="connsiteY5" fmla="*/ 27163 h 52567"/>
              <a:gd name="connsiteX6" fmla="*/ 12573 w 42959"/>
              <a:gd name="connsiteY6" fmla="*/ 40302 h 52567"/>
              <a:gd name="connsiteX7" fmla="*/ 21607 w 42959"/>
              <a:gd name="connsiteY7" fmla="*/ 44878 h 52567"/>
              <a:gd name="connsiteX8" fmla="*/ 30757 w 42959"/>
              <a:gd name="connsiteY8" fmla="*/ 40537 h 52567"/>
              <a:gd name="connsiteX9" fmla="*/ 34042 w 42959"/>
              <a:gd name="connsiteY9" fmla="*/ 27163 h 52567"/>
              <a:gd name="connsiteX10" fmla="*/ 42841 w 42959"/>
              <a:gd name="connsiteY10" fmla="*/ 27163 h 52567"/>
              <a:gd name="connsiteX11" fmla="*/ 40260 w 42959"/>
              <a:gd name="connsiteY11" fmla="*/ 40537 h 52567"/>
              <a:gd name="connsiteX12" fmla="*/ 32869 w 42959"/>
              <a:gd name="connsiteY12" fmla="*/ 49101 h 52567"/>
              <a:gd name="connsiteX13" fmla="*/ 21137 w 42959"/>
              <a:gd name="connsiteY13" fmla="*/ 52268 h 52567"/>
              <a:gd name="connsiteX14" fmla="*/ 10110 w 42959"/>
              <a:gd name="connsiteY14" fmla="*/ 49101 h 52567"/>
              <a:gd name="connsiteX15" fmla="*/ 2602 w 42959"/>
              <a:gd name="connsiteY15" fmla="*/ 40537 h 52567"/>
              <a:gd name="connsiteX16" fmla="*/ -97 w 42959"/>
              <a:gd name="connsiteY16" fmla="*/ 27515 h 52567"/>
              <a:gd name="connsiteX17" fmla="*/ -97 w 42959"/>
              <a:gd name="connsiteY17" fmla="*/ 24700 h 52567"/>
              <a:gd name="connsiteX18" fmla="*/ 2602 w 42959"/>
              <a:gd name="connsiteY18" fmla="*/ 11443 h 52567"/>
              <a:gd name="connsiteX19" fmla="*/ 10110 w 42959"/>
              <a:gd name="connsiteY19" fmla="*/ 2761 h 52567"/>
              <a:gd name="connsiteX20" fmla="*/ 32165 w 42959"/>
              <a:gd name="connsiteY20" fmla="*/ 2761 h 52567"/>
              <a:gd name="connsiteX21" fmla="*/ 39673 w 42959"/>
              <a:gd name="connsiteY21" fmla="*/ 11208 h 52567"/>
              <a:gd name="connsiteX22" fmla="*/ 42372 w 42959"/>
              <a:gd name="connsiteY22" fmla="*/ 24465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59" h="52567">
                <a:moveTo>
                  <a:pt x="34042" y="24700"/>
                </a:moveTo>
                <a:cubicBezTo>
                  <a:pt x="34324" y="20089"/>
                  <a:pt x="33174" y="15502"/>
                  <a:pt x="30757" y="11560"/>
                </a:cubicBezTo>
                <a:cubicBezTo>
                  <a:pt x="28681" y="8580"/>
                  <a:pt x="25232" y="6856"/>
                  <a:pt x="21607" y="6985"/>
                </a:cubicBezTo>
                <a:cubicBezTo>
                  <a:pt x="18017" y="6867"/>
                  <a:pt x="14615" y="8592"/>
                  <a:pt x="12573" y="11560"/>
                </a:cubicBezTo>
                <a:cubicBezTo>
                  <a:pt x="10239" y="15408"/>
                  <a:pt x="9054" y="19843"/>
                  <a:pt x="9171" y="24347"/>
                </a:cubicBezTo>
                <a:lnTo>
                  <a:pt x="9171" y="27163"/>
                </a:lnTo>
                <a:cubicBezTo>
                  <a:pt x="8902" y="31785"/>
                  <a:pt x="10098" y="36384"/>
                  <a:pt x="12573" y="40302"/>
                </a:cubicBezTo>
                <a:cubicBezTo>
                  <a:pt x="14626" y="43247"/>
                  <a:pt x="18017" y="44972"/>
                  <a:pt x="21607" y="44878"/>
                </a:cubicBezTo>
                <a:cubicBezTo>
                  <a:pt x="25185" y="45042"/>
                  <a:pt x="28622" y="43411"/>
                  <a:pt x="30757" y="40537"/>
                </a:cubicBezTo>
                <a:cubicBezTo>
                  <a:pt x="33162" y="36513"/>
                  <a:pt x="34312" y="31844"/>
                  <a:pt x="34042" y="27163"/>
                </a:cubicBezTo>
                <a:close/>
                <a:moveTo>
                  <a:pt x="42841" y="27163"/>
                </a:moveTo>
                <a:cubicBezTo>
                  <a:pt x="42970" y="31762"/>
                  <a:pt x="42090" y="36326"/>
                  <a:pt x="40260" y="40537"/>
                </a:cubicBezTo>
                <a:cubicBezTo>
                  <a:pt x="38617" y="44010"/>
                  <a:pt x="36060" y="46966"/>
                  <a:pt x="32869" y="49101"/>
                </a:cubicBezTo>
                <a:cubicBezTo>
                  <a:pt x="29373" y="51318"/>
                  <a:pt x="25279" y="52433"/>
                  <a:pt x="21137" y="52268"/>
                </a:cubicBezTo>
                <a:cubicBezTo>
                  <a:pt x="17231" y="52339"/>
                  <a:pt x="13383" y="51236"/>
                  <a:pt x="10110" y="49101"/>
                </a:cubicBezTo>
                <a:cubicBezTo>
                  <a:pt x="6790" y="47071"/>
                  <a:pt x="4174" y="44092"/>
                  <a:pt x="2602" y="40537"/>
                </a:cubicBezTo>
                <a:cubicBezTo>
                  <a:pt x="748" y="36454"/>
                  <a:pt x="-167" y="31996"/>
                  <a:pt x="-97" y="27515"/>
                </a:cubicBezTo>
                <a:lnTo>
                  <a:pt x="-97" y="24700"/>
                </a:lnTo>
                <a:cubicBezTo>
                  <a:pt x="-214" y="20136"/>
                  <a:pt x="713" y="15596"/>
                  <a:pt x="2602" y="11443"/>
                </a:cubicBezTo>
                <a:cubicBezTo>
                  <a:pt x="4138" y="7841"/>
                  <a:pt x="6766" y="4803"/>
                  <a:pt x="10110" y="2761"/>
                </a:cubicBezTo>
                <a:cubicBezTo>
                  <a:pt x="16902" y="-1298"/>
                  <a:pt x="25372" y="-1298"/>
                  <a:pt x="32165" y="2761"/>
                </a:cubicBezTo>
                <a:cubicBezTo>
                  <a:pt x="35497" y="4709"/>
                  <a:pt x="38125" y="7677"/>
                  <a:pt x="39673" y="11208"/>
                </a:cubicBezTo>
                <a:cubicBezTo>
                  <a:pt x="41480" y="15396"/>
                  <a:pt x="42395" y="19913"/>
                  <a:pt x="42372" y="24465"/>
                </a:cubicBezTo>
                <a:close/>
              </a:path>
            </a:pathLst>
          </a:custGeom>
          <a:solidFill>
            <a:srgbClr val="FFFFFF"/>
          </a:solidFill>
          <a:ln w="1171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EBEAAE-6A91-4EAC-8ED5-6ED8DFB20EDE}"/>
              </a:ext>
            </a:extLst>
          </p:cNvPr>
          <p:cNvSpPr/>
          <p:nvPr/>
        </p:nvSpPr>
        <p:spPr>
          <a:xfrm>
            <a:off x="8030330" y="4060112"/>
            <a:ext cx="32144" cy="51149"/>
          </a:xfrm>
          <a:custGeom>
            <a:avLst/>
            <a:gdLst>
              <a:gd name="connsiteX0" fmla="*/ 8916 w 32144"/>
              <a:gd name="connsiteY0" fmla="*/ 44111 h 51149"/>
              <a:gd name="connsiteX1" fmla="*/ 32144 w 32144"/>
              <a:gd name="connsiteY1" fmla="*/ 44111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4111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4111"/>
                </a:moveTo>
                <a:lnTo>
                  <a:pt x="32144" y="44111"/>
                </a:lnTo>
                <a:lnTo>
                  <a:pt x="32144" y="51150"/>
                </a:lnTo>
                <a:lnTo>
                  <a:pt x="0" y="51150"/>
                </a:lnTo>
                <a:lnTo>
                  <a:pt x="0" y="0"/>
                </a:lnTo>
                <a:lnTo>
                  <a:pt x="8916" y="0"/>
                </a:lnTo>
                <a:lnTo>
                  <a:pt x="8916" y="44111"/>
                </a:lnTo>
                <a:close/>
              </a:path>
            </a:pathLst>
          </a:custGeom>
          <a:solidFill>
            <a:srgbClr val="FFFFFF"/>
          </a:solidFill>
          <a:ln w="1171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C60B4B-7AB5-4074-B49E-C83B1B0F8462}"/>
              </a:ext>
            </a:extLst>
          </p:cNvPr>
          <p:cNvSpPr/>
          <p:nvPr/>
        </p:nvSpPr>
        <p:spPr>
          <a:xfrm>
            <a:off x="6735990" y="3986622"/>
            <a:ext cx="38113" cy="51317"/>
          </a:xfrm>
          <a:custGeom>
            <a:avLst/>
            <a:gdLst>
              <a:gd name="connsiteX0" fmla="*/ 8692 w 38113"/>
              <a:gd name="connsiteY0" fmla="*/ 24756 h 51317"/>
              <a:gd name="connsiteX1" fmla="*/ 19368 w 38113"/>
              <a:gd name="connsiteY1" fmla="*/ 24756 h 51317"/>
              <a:gd name="connsiteX2" fmla="*/ 26759 w 38113"/>
              <a:gd name="connsiteY2" fmla="*/ 22527 h 51317"/>
              <a:gd name="connsiteX3" fmla="*/ 29105 w 38113"/>
              <a:gd name="connsiteY3" fmla="*/ 16075 h 51317"/>
              <a:gd name="connsiteX4" fmla="*/ 26759 w 38113"/>
              <a:gd name="connsiteY4" fmla="*/ 9505 h 51317"/>
              <a:gd name="connsiteX5" fmla="*/ 19720 w 38113"/>
              <a:gd name="connsiteY5" fmla="*/ 6924 h 51317"/>
              <a:gd name="connsiteX6" fmla="*/ 8692 w 38113"/>
              <a:gd name="connsiteY6" fmla="*/ 6924 h 51317"/>
              <a:gd name="connsiteX7" fmla="*/ 8692 w 38113"/>
              <a:gd name="connsiteY7" fmla="*/ 31912 h 51317"/>
              <a:gd name="connsiteX8" fmla="*/ 8692 w 38113"/>
              <a:gd name="connsiteY8" fmla="*/ 51035 h 51317"/>
              <a:gd name="connsiteX9" fmla="*/ -107 w 38113"/>
              <a:gd name="connsiteY9" fmla="*/ 51035 h 51317"/>
              <a:gd name="connsiteX10" fmla="*/ -107 w 38113"/>
              <a:gd name="connsiteY10" fmla="*/ -232 h 51317"/>
              <a:gd name="connsiteX11" fmla="*/ 19368 w 38113"/>
              <a:gd name="connsiteY11" fmla="*/ -232 h 51317"/>
              <a:gd name="connsiteX12" fmla="*/ 32976 w 38113"/>
              <a:gd name="connsiteY12" fmla="*/ 4226 h 51317"/>
              <a:gd name="connsiteX13" fmla="*/ 33551 w 38113"/>
              <a:gd name="connsiteY13" fmla="*/ 27114 h 51317"/>
              <a:gd name="connsiteX14" fmla="*/ 32976 w 38113"/>
              <a:gd name="connsiteY14" fmla="*/ 27689 h 51317"/>
              <a:gd name="connsiteX15" fmla="*/ 19133 w 38113"/>
              <a:gd name="connsiteY15" fmla="*/ 31912 h 5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13" h="51317">
                <a:moveTo>
                  <a:pt x="8692" y="24756"/>
                </a:moveTo>
                <a:lnTo>
                  <a:pt x="19368" y="24756"/>
                </a:lnTo>
                <a:cubicBezTo>
                  <a:pt x="22007" y="24873"/>
                  <a:pt x="24612" y="24087"/>
                  <a:pt x="26759" y="22527"/>
                </a:cubicBezTo>
                <a:cubicBezTo>
                  <a:pt x="28448" y="20826"/>
                  <a:pt x="29304" y="18468"/>
                  <a:pt x="29105" y="16075"/>
                </a:cubicBezTo>
                <a:cubicBezTo>
                  <a:pt x="29199" y="13670"/>
                  <a:pt x="28354" y="11312"/>
                  <a:pt x="26759" y="9505"/>
                </a:cubicBezTo>
                <a:cubicBezTo>
                  <a:pt x="24870" y="7722"/>
                  <a:pt x="22324" y="6783"/>
                  <a:pt x="19720" y="6924"/>
                </a:cubicBezTo>
                <a:lnTo>
                  <a:pt x="8692" y="6924"/>
                </a:lnTo>
                <a:close/>
                <a:moveTo>
                  <a:pt x="8692" y="31912"/>
                </a:moveTo>
                <a:lnTo>
                  <a:pt x="8692" y="51035"/>
                </a:lnTo>
                <a:lnTo>
                  <a:pt x="-107" y="51035"/>
                </a:lnTo>
                <a:lnTo>
                  <a:pt x="-107" y="-232"/>
                </a:lnTo>
                <a:lnTo>
                  <a:pt x="19368" y="-232"/>
                </a:lnTo>
                <a:cubicBezTo>
                  <a:pt x="24318" y="-596"/>
                  <a:pt x="29199" y="1012"/>
                  <a:pt x="32976" y="4226"/>
                </a:cubicBezTo>
                <a:cubicBezTo>
                  <a:pt x="39452" y="10385"/>
                  <a:pt x="39710" y="20638"/>
                  <a:pt x="33551" y="27114"/>
                </a:cubicBezTo>
                <a:cubicBezTo>
                  <a:pt x="33364" y="27314"/>
                  <a:pt x="33176" y="27501"/>
                  <a:pt x="32976" y="27689"/>
                </a:cubicBezTo>
                <a:cubicBezTo>
                  <a:pt x="29046" y="30762"/>
                  <a:pt x="24107" y="32264"/>
                  <a:pt x="19133" y="31912"/>
                </a:cubicBezTo>
                <a:close/>
              </a:path>
            </a:pathLst>
          </a:custGeom>
          <a:solidFill>
            <a:srgbClr val="FFFFFF"/>
          </a:solidFill>
          <a:ln w="1171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8134DD0-C41D-40A8-8159-C8A3B35C107A}"/>
              </a:ext>
            </a:extLst>
          </p:cNvPr>
          <p:cNvSpPr/>
          <p:nvPr/>
        </p:nvSpPr>
        <p:spPr>
          <a:xfrm>
            <a:off x="6771067" y="3986438"/>
            <a:ext cx="46574" cy="51266"/>
          </a:xfrm>
          <a:custGeom>
            <a:avLst/>
            <a:gdLst>
              <a:gd name="connsiteX0" fmla="*/ 15848 w 46574"/>
              <a:gd name="connsiteY0" fmla="*/ 31979 h 51266"/>
              <a:gd name="connsiteX1" fmla="*/ 30747 w 46574"/>
              <a:gd name="connsiteY1" fmla="*/ 31979 h 51266"/>
              <a:gd name="connsiteX2" fmla="*/ 23239 w 46574"/>
              <a:gd name="connsiteY2" fmla="*/ 10862 h 51266"/>
              <a:gd name="connsiteX3" fmla="*/ 33094 w 46574"/>
              <a:gd name="connsiteY3" fmla="*/ 39252 h 51266"/>
              <a:gd name="connsiteX4" fmla="*/ 13267 w 46574"/>
              <a:gd name="connsiteY4" fmla="*/ 39252 h 51266"/>
              <a:gd name="connsiteX5" fmla="*/ 9044 w 46574"/>
              <a:gd name="connsiteY5" fmla="*/ 50984 h 51266"/>
              <a:gd name="connsiteX6" fmla="*/ -107 w 46574"/>
              <a:gd name="connsiteY6" fmla="*/ 50984 h 51266"/>
              <a:gd name="connsiteX7" fmla="*/ 19250 w 46574"/>
              <a:gd name="connsiteY7" fmla="*/ -283 h 51266"/>
              <a:gd name="connsiteX8" fmla="*/ 27228 w 46574"/>
              <a:gd name="connsiteY8" fmla="*/ -283 h 51266"/>
              <a:gd name="connsiteX9" fmla="*/ 46468 w 46574"/>
              <a:gd name="connsiteY9" fmla="*/ 50984 h 51266"/>
              <a:gd name="connsiteX10" fmla="*/ 37317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848" y="31979"/>
                </a:moveTo>
                <a:lnTo>
                  <a:pt x="30747" y="31979"/>
                </a:lnTo>
                <a:lnTo>
                  <a:pt x="23239" y="10862"/>
                </a:lnTo>
                <a:close/>
                <a:moveTo>
                  <a:pt x="33094" y="39252"/>
                </a:moveTo>
                <a:lnTo>
                  <a:pt x="13267" y="39252"/>
                </a:lnTo>
                <a:lnTo>
                  <a:pt x="9044" y="50984"/>
                </a:lnTo>
                <a:lnTo>
                  <a:pt x="-107" y="50984"/>
                </a:lnTo>
                <a:lnTo>
                  <a:pt x="19250" y="-283"/>
                </a:lnTo>
                <a:lnTo>
                  <a:pt x="27228" y="-283"/>
                </a:lnTo>
                <a:lnTo>
                  <a:pt x="46468"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17B6DD2-F2D9-4488-9F78-4A5157DB16CA}"/>
              </a:ext>
            </a:extLst>
          </p:cNvPr>
          <p:cNvSpPr/>
          <p:nvPr/>
        </p:nvSpPr>
        <p:spPr>
          <a:xfrm>
            <a:off x="6823742" y="3986641"/>
            <a:ext cx="37928" cy="51299"/>
          </a:xfrm>
          <a:custGeom>
            <a:avLst/>
            <a:gdLst>
              <a:gd name="connsiteX0" fmla="*/ 8692 w 37928"/>
              <a:gd name="connsiteY0" fmla="*/ 24737 h 51299"/>
              <a:gd name="connsiteX1" fmla="*/ 19250 w 37928"/>
              <a:gd name="connsiteY1" fmla="*/ 24737 h 51299"/>
              <a:gd name="connsiteX2" fmla="*/ 26407 w 37928"/>
              <a:gd name="connsiteY2" fmla="*/ 22508 h 51299"/>
              <a:gd name="connsiteX3" fmla="*/ 28988 w 37928"/>
              <a:gd name="connsiteY3" fmla="*/ 16056 h 51299"/>
              <a:gd name="connsiteX4" fmla="*/ 26407 w 37928"/>
              <a:gd name="connsiteY4" fmla="*/ 9487 h 51299"/>
              <a:gd name="connsiteX5" fmla="*/ 19485 w 37928"/>
              <a:gd name="connsiteY5" fmla="*/ 6906 h 51299"/>
              <a:gd name="connsiteX6" fmla="*/ 8575 w 37928"/>
              <a:gd name="connsiteY6" fmla="*/ 6906 h 51299"/>
              <a:gd name="connsiteX7" fmla="*/ 8692 w 37928"/>
              <a:gd name="connsiteY7" fmla="*/ 31894 h 51299"/>
              <a:gd name="connsiteX8" fmla="*/ 8692 w 37928"/>
              <a:gd name="connsiteY8" fmla="*/ 51016 h 51299"/>
              <a:gd name="connsiteX9" fmla="*/ -107 w 37928"/>
              <a:gd name="connsiteY9" fmla="*/ 51016 h 51299"/>
              <a:gd name="connsiteX10" fmla="*/ -107 w 37928"/>
              <a:gd name="connsiteY10" fmla="*/ -251 h 51299"/>
              <a:gd name="connsiteX11" fmla="*/ 19250 w 37928"/>
              <a:gd name="connsiteY11" fmla="*/ -251 h 51299"/>
              <a:gd name="connsiteX12" fmla="*/ 32859 w 37928"/>
              <a:gd name="connsiteY12" fmla="*/ 4207 h 51299"/>
              <a:gd name="connsiteX13" fmla="*/ 37786 w 37928"/>
              <a:gd name="connsiteY13" fmla="*/ 15939 h 51299"/>
              <a:gd name="connsiteX14" fmla="*/ 32859 w 37928"/>
              <a:gd name="connsiteY14" fmla="*/ 27670 h 51299"/>
              <a:gd name="connsiteX15" fmla="*/ 19133 w 37928"/>
              <a:gd name="connsiteY15" fmla="*/ 31894 h 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28" h="51299">
                <a:moveTo>
                  <a:pt x="8692" y="24737"/>
                </a:moveTo>
                <a:lnTo>
                  <a:pt x="19250" y="24737"/>
                </a:lnTo>
                <a:cubicBezTo>
                  <a:pt x="21831" y="24902"/>
                  <a:pt x="24377" y="24116"/>
                  <a:pt x="26407" y="22508"/>
                </a:cubicBezTo>
                <a:cubicBezTo>
                  <a:pt x="28213" y="20866"/>
                  <a:pt x="29164" y="18485"/>
                  <a:pt x="28988" y="16056"/>
                </a:cubicBezTo>
                <a:cubicBezTo>
                  <a:pt x="29117" y="13593"/>
                  <a:pt x="28166" y="11199"/>
                  <a:pt x="26407" y="9487"/>
                </a:cubicBezTo>
                <a:cubicBezTo>
                  <a:pt x="24576" y="7680"/>
                  <a:pt x="22054" y="6741"/>
                  <a:pt x="19485" y="6906"/>
                </a:cubicBezTo>
                <a:lnTo>
                  <a:pt x="8575" y="6906"/>
                </a:lnTo>
                <a:close/>
                <a:moveTo>
                  <a:pt x="8692" y="31894"/>
                </a:moveTo>
                <a:lnTo>
                  <a:pt x="8692" y="51016"/>
                </a:lnTo>
                <a:lnTo>
                  <a:pt x="-107" y="51016"/>
                </a:lnTo>
                <a:lnTo>
                  <a:pt x="-107" y="-251"/>
                </a:lnTo>
                <a:lnTo>
                  <a:pt x="19250" y="-251"/>
                </a:lnTo>
                <a:cubicBezTo>
                  <a:pt x="24189" y="-532"/>
                  <a:pt x="29046" y="1052"/>
                  <a:pt x="32859" y="4207"/>
                </a:cubicBezTo>
                <a:cubicBezTo>
                  <a:pt x="36214" y="7152"/>
                  <a:pt x="38033" y="11481"/>
                  <a:pt x="37786" y="15939"/>
                </a:cubicBezTo>
                <a:cubicBezTo>
                  <a:pt x="38103" y="20409"/>
                  <a:pt x="36273" y="24773"/>
                  <a:pt x="32859" y="27670"/>
                </a:cubicBezTo>
                <a:cubicBezTo>
                  <a:pt x="28988" y="30779"/>
                  <a:pt x="24084" y="32281"/>
                  <a:pt x="19133" y="31894"/>
                </a:cubicBezTo>
                <a:close/>
              </a:path>
            </a:pathLst>
          </a:custGeom>
          <a:solidFill>
            <a:srgbClr val="FFFFFF"/>
          </a:solidFill>
          <a:ln w="1171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50E9D01-4608-44F0-94FC-D45BE7D0989A}"/>
              </a:ext>
            </a:extLst>
          </p:cNvPr>
          <p:cNvSpPr/>
          <p:nvPr/>
        </p:nvSpPr>
        <p:spPr>
          <a:xfrm>
            <a:off x="6869612" y="3986673"/>
            <a:ext cx="40708" cy="51149"/>
          </a:xfrm>
          <a:custGeom>
            <a:avLst/>
            <a:gdLst>
              <a:gd name="connsiteX0" fmla="*/ 40708 w 40708"/>
              <a:gd name="connsiteY0" fmla="*/ 51150 h 51149"/>
              <a:gd name="connsiteX1" fmla="*/ 31792 w 40708"/>
              <a:gd name="connsiteY1" fmla="*/ 51150 h 51149"/>
              <a:gd name="connsiteX2" fmla="*/ 31792 w 40708"/>
              <a:gd name="connsiteY2" fmla="*/ 28390 h 51149"/>
              <a:gd name="connsiteX3" fmla="*/ 8799 w 40708"/>
              <a:gd name="connsiteY3" fmla="*/ 28390 h 51149"/>
              <a:gd name="connsiteX4" fmla="*/ 8799 w 40708"/>
              <a:gd name="connsiteY4" fmla="*/ 51150 h 51149"/>
              <a:gd name="connsiteX5" fmla="*/ 0 w 40708"/>
              <a:gd name="connsiteY5" fmla="*/ 51150 h 51149"/>
              <a:gd name="connsiteX6" fmla="*/ 0 w 40708"/>
              <a:gd name="connsiteY6" fmla="*/ 0 h 51149"/>
              <a:gd name="connsiteX7" fmla="*/ 8799 w 40708"/>
              <a:gd name="connsiteY7" fmla="*/ 0 h 51149"/>
              <a:gd name="connsiteX8" fmla="*/ 8799 w 40708"/>
              <a:gd name="connsiteY8" fmla="*/ 21234 h 51149"/>
              <a:gd name="connsiteX9" fmla="*/ 31792 w 40708"/>
              <a:gd name="connsiteY9" fmla="*/ 21234 h 51149"/>
              <a:gd name="connsiteX10" fmla="*/ 31792 w 40708"/>
              <a:gd name="connsiteY10" fmla="*/ 0 h 51149"/>
              <a:gd name="connsiteX11" fmla="*/ 40708 w 40708"/>
              <a:gd name="connsiteY11" fmla="*/ 0 h 51149"/>
              <a:gd name="connsiteX12" fmla="*/ 40708 w 40708"/>
              <a:gd name="connsiteY12" fmla="*/ 5115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8" h="51149">
                <a:moveTo>
                  <a:pt x="40708" y="51150"/>
                </a:moveTo>
                <a:lnTo>
                  <a:pt x="31792" y="51150"/>
                </a:lnTo>
                <a:lnTo>
                  <a:pt x="31792" y="28390"/>
                </a:lnTo>
                <a:lnTo>
                  <a:pt x="8799" y="28390"/>
                </a:lnTo>
                <a:lnTo>
                  <a:pt x="8799" y="51150"/>
                </a:lnTo>
                <a:lnTo>
                  <a:pt x="0" y="51150"/>
                </a:lnTo>
                <a:lnTo>
                  <a:pt x="0" y="0"/>
                </a:lnTo>
                <a:lnTo>
                  <a:pt x="8799" y="0"/>
                </a:lnTo>
                <a:lnTo>
                  <a:pt x="8799" y="21234"/>
                </a:lnTo>
                <a:lnTo>
                  <a:pt x="31792" y="21234"/>
                </a:lnTo>
                <a:lnTo>
                  <a:pt x="31792" y="0"/>
                </a:lnTo>
                <a:lnTo>
                  <a:pt x="40708" y="0"/>
                </a:lnTo>
                <a:lnTo>
                  <a:pt x="40708" y="51150"/>
                </a:lnTo>
                <a:close/>
              </a:path>
            </a:pathLst>
          </a:custGeom>
          <a:solidFill>
            <a:srgbClr val="FFFFFF"/>
          </a:solidFill>
          <a:ln w="1171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48FDDA-BA30-4883-A4E1-3D5FC4131D6B}"/>
              </a:ext>
            </a:extLst>
          </p:cNvPr>
          <p:cNvSpPr/>
          <p:nvPr/>
        </p:nvSpPr>
        <p:spPr>
          <a:xfrm>
            <a:off x="6919119" y="3985958"/>
            <a:ext cx="42480" cy="52797"/>
          </a:xfrm>
          <a:custGeom>
            <a:avLst/>
            <a:gdLst>
              <a:gd name="connsiteX0" fmla="*/ 33563 w 42480"/>
              <a:gd name="connsiteY0" fmla="*/ 24599 h 52797"/>
              <a:gd name="connsiteX1" fmla="*/ 30396 w 42480"/>
              <a:gd name="connsiteY1" fmla="*/ 11694 h 52797"/>
              <a:gd name="connsiteX2" fmla="*/ 21128 w 42480"/>
              <a:gd name="connsiteY2" fmla="*/ 7119 h 52797"/>
              <a:gd name="connsiteX3" fmla="*/ 12095 w 42480"/>
              <a:gd name="connsiteY3" fmla="*/ 11460 h 52797"/>
              <a:gd name="connsiteX4" fmla="*/ 8927 w 42480"/>
              <a:gd name="connsiteY4" fmla="*/ 24482 h 52797"/>
              <a:gd name="connsiteX5" fmla="*/ 8927 w 42480"/>
              <a:gd name="connsiteY5" fmla="*/ 27297 h 52797"/>
              <a:gd name="connsiteX6" fmla="*/ 12095 w 42480"/>
              <a:gd name="connsiteY6" fmla="*/ 40437 h 52797"/>
              <a:gd name="connsiteX7" fmla="*/ 21363 w 42480"/>
              <a:gd name="connsiteY7" fmla="*/ 45012 h 52797"/>
              <a:gd name="connsiteX8" fmla="*/ 30396 w 42480"/>
              <a:gd name="connsiteY8" fmla="*/ 40437 h 52797"/>
              <a:gd name="connsiteX9" fmla="*/ 33563 w 42480"/>
              <a:gd name="connsiteY9" fmla="*/ 27297 h 52797"/>
              <a:gd name="connsiteX10" fmla="*/ 42362 w 42480"/>
              <a:gd name="connsiteY10" fmla="*/ 27297 h 52797"/>
              <a:gd name="connsiteX11" fmla="*/ 39898 w 42480"/>
              <a:gd name="connsiteY11" fmla="*/ 40554 h 52797"/>
              <a:gd name="connsiteX12" fmla="*/ 12670 w 42480"/>
              <a:gd name="connsiteY12" fmla="*/ 50631 h 52797"/>
              <a:gd name="connsiteX13" fmla="*/ 2592 w 42480"/>
              <a:gd name="connsiteY13" fmla="*/ 40554 h 52797"/>
              <a:gd name="connsiteX14" fmla="*/ -106 w 42480"/>
              <a:gd name="connsiteY14" fmla="*/ 27649 h 52797"/>
              <a:gd name="connsiteX15" fmla="*/ -106 w 42480"/>
              <a:gd name="connsiteY15" fmla="*/ 24716 h 52797"/>
              <a:gd name="connsiteX16" fmla="*/ 2592 w 42480"/>
              <a:gd name="connsiteY16" fmla="*/ 11460 h 52797"/>
              <a:gd name="connsiteX17" fmla="*/ 10100 w 42480"/>
              <a:gd name="connsiteY17" fmla="*/ 2661 h 52797"/>
              <a:gd name="connsiteX18" fmla="*/ 21128 w 42480"/>
              <a:gd name="connsiteY18" fmla="*/ -272 h 52797"/>
              <a:gd name="connsiteX19" fmla="*/ 32156 w 42480"/>
              <a:gd name="connsiteY19" fmla="*/ 2661 h 52797"/>
              <a:gd name="connsiteX20" fmla="*/ 39664 w 42480"/>
              <a:gd name="connsiteY20" fmla="*/ 11343 h 52797"/>
              <a:gd name="connsiteX21" fmla="*/ 42362 w 42480"/>
              <a:gd name="connsiteY21" fmla="*/ 24482 h 5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480" h="52797">
                <a:moveTo>
                  <a:pt x="33563" y="24599"/>
                </a:moveTo>
                <a:cubicBezTo>
                  <a:pt x="33810" y="20082"/>
                  <a:pt x="32707" y="15589"/>
                  <a:pt x="30396" y="11694"/>
                </a:cubicBezTo>
                <a:cubicBezTo>
                  <a:pt x="28284" y="8691"/>
                  <a:pt x="24800" y="6966"/>
                  <a:pt x="21128" y="7119"/>
                </a:cubicBezTo>
                <a:cubicBezTo>
                  <a:pt x="17597" y="7037"/>
                  <a:pt x="14242" y="8644"/>
                  <a:pt x="12095" y="11460"/>
                </a:cubicBezTo>
                <a:cubicBezTo>
                  <a:pt x="9760" y="15378"/>
                  <a:pt x="8657" y="19918"/>
                  <a:pt x="8927" y="24482"/>
                </a:cubicBezTo>
                <a:lnTo>
                  <a:pt x="8927" y="27297"/>
                </a:lnTo>
                <a:cubicBezTo>
                  <a:pt x="8669" y="31896"/>
                  <a:pt x="9772" y="36460"/>
                  <a:pt x="12095" y="40437"/>
                </a:cubicBezTo>
                <a:cubicBezTo>
                  <a:pt x="14206" y="43440"/>
                  <a:pt x="17691" y="45165"/>
                  <a:pt x="21363" y="45012"/>
                </a:cubicBezTo>
                <a:cubicBezTo>
                  <a:pt x="24964" y="45165"/>
                  <a:pt x="28390" y="43440"/>
                  <a:pt x="30396" y="40437"/>
                </a:cubicBezTo>
                <a:cubicBezTo>
                  <a:pt x="32766" y="36483"/>
                  <a:pt x="33868" y="31896"/>
                  <a:pt x="33563" y="27297"/>
                </a:cubicBezTo>
                <a:close/>
                <a:moveTo>
                  <a:pt x="42362" y="27297"/>
                </a:moveTo>
                <a:cubicBezTo>
                  <a:pt x="42444" y="31837"/>
                  <a:pt x="41600" y="36342"/>
                  <a:pt x="39898" y="40554"/>
                </a:cubicBezTo>
                <a:cubicBezTo>
                  <a:pt x="35159" y="50854"/>
                  <a:pt x="22970" y="55371"/>
                  <a:pt x="12670" y="50631"/>
                </a:cubicBezTo>
                <a:cubicBezTo>
                  <a:pt x="8211" y="48578"/>
                  <a:pt x="4645" y="45012"/>
                  <a:pt x="2592" y="40554"/>
                </a:cubicBezTo>
                <a:cubicBezTo>
                  <a:pt x="868" y="36471"/>
                  <a:pt x="-59" y="32084"/>
                  <a:pt x="-106" y="27649"/>
                </a:cubicBezTo>
                <a:lnTo>
                  <a:pt x="-106" y="24716"/>
                </a:lnTo>
                <a:cubicBezTo>
                  <a:pt x="-130" y="20153"/>
                  <a:pt x="785" y="15648"/>
                  <a:pt x="2592" y="11460"/>
                </a:cubicBezTo>
                <a:cubicBezTo>
                  <a:pt x="4164" y="7846"/>
                  <a:pt x="6780" y="4784"/>
                  <a:pt x="10100" y="2661"/>
                </a:cubicBezTo>
                <a:cubicBezTo>
                  <a:pt x="13432" y="667"/>
                  <a:pt x="17245" y="-354"/>
                  <a:pt x="21128" y="-272"/>
                </a:cubicBezTo>
                <a:cubicBezTo>
                  <a:pt x="25011" y="-401"/>
                  <a:pt x="28847" y="620"/>
                  <a:pt x="32156" y="2661"/>
                </a:cubicBezTo>
                <a:cubicBezTo>
                  <a:pt x="35499" y="4702"/>
                  <a:pt x="38127" y="7741"/>
                  <a:pt x="39664" y="11343"/>
                </a:cubicBezTo>
                <a:cubicBezTo>
                  <a:pt x="41576" y="15448"/>
                  <a:pt x="42491" y="19953"/>
                  <a:pt x="42362" y="24482"/>
                </a:cubicBezTo>
                <a:close/>
              </a:path>
            </a:pathLst>
          </a:custGeom>
          <a:solidFill>
            <a:srgbClr val="FFFFFF"/>
          </a:solidFill>
          <a:ln w="1171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6F417F8-FAAD-437B-B42A-0401BDA8A1B5}"/>
              </a:ext>
            </a:extLst>
          </p:cNvPr>
          <p:cNvSpPr/>
          <p:nvPr/>
        </p:nvSpPr>
        <p:spPr>
          <a:xfrm>
            <a:off x="6967918" y="3985582"/>
            <a:ext cx="38266" cy="52624"/>
          </a:xfrm>
          <a:custGeom>
            <a:avLst/>
            <a:gdLst>
              <a:gd name="connsiteX0" fmla="*/ 29109 w 38266"/>
              <a:gd name="connsiteY0" fmla="*/ 38701 h 52624"/>
              <a:gd name="connsiteX1" fmla="*/ 26997 w 38266"/>
              <a:gd name="connsiteY1" fmla="*/ 33657 h 52624"/>
              <a:gd name="connsiteX2" fmla="*/ 18316 w 38266"/>
              <a:gd name="connsiteY2" fmla="*/ 29902 h 52624"/>
              <a:gd name="connsiteX3" fmla="*/ 8461 w 38266"/>
              <a:gd name="connsiteY3" fmla="*/ 25679 h 52624"/>
              <a:gd name="connsiteX4" fmla="*/ 1422 w 38266"/>
              <a:gd name="connsiteY4" fmla="*/ 13948 h 52624"/>
              <a:gd name="connsiteX5" fmla="*/ 6584 w 38266"/>
              <a:gd name="connsiteY5" fmla="*/ 3741 h 52624"/>
              <a:gd name="connsiteX6" fmla="*/ 19606 w 38266"/>
              <a:gd name="connsiteY6" fmla="*/ -248 h 52624"/>
              <a:gd name="connsiteX7" fmla="*/ 29109 w 38266"/>
              <a:gd name="connsiteY7" fmla="*/ 1629 h 52624"/>
              <a:gd name="connsiteX8" fmla="*/ 35796 w 38266"/>
              <a:gd name="connsiteY8" fmla="*/ 7261 h 52624"/>
              <a:gd name="connsiteX9" fmla="*/ 38142 w 38266"/>
              <a:gd name="connsiteY9" fmla="*/ 15238 h 52624"/>
              <a:gd name="connsiteX10" fmla="*/ 29109 w 38266"/>
              <a:gd name="connsiteY10" fmla="*/ 15238 h 52624"/>
              <a:gd name="connsiteX11" fmla="*/ 26762 w 38266"/>
              <a:gd name="connsiteY11" fmla="*/ 9138 h 52624"/>
              <a:gd name="connsiteX12" fmla="*/ 19489 w 38266"/>
              <a:gd name="connsiteY12" fmla="*/ 6909 h 52624"/>
              <a:gd name="connsiteX13" fmla="*/ 12802 w 38266"/>
              <a:gd name="connsiteY13" fmla="*/ 8786 h 52624"/>
              <a:gd name="connsiteX14" fmla="*/ 10338 w 38266"/>
              <a:gd name="connsiteY14" fmla="*/ 13948 h 52624"/>
              <a:gd name="connsiteX15" fmla="*/ 13036 w 38266"/>
              <a:gd name="connsiteY15" fmla="*/ 18640 h 52624"/>
              <a:gd name="connsiteX16" fmla="*/ 21483 w 38266"/>
              <a:gd name="connsiteY16" fmla="*/ 22277 h 52624"/>
              <a:gd name="connsiteX17" fmla="*/ 31220 w 38266"/>
              <a:gd name="connsiteY17" fmla="*/ 26266 h 52624"/>
              <a:gd name="connsiteX18" fmla="*/ 36500 w 38266"/>
              <a:gd name="connsiteY18" fmla="*/ 31428 h 52624"/>
              <a:gd name="connsiteX19" fmla="*/ 38142 w 38266"/>
              <a:gd name="connsiteY19" fmla="*/ 38349 h 52624"/>
              <a:gd name="connsiteX20" fmla="*/ 33215 w 38266"/>
              <a:gd name="connsiteY20" fmla="*/ 48556 h 52624"/>
              <a:gd name="connsiteX21" fmla="*/ 19958 w 38266"/>
              <a:gd name="connsiteY21" fmla="*/ 52310 h 52624"/>
              <a:gd name="connsiteX22" fmla="*/ 9752 w 38266"/>
              <a:gd name="connsiteY22" fmla="*/ 50315 h 52624"/>
              <a:gd name="connsiteX23" fmla="*/ 2478 w 38266"/>
              <a:gd name="connsiteY23" fmla="*/ 44567 h 52624"/>
              <a:gd name="connsiteX24" fmla="*/ -103 w 38266"/>
              <a:gd name="connsiteY24" fmla="*/ 36238 h 52624"/>
              <a:gd name="connsiteX25" fmla="*/ 8696 w 38266"/>
              <a:gd name="connsiteY25" fmla="*/ 36238 h 52624"/>
              <a:gd name="connsiteX26" fmla="*/ 11629 w 38266"/>
              <a:gd name="connsiteY26" fmla="*/ 42807 h 52624"/>
              <a:gd name="connsiteX27" fmla="*/ 19958 w 38266"/>
              <a:gd name="connsiteY27" fmla="*/ 45153 h 52624"/>
              <a:gd name="connsiteX28" fmla="*/ 26997 w 38266"/>
              <a:gd name="connsiteY28" fmla="*/ 43277 h 52624"/>
              <a:gd name="connsiteX29" fmla="*/ 29109 w 38266"/>
              <a:gd name="connsiteY29" fmla="*/ 38349 h 5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266" h="52624">
                <a:moveTo>
                  <a:pt x="29109" y="38701"/>
                </a:moveTo>
                <a:cubicBezTo>
                  <a:pt x="29261" y="36777"/>
                  <a:pt x="28475" y="34900"/>
                  <a:pt x="26997" y="33657"/>
                </a:cubicBezTo>
                <a:cubicBezTo>
                  <a:pt x="24346" y="31897"/>
                  <a:pt x="21413" y="30630"/>
                  <a:pt x="18316" y="29902"/>
                </a:cubicBezTo>
                <a:cubicBezTo>
                  <a:pt x="14890" y="28847"/>
                  <a:pt x="11582" y="27439"/>
                  <a:pt x="8461" y="25679"/>
                </a:cubicBezTo>
                <a:cubicBezTo>
                  <a:pt x="4085" y="23415"/>
                  <a:pt x="1364" y="18875"/>
                  <a:pt x="1422" y="13948"/>
                </a:cubicBezTo>
                <a:cubicBezTo>
                  <a:pt x="1399" y="9912"/>
                  <a:pt x="3323" y="6111"/>
                  <a:pt x="6584" y="3741"/>
                </a:cubicBezTo>
                <a:cubicBezTo>
                  <a:pt x="10303" y="890"/>
                  <a:pt x="14925" y="-529"/>
                  <a:pt x="19606" y="-248"/>
                </a:cubicBezTo>
                <a:cubicBezTo>
                  <a:pt x="22868" y="-330"/>
                  <a:pt x="26117" y="315"/>
                  <a:pt x="29109" y="1629"/>
                </a:cubicBezTo>
                <a:cubicBezTo>
                  <a:pt x="31772" y="2920"/>
                  <a:pt x="34071" y="4855"/>
                  <a:pt x="35796" y="7261"/>
                </a:cubicBezTo>
                <a:cubicBezTo>
                  <a:pt x="37321" y="9642"/>
                  <a:pt x="38142" y="12411"/>
                  <a:pt x="38142" y="15238"/>
                </a:cubicBezTo>
                <a:lnTo>
                  <a:pt x="29109" y="15238"/>
                </a:lnTo>
                <a:cubicBezTo>
                  <a:pt x="29296" y="12950"/>
                  <a:pt x="28440" y="10710"/>
                  <a:pt x="26762" y="9138"/>
                </a:cubicBezTo>
                <a:cubicBezTo>
                  <a:pt x="24709" y="7507"/>
                  <a:pt x="22105" y="6709"/>
                  <a:pt x="19489" y="6909"/>
                </a:cubicBezTo>
                <a:cubicBezTo>
                  <a:pt x="17107" y="6721"/>
                  <a:pt x="14738" y="7390"/>
                  <a:pt x="12802" y="8786"/>
                </a:cubicBezTo>
                <a:cubicBezTo>
                  <a:pt x="11160" y="9982"/>
                  <a:pt x="10233" y="11918"/>
                  <a:pt x="10338" y="13948"/>
                </a:cubicBezTo>
                <a:cubicBezTo>
                  <a:pt x="10397" y="15860"/>
                  <a:pt x="11406" y="17620"/>
                  <a:pt x="13036" y="18640"/>
                </a:cubicBezTo>
                <a:cubicBezTo>
                  <a:pt x="15653" y="20259"/>
                  <a:pt x="18503" y="21491"/>
                  <a:pt x="21483" y="22277"/>
                </a:cubicBezTo>
                <a:cubicBezTo>
                  <a:pt x="24885" y="23180"/>
                  <a:pt x="28158" y="24518"/>
                  <a:pt x="31220" y="26266"/>
                </a:cubicBezTo>
                <a:cubicBezTo>
                  <a:pt x="33309" y="27615"/>
                  <a:pt x="35104" y="29374"/>
                  <a:pt x="36500" y="31428"/>
                </a:cubicBezTo>
                <a:cubicBezTo>
                  <a:pt x="37567" y="33586"/>
                  <a:pt x="38130" y="35944"/>
                  <a:pt x="38142" y="38349"/>
                </a:cubicBezTo>
                <a:cubicBezTo>
                  <a:pt x="38365" y="42373"/>
                  <a:pt x="36500" y="46221"/>
                  <a:pt x="33215" y="48556"/>
                </a:cubicBezTo>
                <a:cubicBezTo>
                  <a:pt x="29332" y="51242"/>
                  <a:pt x="24674" y="52568"/>
                  <a:pt x="19958" y="52310"/>
                </a:cubicBezTo>
                <a:cubicBezTo>
                  <a:pt x="16450" y="52415"/>
                  <a:pt x="12966" y="51735"/>
                  <a:pt x="9752" y="50315"/>
                </a:cubicBezTo>
                <a:cubicBezTo>
                  <a:pt x="6854" y="49095"/>
                  <a:pt x="4332" y="47101"/>
                  <a:pt x="2478" y="44567"/>
                </a:cubicBezTo>
                <a:cubicBezTo>
                  <a:pt x="730" y="42150"/>
                  <a:pt x="-173" y="39217"/>
                  <a:pt x="-103" y="36238"/>
                </a:cubicBezTo>
                <a:lnTo>
                  <a:pt x="8696" y="36238"/>
                </a:lnTo>
                <a:cubicBezTo>
                  <a:pt x="8590" y="38760"/>
                  <a:pt x="9681" y="41200"/>
                  <a:pt x="11629" y="42807"/>
                </a:cubicBezTo>
                <a:cubicBezTo>
                  <a:pt x="14010" y="44626"/>
                  <a:pt x="16978" y="45458"/>
                  <a:pt x="19958" y="45153"/>
                </a:cubicBezTo>
                <a:cubicBezTo>
                  <a:pt x="22457" y="45400"/>
                  <a:pt x="24956" y="44731"/>
                  <a:pt x="26997" y="43277"/>
                </a:cubicBezTo>
                <a:cubicBezTo>
                  <a:pt x="28475" y="42080"/>
                  <a:pt x="29261" y="40238"/>
                  <a:pt x="29109" y="38349"/>
                </a:cubicBezTo>
                <a:close/>
              </a:path>
            </a:pathLst>
          </a:custGeom>
          <a:solidFill>
            <a:srgbClr val="FFFFFF"/>
          </a:solidFill>
          <a:ln w="1171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4D4734B-A192-4CC8-B386-BBBCE83ABD1C}"/>
              </a:ext>
            </a:extLst>
          </p:cNvPr>
          <p:cNvSpPr/>
          <p:nvPr/>
        </p:nvSpPr>
        <p:spPr>
          <a:xfrm>
            <a:off x="8063061" y="3486088"/>
            <a:ext cx="40473" cy="51266"/>
          </a:xfrm>
          <a:custGeom>
            <a:avLst/>
            <a:gdLst>
              <a:gd name="connsiteX0" fmla="*/ 40474 w 40473"/>
              <a:gd name="connsiteY0" fmla="*/ 51267 h 51266"/>
              <a:gd name="connsiteX1" fmla="*/ 31558 w 40473"/>
              <a:gd name="connsiteY1" fmla="*/ 51267 h 51266"/>
              <a:gd name="connsiteX2" fmla="*/ 8799 w 40473"/>
              <a:gd name="connsiteY2" fmla="*/ 14782 h 51266"/>
              <a:gd name="connsiteX3" fmla="*/ 8799 w 40473"/>
              <a:gd name="connsiteY3" fmla="*/ 51267 h 51266"/>
              <a:gd name="connsiteX4" fmla="*/ 0 w 40473"/>
              <a:gd name="connsiteY4" fmla="*/ 51267 h 51266"/>
              <a:gd name="connsiteX5" fmla="*/ 0 w 40473"/>
              <a:gd name="connsiteY5" fmla="*/ 0 h 51266"/>
              <a:gd name="connsiteX6" fmla="*/ 8799 w 40473"/>
              <a:gd name="connsiteY6" fmla="*/ 0 h 51266"/>
              <a:gd name="connsiteX7" fmla="*/ 31558 w 40473"/>
              <a:gd name="connsiteY7" fmla="*/ 36485 h 51266"/>
              <a:gd name="connsiteX8" fmla="*/ 31558 w 40473"/>
              <a:gd name="connsiteY8" fmla="*/ 0 h 51266"/>
              <a:gd name="connsiteX9" fmla="*/ 40474 w 40473"/>
              <a:gd name="connsiteY9" fmla="*/ 0 h 51266"/>
              <a:gd name="connsiteX10" fmla="*/ 40474 w 40473"/>
              <a:gd name="connsiteY10" fmla="*/ 51267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73" h="51266">
                <a:moveTo>
                  <a:pt x="40474" y="51267"/>
                </a:moveTo>
                <a:lnTo>
                  <a:pt x="31558" y="51267"/>
                </a:lnTo>
                <a:lnTo>
                  <a:pt x="8799" y="14782"/>
                </a:lnTo>
                <a:lnTo>
                  <a:pt x="8799" y="51267"/>
                </a:lnTo>
                <a:lnTo>
                  <a:pt x="0" y="51267"/>
                </a:lnTo>
                <a:lnTo>
                  <a:pt x="0" y="0"/>
                </a:lnTo>
                <a:lnTo>
                  <a:pt x="8799" y="0"/>
                </a:lnTo>
                <a:lnTo>
                  <a:pt x="31558" y="36485"/>
                </a:lnTo>
                <a:lnTo>
                  <a:pt x="31558" y="0"/>
                </a:lnTo>
                <a:lnTo>
                  <a:pt x="40474" y="0"/>
                </a:lnTo>
                <a:lnTo>
                  <a:pt x="40474" y="51267"/>
                </a:lnTo>
                <a:close/>
              </a:path>
            </a:pathLst>
          </a:custGeom>
          <a:solidFill>
            <a:srgbClr val="FFFFFF"/>
          </a:solidFill>
          <a:ln w="1171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FE57C5E-07A5-44FC-800D-8B9755ADFB67}"/>
              </a:ext>
            </a:extLst>
          </p:cNvPr>
          <p:cNvSpPr/>
          <p:nvPr/>
        </p:nvSpPr>
        <p:spPr>
          <a:xfrm>
            <a:off x="8114563" y="3486088"/>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0A4DDAF-04C2-4380-9532-09F28A8B482E}"/>
              </a:ext>
            </a:extLst>
          </p:cNvPr>
          <p:cNvSpPr/>
          <p:nvPr/>
        </p:nvSpPr>
        <p:spPr>
          <a:xfrm>
            <a:off x="8132745" y="3485470"/>
            <a:ext cx="41179" cy="52615"/>
          </a:xfrm>
          <a:custGeom>
            <a:avLst/>
            <a:gdLst>
              <a:gd name="connsiteX0" fmla="*/ 40604 w 41179"/>
              <a:gd name="connsiteY0" fmla="*/ 34943 h 52615"/>
              <a:gd name="connsiteX1" fmla="*/ 34621 w 41179"/>
              <a:gd name="connsiteY1" fmla="*/ 47731 h 52615"/>
              <a:gd name="connsiteX2" fmla="*/ 20543 w 41179"/>
              <a:gd name="connsiteY2" fmla="*/ 52306 h 52615"/>
              <a:gd name="connsiteX3" fmla="*/ 9750 w 41179"/>
              <a:gd name="connsiteY3" fmla="*/ 49373 h 52615"/>
              <a:gd name="connsiteX4" fmla="*/ 2594 w 41179"/>
              <a:gd name="connsiteY4" fmla="*/ 41044 h 52615"/>
              <a:gd name="connsiteX5" fmla="*/ -105 w 41179"/>
              <a:gd name="connsiteY5" fmla="*/ 28608 h 52615"/>
              <a:gd name="connsiteX6" fmla="*/ -105 w 41179"/>
              <a:gd name="connsiteY6" fmla="*/ 23916 h 52615"/>
              <a:gd name="connsiteX7" fmla="*/ 2476 w 41179"/>
              <a:gd name="connsiteY7" fmla="*/ 11128 h 52615"/>
              <a:gd name="connsiteX8" fmla="*/ 9750 w 41179"/>
              <a:gd name="connsiteY8" fmla="*/ 2564 h 52615"/>
              <a:gd name="connsiteX9" fmla="*/ 21481 w 41179"/>
              <a:gd name="connsiteY9" fmla="*/ -252 h 52615"/>
              <a:gd name="connsiteX10" fmla="*/ 35090 w 41179"/>
              <a:gd name="connsiteY10" fmla="*/ 4324 h 52615"/>
              <a:gd name="connsiteX11" fmla="*/ 41073 w 41179"/>
              <a:gd name="connsiteY11" fmla="*/ 17229 h 52615"/>
              <a:gd name="connsiteX12" fmla="*/ 32157 w 41179"/>
              <a:gd name="connsiteY12" fmla="*/ 17229 h 52615"/>
              <a:gd name="connsiteX13" fmla="*/ 28989 w 41179"/>
              <a:gd name="connsiteY13" fmla="*/ 9251 h 52615"/>
              <a:gd name="connsiteX14" fmla="*/ 21481 w 41179"/>
              <a:gd name="connsiteY14" fmla="*/ 6905 h 52615"/>
              <a:gd name="connsiteX15" fmla="*/ 12448 w 41179"/>
              <a:gd name="connsiteY15" fmla="*/ 11128 h 52615"/>
              <a:gd name="connsiteX16" fmla="*/ 9398 w 41179"/>
              <a:gd name="connsiteY16" fmla="*/ 23563 h 52615"/>
              <a:gd name="connsiteX17" fmla="*/ 9398 w 41179"/>
              <a:gd name="connsiteY17" fmla="*/ 27904 h 52615"/>
              <a:gd name="connsiteX18" fmla="*/ 12331 w 41179"/>
              <a:gd name="connsiteY18" fmla="*/ 40692 h 52615"/>
              <a:gd name="connsiteX19" fmla="*/ 21012 w 41179"/>
              <a:gd name="connsiteY19" fmla="*/ 45150 h 52615"/>
              <a:gd name="connsiteX20" fmla="*/ 28989 w 41179"/>
              <a:gd name="connsiteY20" fmla="*/ 42803 h 52615"/>
              <a:gd name="connsiteX21" fmla="*/ 32157 w 41179"/>
              <a:gd name="connsiteY21" fmla="*/ 34943 h 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179" h="52615">
                <a:moveTo>
                  <a:pt x="40604" y="34943"/>
                </a:moveTo>
                <a:cubicBezTo>
                  <a:pt x="40287" y="39812"/>
                  <a:pt x="38152" y="44375"/>
                  <a:pt x="34621" y="47731"/>
                </a:cubicBezTo>
                <a:cubicBezTo>
                  <a:pt x="30644" y="50933"/>
                  <a:pt x="25634" y="52564"/>
                  <a:pt x="20543" y="52306"/>
                </a:cubicBezTo>
                <a:cubicBezTo>
                  <a:pt x="16742" y="52353"/>
                  <a:pt x="12999" y="51344"/>
                  <a:pt x="9750" y="49373"/>
                </a:cubicBezTo>
                <a:cubicBezTo>
                  <a:pt x="6629" y="47320"/>
                  <a:pt x="4154" y="44434"/>
                  <a:pt x="2594" y="41044"/>
                </a:cubicBezTo>
                <a:cubicBezTo>
                  <a:pt x="892" y="37114"/>
                  <a:pt x="-23" y="32890"/>
                  <a:pt x="-105" y="28608"/>
                </a:cubicBezTo>
                <a:lnTo>
                  <a:pt x="-105" y="23916"/>
                </a:lnTo>
                <a:cubicBezTo>
                  <a:pt x="-152" y="19516"/>
                  <a:pt x="728" y="15164"/>
                  <a:pt x="2476" y="11128"/>
                </a:cubicBezTo>
                <a:cubicBezTo>
                  <a:pt x="4107" y="7679"/>
                  <a:pt x="6617" y="4734"/>
                  <a:pt x="9750" y="2564"/>
                </a:cubicBezTo>
                <a:cubicBezTo>
                  <a:pt x="13304" y="500"/>
                  <a:pt x="17375" y="-474"/>
                  <a:pt x="21481" y="-252"/>
                </a:cubicBezTo>
                <a:cubicBezTo>
                  <a:pt x="26432" y="-486"/>
                  <a:pt x="31289" y="1145"/>
                  <a:pt x="35090" y="4324"/>
                </a:cubicBezTo>
                <a:cubicBezTo>
                  <a:pt x="38668" y="7691"/>
                  <a:pt x="40815" y="12313"/>
                  <a:pt x="41073" y="17229"/>
                </a:cubicBezTo>
                <a:lnTo>
                  <a:pt x="32157" y="17229"/>
                </a:lnTo>
                <a:cubicBezTo>
                  <a:pt x="32075" y="14284"/>
                  <a:pt x="30949" y="11457"/>
                  <a:pt x="28989" y="9251"/>
                </a:cubicBezTo>
                <a:cubicBezTo>
                  <a:pt x="26866" y="7574"/>
                  <a:pt x="24191" y="6740"/>
                  <a:pt x="21481" y="6905"/>
                </a:cubicBezTo>
                <a:cubicBezTo>
                  <a:pt x="17950" y="6717"/>
                  <a:pt x="14560" y="8301"/>
                  <a:pt x="12448" y="11128"/>
                </a:cubicBezTo>
                <a:cubicBezTo>
                  <a:pt x="10172" y="14859"/>
                  <a:pt x="9104" y="19200"/>
                  <a:pt x="9398" y="23563"/>
                </a:cubicBezTo>
                <a:lnTo>
                  <a:pt x="9398" y="27904"/>
                </a:lnTo>
                <a:cubicBezTo>
                  <a:pt x="9022" y="32374"/>
                  <a:pt x="10043" y="36844"/>
                  <a:pt x="12331" y="40692"/>
                </a:cubicBezTo>
                <a:cubicBezTo>
                  <a:pt x="14255" y="43589"/>
                  <a:pt x="17539" y="45279"/>
                  <a:pt x="21012" y="45150"/>
                </a:cubicBezTo>
                <a:cubicBezTo>
                  <a:pt x="23863" y="45372"/>
                  <a:pt x="26702" y="44528"/>
                  <a:pt x="28989" y="42803"/>
                </a:cubicBezTo>
                <a:cubicBezTo>
                  <a:pt x="30878" y="40598"/>
                  <a:pt x="31993" y="37841"/>
                  <a:pt x="32157" y="34943"/>
                </a:cubicBezTo>
                <a:close/>
              </a:path>
            </a:pathLst>
          </a:custGeom>
          <a:solidFill>
            <a:srgbClr val="FFFFFF"/>
          </a:solidFill>
          <a:ln w="1171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286AB89-7DA6-42F7-A7EF-502439DB8C5D}"/>
              </a:ext>
            </a:extLst>
          </p:cNvPr>
          <p:cNvSpPr/>
          <p:nvPr/>
        </p:nvSpPr>
        <p:spPr>
          <a:xfrm>
            <a:off x="8179670" y="3485488"/>
            <a:ext cx="42600" cy="52575"/>
          </a:xfrm>
          <a:custGeom>
            <a:avLst/>
            <a:gdLst>
              <a:gd name="connsiteX0" fmla="*/ 33565 w 42600"/>
              <a:gd name="connsiteY0" fmla="*/ 24484 h 52575"/>
              <a:gd name="connsiteX1" fmla="*/ 30398 w 42600"/>
              <a:gd name="connsiteY1" fmla="*/ 11580 h 52575"/>
              <a:gd name="connsiteX2" fmla="*/ 13892 w 42600"/>
              <a:gd name="connsiteY2" fmla="*/ 9902 h 52575"/>
              <a:gd name="connsiteX3" fmla="*/ 12214 w 42600"/>
              <a:gd name="connsiteY3" fmla="*/ 11580 h 52575"/>
              <a:gd name="connsiteX4" fmla="*/ 8929 w 42600"/>
              <a:gd name="connsiteY4" fmla="*/ 24367 h 52575"/>
              <a:gd name="connsiteX5" fmla="*/ 8929 w 42600"/>
              <a:gd name="connsiteY5" fmla="*/ 27300 h 52575"/>
              <a:gd name="connsiteX6" fmla="*/ 12214 w 42600"/>
              <a:gd name="connsiteY6" fmla="*/ 40322 h 52575"/>
              <a:gd name="connsiteX7" fmla="*/ 21365 w 42600"/>
              <a:gd name="connsiteY7" fmla="*/ 44897 h 52575"/>
              <a:gd name="connsiteX8" fmla="*/ 30398 w 42600"/>
              <a:gd name="connsiteY8" fmla="*/ 40322 h 52575"/>
              <a:gd name="connsiteX9" fmla="*/ 33565 w 42600"/>
              <a:gd name="connsiteY9" fmla="*/ 27300 h 52575"/>
              <a:gd name="connsiteX10" fmla="*/ 42481 w 42600"/>
              <a:gd name="connsiteY10" fmla="*/ 27300 h 52575"/>
              <a:gd name="connsiteX11" fmla="*/ 39900 w 42600"/>
              <a:gd name="connsiteY11" fmla="*/ 40556 h 52575"/>
              <a:gd name="connsiteX12" fmla="*/ 32392 w 42600"/>
              <a:gd name="connsiteY12" fmla="*/ 49238 h 52575"/>
              <a:gd name="connsiteX13" fmla="*/ 21365 w 42600"/>
              <a:gd name="connsiteY13" fmla="*/ 52288 h 52575"/>
              <a:gd name="connsiteX14" fmla="*/ 2712 w 42600"/>
              <a:gd name="connsiteY14" fmla="*/ 40556 h 52575"/>
              <a:gd name="connsiteX15" fmla="*/ -104 w 42600"/>
              <a:gd name="connsiteY15" fmla="*/ 27652 h 52575"/>
              <a:gd name="connsiteX16" fmla="*/ -104 w 42600"/>
              <a:gd name="connsiteY16" fmla="*/ 24719 h 52575"/>
              <a:gd name="connsiteX17" fmla="*/ 2712 w 42600"/>
              <a:gd name="connsiteY17" fmla="*/ 11462 h 52575"/>
              <a:gd name="connsiteX18" fmla="*/ 10102 w 42600"/>
              <a:gd name="connsiteY18" fmla="*/ 2546 h 52575"/>
              <a:gd name="connsiteX19" fmla="*/ 21247 w 42600"/>
              <a:gd name="connsiteY19" fmla="*/ -269 h 52575"/>
              <a:gd name="connsiteX20" fmla="*/ 32392 w 42600"/>
              <a:gd name="connsiteY20" fmla="*/ 2546 h 52575"/>
              <a:gd name="connsiteX21" fmla="*/ 39783 w 42600"/>
              <a:gd name="connsiteY21" fmla="*/ 11228 h 52575"/>
              <a:gd name="connsiteX22" fmla="*/ 42481 w 42600"/>
              <a:gd name="connsiteY22" fmla="*/ 24367 h 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600" h="52575">
                <a:moveTo>
                  <a:pt x="33565" y="24484"/>
                </a:moveTo>
                <a:cubicBezTo>
                  <a:pt x="33906" y="19956"/>
                  <a:pt x="32791" y="15439"/>
                  <a:pt x="30398" y="11580"/>
                </a:cubicBezTo>
                <a:cubicBezTo>
                  <a:pt x="26304" y="6558"/>
                  <a:pt x="18913" y="5808"/>
                  <a:pt x="13892" y="9902"/>
                </a:cubicBezTo>
                <a:cubicBezTo>
                  <a:pt x="13282" y="10406"/>
                  <a:pt x="12719" y="10969"/>
                  <a:pt x="12214" y="11580"/>
                </a:cubicBezTo>
                <a:cubicBezTo>
                  <a:pt x="9809" y="15392"/>
                  <a:pt x="8659" y="19862"/>
                  <a:pt x="8929" y="24367"/>
                </a:cubicBezTo>
                <a:lnTo>
                  <a:pt x="8929" y="27300"/>
                </a:lnTo>
                <a:cubicBezTo>
                  <a:pt x="8624" y="31875"/>
                  <a:pt x="9774" y="36439"/>
                  <a:pt x="12214" y="40322"/>
                </a:cubicBezTo>
                <a:cubicBezTo>
                  <a:pt x="14291" y="43302"/>
                  <a:pt x="17740" y="45026"/>
                  <a:pt x="21365" y="44897"/>
                </a:cubicBezTo>
                <a:cubicBezTo>
                  <a:pt x="24966" y="45050"/>
                  <a:pt x="28392" y="43325"/>
                  <a:pt x="30398" y="40322"/>
                </a:cubicBezTo>
                <a:cubicBezTo>
                  <a:pt x="32838" y="36439"/>
                  <a:pt x="33953" y="31863"/>
                  <a:pt x="33565" y="27300"/>
                </a:cubicBezTo>
                <a:close/>
                <a:moveTo>
                  <a:pt x="42481" y="27300"/>
                </a:moveTo>
                <a:cubicBezTo>
                  <a:pt x="42575" y="31852"/>
                  <a:pt x="41696" y="36368"/>
                  <a:pt x="39900" y="40556"/>
                </a:cubicBezTo>
                <a:cubicBezTo>
                  <a:pt x="38328" y="44146"/>
                  <a:pt x="35712" y="47173"/>
                  <a:pt x="32392" y="49238"/>
                </a:cubicBezTo>
                <a:cubicBezTo>
                  <a:pt x="29084" y="51279"/>
                  <a:pt x="25260" y="52335"/>
                  <a:pt x="21365" y="52288"/>
                </a:cubicBezTo>
                <a:cubicBezTo>
                  <a:pt x="13364" y="52452"/>
                  <a:pt x="6032" y="47842"/>
                  <a:pt x="2712" y="40556"/>
                </a:cubicBezTo>
                <a:cubicBezTo>
                  <a:pt x="928" y="36486"/>
                  <a:pt x="-22" y="32098"/>
                  <a:pt x="-104" y="27652"/>
                </a:cubicBezTo>
                <a:lnTo>
                  <a:pt x="-104" y="24719"/>
                </a:lnTo>
                <a:cubicBezTo>
                  <a:pt x="-163" y="20144"/>
                  <a:pt x="799" y="15615"/>
                  <a:pt x="2712" y="11462"/>
                </a:cubicBezTo>
                <a:cubicBezTo>
                  <a:pt x="4272" y="7837"/>
                  <a:pt x="6829" y="4752"/>
                  <a:pt x="10102" y="2546"/>
                </a:cubicBezTo>
                <a:cubicBezTo>
                  <a:pt x="13528" y="693"/>
                  <a:pt x="17353" y="-269"/>
                  <a:pt x="21247" y="-269"/>
                </a:cubicBezTo>
                <a:cubicBezTo>
                  <a:pt x="25154" y="-410"/>
                  <a:pt x="29025" y="564"/>
                  <a:pt x="32392" y="2546"/>
                </a:cubicBezTo>
                <a:cubicBezTo>
                  <a:pt x="35595" y="4728"/>
                  <a:pt x="38141" y="7720"/>
                  <a:pt x="39783" y="11228"/>
                </a:cubicBezTo>
                <a:cubicBezTo>
                  <a:pt x="41696" y="15334"/>
                  <a:pt x="42611" y="19839"/>
                  <a:pt x="42481" y="24367"/>
                </a:cubicBezTo>
                <a:close/>
              </a:path>
            </a:pathLst>
          </a:custGeom>
          <a:solidFill>
            <a:srgbClr val="FFFFFF"/>
          </a:solidFill>
          <a:ln w="1171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D4C6F3B-A8C4-4068-AF0D-F837C91AB5D8}"/>
              </a:ext>
            </a:extLst>
          </p:cNvPr>
          <p:cNvSpPr/>
          <p:nvPr/>
        </p:nvSpPr>
        <p:spPr>
          <a:xfrm>
            <a:off x="8228474" y="3485113"/>
            <a:ext cx="38366" cy="52607"/>
          </a:xfrm>
          <a:custGeom>
            <a:avLst/>
            <a:gdLst>
              <a:gd name="connsiteX0" fmla="*/ 29341 w 38366"/>
              <a:gd name="connsiteY0" fmla="*/ 38702 h 52607"/>
              <a:gd name="connsiteX1" fmla="*/ 26995 w 38366"/>
              <a:gd name="connsiteY1" fmla="*/ 33540 h 52607"/>
              <a:gd name="connsiteX2" fmla="*/ 18314 w 38366"/>
              <a:gd name="connsiteY2" fmla="*/ 29903 h 52607"/>
              <a:gd name="connsiteX3" fmla="*/ 8459 w 38366"/>
              <a:gd name="connsiteY3" fmla="*/ 25563 h 52607"/>
              <a:gd name="connsiteX4" fmla="*/ 1538 w 38366"/>
              <a:gd name="connsiteY4" fmla="*/ 13831 h 52607"/>
              <a:gd name="connsiteX5" fmla="*/ 6582 w 38366"/>
              <a:gd name="connsiteY5" fmla="*/ 3625 h 52607"/>
              <a:gd name="connsiteX6" fmla="*/ 19721 w 38366"/>
              <a:gd name="connsiteY6" fmla="*/ -247 h 52607"/>
              <a:gd name="connsiteX7" fmla="*/ 29224 w 38366"/>
              <a:gd name="connsiteY7" fmla="*/ 1630 h 52607"/>
              <a:gd name="connsiteX8" fmla="*/ 35794 w 38366"/>
              <a:gd name="connsiteY8" fmla="*/ 7262 h 52607"/>
              <a:gd name="connsiteX9" fmla="*/ 38257 w 38366"/>
              <a:gd name="connsiteY9" fmla="*/ 15356 h 52607"/>
              <a:gd name="connsiteX10" fmla="*/ 29341 w 38366"/>
              <a:gd name="connsiteY10" fmla="*/ 15356 h 52607"/>
              <a:gd name="connsiteX11" fmla="*/ 26878 w 38366"/>
              <a:gd name="connsiteY11" fmla="*/ 9139 h 52607"/>
              <a:gd name="connsiteX12" fmla="*/ 19487 w 38366"/>
              <a:gd name="connsiteY12" fmla="*/ 6910 h 52607"/>
              <a:gd name="connsiteX13" fmla="*/ 12917 w 38366"/>
              <a:gd name="connsiteY13" fmla="*/ 8787 h 52607"/>
              <a:gd name="connsiteX14" fmla="*/ 10453 w 38366"/>
              <a:gd name="connsiteY14" fmla="*/ 13831 h 52607"/>
              <a:gd name="connsiteX15" fmla="*/ 13034 w 38366"/>
              <a:gd name="connsiteY15" fmla="*/ 18641 h 52607"/>
              <a:gd name="connsiteX16" fmla="*/ 21599 w 38366"/>
              <a:gd name="connsiteY16" fmla="*/ 22161 h 52607"/>
              <a:gd name="connsiteX17" fmla="*/ 31218 w 38366"/>
              <a:gd name="connsiteY17" fmla="*/ 26267 h 52607"/>
              <a:gd name="connsiteX18" fmla="*/ 36497 w 38366"/>
              <a:gd name="connsiteY18" fmla="*/ 31311 h 52607"/>
              <a:gd name="connsiteX19" fmla="*/ 38257 w 38366"/>
              <a:gd name="connsiteY19" fmla="*/ 38350 h 52607"/>
              <a:gd name="connsiteX20" fmla="*/ 33330 w 38366"/>
              <a:gd name="connsiteY20" fmla="*/ 48557 h 52607"/>
              <a:gd name="connsiteX21" fmla="*/ 20073 w 38366"/>
              <a:gd name="connsiteY21" fmla="*/ 52311 h 52607"/>
              <a:gd name="connsiteX22" fmla="*/ 9867 w 38366"/>
              <a:gd name="connsiteY22" fmla="*/ 50199 h 52607"/>
              <a:gd name="connsiteX23" fmla="*/ 2476 w 38366"/>
              <a:gd name="connsiteY23" fmla="*/ 44450 h 52607"/>
              <a:gd name="connsiteX24" fmla="*/ -105 w 38366"/>
              <a:gd name="connsiteY24" fmla="*/ 36121 h 52607"/>
              <a:gd name="connsiteX25" fmla="*/ 8811 w 38366"/>
              <a:gd name="connsiteY25" fmla="*/ 36121 h 52607"/>
              <a:gd name="connsiteX26" fmla="*/ 11627 w 38366"/>
              <a:gd name="connsiteY26" fmla="*/ 42808 h 52607"/>
              <a:gd name="connsiteX27" fmla="*/ 20073 w 38366"/>
              <a:gd name="connsiteY27" fmla="*/ 45155 h 52607"/>
              <a:gd name="connsiteX28" fmla="*/ 26995 w 38366"/>
              <a:gd name="connsiteY28" fmla="*/ 43278 h 52607"/>
              <a:gd name="connsiteX29" fmla="*/ 29341 w 38366"/>
              <a:gd name="connsiteY29" fmla="*/ 38350 h 5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366" h="52607">
                <a:moveTo>
                  <a:pt x="29341" y="38702"/>
                </a:moveTo>
                <a:cubicBezTo>
                  <a:pt x="29412" y="36708"/>
                  <a:pt x="28544" y="34795"/>
                  <a:pt x="26995" y="33540"/>
                </a:cubicBezTo>
                <a:cubicBezTo>
                  <a:pt x="24332" y="31827"/>
                  <a:pt x="21399" y="30607"/>
                  <a:pt x="18314" y="29903"/>
                </a:cubicBezTo>
                <a:cubicBezTo>
                  <a:pt x="14876" y="28836"/>
                  <a:pt x="11568" y="27381"/>
                  <a:pt x="8459" y="25563"/>
                </a:cubicBezTo>
                <a:cubicBezTo>
                  <a:pt x="4107" y="23287"/>
                  <a:pt x="1420" y="18735"/>
                  <a:pt x="1538" y="13831"/>
                </a:cubicBezTo>
                <a:cubicBezTo>
                  <a:pt x="1467" y="9819"/>
                  <a:pt x="3356" y="6006"/>
                  <a:pt x="6582" y="3625"/>
                </a:cubicBezTo>
                <a:cubicBezTo>
                  <a:pt x="10371" y="845"/>
                  <a:pt x="15029" y="-528"/>
                  <a:pt x="19721" y="-247"/>
                </a:cubicBezTo>
                <a:cubicBezTo>
                  <a:pt x="22994" y="-387"/>
                  <a:pt x="26256" y="258"/>
                  <a:pt x="29224" y="1630"/>
                </a:cubicBezTo>
                <a:cubicBezTo>
                  <a:pt x="31887" y="2874"/>
                  <a:pt x="34163" y="4821"/>
                  <a:pt x="35794" y="7262"/>
                </a:cubicBezTo>
                <a:cubicBezTo>
                  <a:pt x="37389" y="9655"/>
                  <a:pt x="38246" y="12470"/>
                  <a:pt x="38257" y="15356"/>
                </a:cubicBezTo>
                <a:lnTo>
                  <a:pt x="29341" y="15356"/>
                </a:lnTo>
                <a:cubicBezTo>
                  <a:pt x="29470" y="13022"/>
                  <a:pt x="28567" y="10746"/>
                  <a:pt x="26878" y="9139"/>
                </a:cubicBezTo>
                <a:cubicBezTo>
                  <a:pt x="24801" y="7461"/>
                  <a:pt x="22150" y="6652"/>
                  <a:pt x="19487" y="6910"/>
                </a:cubicBezTo>
                <a:cubicBezTo>
                  <a:pt x="17140" y="6687"/>
                  <a:pt x="14794" y="7355"/>
                  <a:pt x="12917" y="8787"/>
                </a:cubicBezTo>
                <a:cubicBezTo>
                  <a:pt x="11240" y="9889"/>
                  <a:pt x="10289" y="11825"/>
                  <a:pt x="10453" y="13831"/>
                </a:cubicBezTo>
                <a:cubicBezTo>
                  <a:pt x="10524" y="15743"/>
                  <a:pt x="11474" y="17527"/>
                  <a:pt x="13034" y="18641"/>
                </a:cubicBezTo>
                <a:cubicBezTo>
                  <a:pt x="15709" y="20213"/>
                  <a:pt x="18595" y="21398"/>
                  <a:pt x="21599" y="22161"/>
                </a:cubicBezTo>
                <a:cubicBezTo>
                  <a:pt x="24977" y="23076"/>
                  <a:pt x="28215" y="24460"/>
                  <a:pt x="31218" y="26267"/>
                </a:cubicBezTo>
                <a:cubicBezTo>
                  <a:pt x="33330" y="27546"/>
                  <a:pt x="35125" y="29270"/>
                  <a:pt x="36497" y="31311"/>
                </a:cubicBezTo>
                <a:cubicBezTo>
                  <a:pt x="37694" y="33458"/>
                  <a:pt x="38304" y="35887"/>
                  <a:pt x="38257" y="38350"/>
                </a:cubicBezTo>
                <a:cubicBezTo>
                  <a:pt x="38316" y="42339"/>
                  <a:pt x="36486" y="46117"/>
                  <a:pt x="33330" y="48557"/>
                </a:cubicBezTo>
                <a:cubicBezTo>
                  <a:pt x="29412" y="51161"/>
                  <a:pt x="24778" y="52475"/>
                  <a:pt x="20073" y="52311"/>
                </a:cubicBezTo>
                <a:cubicBezTo>
                  <a:pt x="16554" y="52358"/>
                  <a:pt x="13070" y="51642"/>
                  <a:pt x="9867" y="50199"/>
                </a:cubicBezTo>
                <a:cubicBezTo>
                  <a:pt x="6864" y="49108"/>
                  <a:pt x="4271" y="47090"/>
                  <a:pt x="2476" y="44450"/>
                </a:cubicBezTo>
                <a:cubicBezTo>
                  <a:pt x="751" y="42022"/>
                  <a:pt x="-152" y="39101"/>
                  <a:pt x="-105" y="36121"/>
                </a:cubicBezTo>
                <a:lnTo>
                  <a:pt x="8811" y="36121"/>
                </a:lnTo>
                <a:cubicBezTo>
                  <a:pt x="8694" y="38655"/>
                  <a:pt x="9726" y="41119"/>
                  <a:pt x="11627" y="42808"/>
                </a:cubicBezTo>
                <a:cubicBezTo>
                  <a:pt x="14090" y="44533"/>
                  <a:pt x="17070" y="45366"/>
                  <a:pt x="20073" y="45155"/>
                </a:cubicBezTo>
                <a:cubicBezTo>
                  <a:pt x="22537" y="45412"/>
                  <a:pt x="25001" y="44744"/>
                  <a:pt x="26995" y="43278"/>
                </a:cubicBezTo>
                <a:cubicBezTo>
                  <a:pt x="28508" y="42093"/>
                  <a:pt x="29376" y="40274"/>
                  <a:pt x="29341" y="38350"/>
                </a:cubicBezTo>
                <a:close/>
              </a:path>
            </a:pathLst>
          </a:custGeom>
          <a:solidFill>
            <a:srgbClr val="FFFFFF"/>
          </a:solidFill>
          <a:ln w="1171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E38F673-5F15-4FB2-8E31-56F4B1EDBCA3}"/>
              </a:ext>
            </a:extLst>
          </p:cNvPr>
          <p:cNvSpPr/>
          <p:nvPr/>
        </p:nvSpPr>
        <p:spPr>
          <a:xfrm>
            <a:off x="8275168" y="3486088"/>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A210AFC-940E-45B0-BE2D-4B90F39FEFD2}"/>
              </a:ext>
            </a:extLst>
          </p:cNvPr>
          <p:cNvSpPr/>
          <p:nvPr/>
        </p:nvSpPr>
        <p:spPr>
          <a:xfrm>
            <a:off x="8291005" y="3485971"/>
            <a:ext cx="46691" cy="51149"/>
          </a:xfrm>
          <a:custGeom>
            <a:avLst/>
            <a:gdLst>
              <a:gd name="connsiteX0" fmla="*/ 15848 w 46691"/>
              <a:gd name="connsiteY0" fmla="*/ 31862 h 51149"/>
              <a:gd name="connsiteX1" fmla="*/ 30161 w 46691"/>
              <a:gd name="connsiteY1" fmla="*/ 31862 h 51149"/>
              <a:gd name="connsiteX2" fmla="*/ 22652 w 46691"/>
              <a:gd name="connsiteY2" fmla="*/ 10745 h 51149"/>
              <a:gd name="connsiteX3" fmla="*/ 32976 w 46691"/>
              <a:gd name="connsiteY3" fmla="*/ 39135 h 51149"/>
              <a:gd name="connsiteX4" fmla="*/ 13267 w 46691"/>
              <a:gd name="connsiteY4" fmla="*/ 39135 h 51149"/>
              <a:gd name="connsiteX5" fmla="*/ 9044 w 46691"/>
              <a:gd name="connsiteY5" fmla="*/ 50867 h 51149"/>
              <a:gd name="connsiteX6" fmla="*/ -107 w 46691"/>
              <a:gd name="connsiteY6" fmla="*/ 50867 h 51149"/>
              <a:gd name="connsiteX7" fmla="*/ 19250 w 46691"/>
              <a:gd name="connsiteY7" fmla="*/ -283 h 51149"/>
              <a:gd name="connsiteX8" fmla="*/ 27228 w 46691"/>
              <a:gd name="connsiteY8" fmla="*/ -283 h 51149"/>
              <a:gd name="connsiteX9" fmla="*/ 46585 w 46691"/>
              <a:gd name="connsiteY9" fmla="*/ 50867 h 51149"/>
              <a:gd name="connsiteX10" fmla="*/ 37200 w 46691"/>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91" h="51149">
                <a:moveTo>
                  <a:pt x="15848" y="31862"/>
                </a:moveTo>
                <a:lnTo>
                  <a:pt x="30161" y="31862"/>
                </a:lnTo>
                <a:lnTo>
                  <a:pt x="22652" y="10745"/>
                </a:lnTo>
                <a:close/>
                <a:moveTo>
                  <a:pt x="32976" y="39135"/>
                </a:moveTo>
                <a:lnTo>
                  <a:pt x="13267" y="39135"/>
                </a:lnTo>
                <a:lnTo>
                  <a:pt x="9044" y="50867"/>
                </a:lnTo>
                <a:lnTo>
                  <a:pt x="-107" y="50867"/>
                </a:lnTo>
                <a:lnTo>
                  <a:pt x="19250" y="-283"/>
                </a:lnTo>
                <a:lnTo>
                  <a:pt x="27228" y="-283"/>
                </a:lnTo>
                <a:lnTo>
                  <a:pt x="46585" y="50867"/>
                </a:lnTo>
                <a:lnTo>
                  <a:pt x="37200" y="50867"/>
                </a:lnTo>
                <a:close/>
              </a:path>
            </a:pathLst>
          </a:custGeom>
          <a:solidFill>
            <a:srgbClr val="FFFFFF"/>
          </a:solidFill>
          <a:ln w="1171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AEA9A17-9163-4282-A377-E091428795BB}"/>
              </a:ext>
            </a:extLst>
          </p:cNvPr>
          <p:cNvSpPr/>
          <p:nvPr/>
        </p:nvSpPr>
        <p:spPr>
          <a:xfrm>
            <a:off x="8154333" y="2681657"/>
            <a:ext cx="40708" cy="51266"/>
          </a:xfrm>
          <a:custGeom>
            <a:avLst/>
            <a:gdLst>
              <a:gd name="connsiteX0" fmla="*/ 14664 w 40708"/>
              <a:gd name="connsiteY0" fmla="*/ 29094 h 51266"/>
              <a:gd name="connsiteX1" fmla="*/ 8916 w 40708"/>
              <a:gd name="connsiteY1" fmla="*/ 35195 h 51266"/>
              <a:gd name="connsiteX2" fmla="*/ 8916 w 40708"/>
              <a:gd name="connsiteY2" fmla="*/ 51267 h 51266"/>
              <a:gd name="connsiteX3" fmla="*/ 0 w 40708"/>
              <a:gd name="connsiteY3" fmla="*/ 51267 h 51266"/>
              <a:gd name="connsiteX4" fmla="*/ 0 w 40708"/>
              <a:gd name="connsiteY4" fmla="*/ 0 h 51266"/>
              <a:gd name="connsiteX5" fmla="*/ 8916 w 40708"/>
              <a:gd name="connsiteY5" fmla="*/ 0 h 51266"/>
              <a:gd name="connsiteX6" fmla="*/ 8916 w 40708"/>
              <a:gd name="connsiteY6" fmla="*/ 24167 h 51266"/>
              <a:gd name="connsiteX7" fmla="*/ 13843 w 40708"/>
              <a:gd name="connsiteY7" fmla="*/ 18067 h 51266"/>
              <a:gd name="connsiteX8" fmla="*/ 28742 w 40708"/>
              <a:gd name="connsiteY8" fmla="*/ 0 h 51266"/>
              <a:gd name="connsiteX9" fmla="*/ 39535 w 40708"/>
              <a:gd name="connsiteY9" fmla="*/ 0 h 51266"/>
              <a:gd name="connsiteX10" fmla="*/ 20647 w 40708"/>
              <a:gd name="connsiteY10" fmla="*/ 22759 h 51266"/>
              <a:gd name="connsiteX11" fmla="*/ 40708 w 40708"/>
              <a:gd name="connsiteY11" fmla="*/ 51267 h 51266"/>
              <a:gd name="connsiteX12" fmla="*/ 30150 w 40708"/>
              <a:gd name="connsiteY12" fmla="*/ 51267 h 51266"/>
              <a:gd name="connsiteX13" fmla="*/ 14664 w 40708"/>
              <a:gd name="connsiteY13" fmla="*/ 2909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08" h="51266">
                <a:moveTo>
                  <a:pt x="14664" y="29094"/>
                </a:moveTo>
                <a:lnTo>
                  <a:pt x="8916" y="35195"/>
                </a:lnTo>
                <a:lnTo>
                  <a:pt x="8916" y="51267"/>
                </a:lnTo>
                <a:lnTo>
                  <a:pt x="0" y="51267"/>
                </a:lnTo>
                <a:lnTo>
                  <a:pt x="0" y="0"/>
                </a:lnTo>
                <a:lnTo>
                  <a:pt x="8916" y="0"/>
                </a:lnTo>
                <a:lnTo>
                  <a:pt x="8916" y="24167"/>
                </a:lnTo>
                <a:lnTo>
                  <a:pt x="13843" y="18067"/>
                </a:lnTo>
                <a:lnTo>
                  <a:pt x="28742" y="0"/>
                </a:lnTo>
                <a:lnTo>
                  <a:pt x="39535" y="0"/>
                </a:lnTo>
                <a:lnTo>
                  <a:pt x="20647" y="22759"/>
                </a:lnTo>
                <a:lnTo>
                  <a:pt x="40708" y="51267"/>
                </a:lnTo>
                <a:lnTo>
                  <a:pt x="30150" y="51267"/>
                </a:lnTo>
                <a:lnTo>
                  <a:pt x="14664" y="29094"/>
                </a:lnTo>
                <a:close/>
              </a:path>
            </a:pathLst>
          </a:custGeom>
          <a:solidFill>
            <a:srgbClr val="FFFFFF"/>
          </a:solidFill>
          <a:ln w="1171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C5FAE50-36B5-4371-A9AC-A577FCED02AC}"/>
              </a:ext>
            </a:extLst>
          </p:cNvPr>
          <p:cNvSpPr/>
          <p:nvPr/>
        </p:nvSpPr>
        <p:spPr>
          <a:xfrm>
            <a:off x="8194806" y="2681657"/>
            <a:ext cx="43289" cy="51266"/>
          </a:xfrm>
          <a:custGeom>
            <a:avLst/>
            <a:gdLst>
              <a:gd name="connsiteX0" fmla="*/ 21586 w 43289"/>
              <a:gd name="connsiteY0" fmla="*/ 24284 h 51266"/>
              <a:gd name="connsiteX1" fmla="*/ 33435 w 43289"/>
              <a:gd name="connsiteY1" fmla="*/ 0 h 51266"/>
              <a:gd name="connsiteX2" fmla="*/ 43289 w 43289"/>
              <a:gd name="connsiteY2" fmla="*/ 0 h 51266"/>
              <a:gd name="connsiteX3" fmla="*/ 26044 w 43289"/>
              <a:gd name="connsiteY3" fmla="*/ 32496 h 51266"/>
              <a:gd name="connsiteX4" fmla="*/ 26044 w 43289"/>
              <a:gd name="connsiteY4" fmla="*/ 51267 h 51266"/>
              <a:gd name="connsiteX5" fmla="*/ 17245 w 43289"/>
              <a:gd name="connsiteY5" fmla="*/ 51267 h 51266"/>
              <a:gd name="connsiteX6" fmla="*/ 17245 w 43289"/>
              <a:gd name="connsiteY6" fmla="*/ 32496 h 51266"/>
              <a:gd name="connsiteX7" fmla="*/ 0 w 43289"/>
              <a:gd name="connsiteY7" fmla="*/ 0 h 51266"/>
              <a:gd name="connsiteX8" fmla="*/ 9854 w 43289"/>
              <a:gd name="connsiteY8" fmla="*/ 0 h 51266"/>
              <a:gd name="connsiteX9" fmla="*/ 21586 w 43289"/>
              <a:gd name="connsiteY9" fmla="*/ 242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89" h="51266">
                <a:moveTo>
                  <a:pt x="21586" y="24284"/>
                </a:moveTo>
                <a:lnTo>
                  <a:pt x="33435" y="0"/>
                </a:lnTo>
                <a:lnTo>
                  <a:pt x="43289" y="0"/>
                </a:lnTo>
                <a:lnTo>
                  <a:pt x="26044" y="32496"/>
                </a:lnTo>
                <a:lnTo>
                  <a:pt x="26044" y="51267"/>
                </a:lnTo>
                <a:lnTo>
                  <a:pt x="17245" y="51267"/>
                </a:lnTo>
                <a:lnTo>
                  <a:pt x="17245" y="32496"/>
                </a:lnTo>
                <a:lnTo>
                  <a:pt x="0" y="0"/>
                </a:lnTo>
                <a:lnTo>
                  <a:pt x="9854" y="0"/>
                </a:lnTo>
                <a:lnTo>
                  <a:pt x="21586" y="24284"/>
                </a:lnTo>
                <a:close/>
              </a:path>
            </a:pathLst>
          </a:custGeom>
          <a:solidFill>
            <a:srgbClr val="FFFFFF"/>
          </a:solidFill>
          <a:ln w="1171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E416932-77E8-484A-B6BD-300A392705DB}"/>
              </a:ext>
            </a:extLst>
          </p:cNvPr>
          <p:cNvSpPr/>
          <p:nvPr/>
        </p:nvSpPr>
        <p:spPr>
          <a:xfrm>
            <a:off x="8243610" y="2681619"/>
            <a:ext cx="38831" cy="51303"/>
          </a:xfrm>
          <a:custGeom>
            <a:avLst/>
            <a:gdLst>
              <a:gd name="connsiteX0" fmla="*/ 8809 w 38831"/>
              <a:gd name="connsiteY0" fmla="*/ 24156 h 51303"/>
              <a:gd name="connsiteX1" fmla="*/ 17960 w 38831"/>
              <a:gd name="connsiteY1" fmla="*/ 24156 h 51303"/>
              <a:gd name="connsiteX2" fmla="*/ 24999 w 38831"/>
              <a:gd name="connsiteY2" fmla="*/ 21927 h 51303"/>
              <a:gd name="connsiteX3" fmla="*/ 27463 w 38831"/>
              <a:gd name="connsiteY3" fmla="*/ 15826 h 51303"/>
              <a:gd name="connsiteX4" fmla="*/ 25116 w 38831"/>
              <a:gd name="connsiteY4" fmla="*/ 9374 h 51303"/>
              <a:gd name="connsiteX5" fmla="*/ 18195 w 38831"/>
              <a:gd name="connsiteY5" fmla="*/ 7145 h 51303"/>
              <a:gd name="connsiteX6" fmla="*/ 8809 w 38831"/>
              <a:gd name="connsiteY6" fmla="*/ 7145 h 51303"/>
              <a:gd name="connsiteX7" fmla="*/ 18664 w 38831"/>
              <a:gd name="connsiteY7" fmla="*/ 31430 h 51303"/>
              <a:gd name="connsiteX8" fmla="*/ 8809 w 38831"/>
              <a:gd name="connsiteY8" fmla="*/ 31430 h 51303"/>
              <a:gd name="connsiteX9" fmla="*/ 8809 w 38831"/>
              <a:gd name="connsiteY9" fmla="*/ 51021 h 51303"/>
              <a:gd name="connsiteX10" fmla="*/ -107 w 38831"/>
              <a:gd name="connsiteY10" fmla="*/ 51021 h 51303"/>
              <a:gd name="connsiteX11" fmla="*/ -107 w 38831"/>
              <a:gd name="connsiteY11" fmla="*/ -246 h 51303"/>
              <a:gd name="connsiteX12" fmla="*/ 17843 w 38831"/>
              <a:gd name="connsiteY12" fmla="*/ -246 h 51303"/>
              <a:gd name="connsiteX13" fmla="*/ 31568 w 38831"/>
              <a:gd name="connsiteY13" fmla="*/ 3860 h 51303"/>
              <a:gd name="connsiteX14" fmla="*/ 36378 w 38831"/>
              <a:gd name="connsiteY14" fmla="*/ 15592 h 51303"/>
              <a:gd name="connsiteX15" fmla="*/ 33915 w 38831"/>
              <a:gd name="connsiteY15" fmla="*/ 24273 h 51303"/>
              <a:gd name="connsiteX16" fmla="*/ 26993 w 38831"/>
              <a:gd name="connsiteY16" fmla="*/ 29552 h 51303"/>
              <a:gd name="connsiteX17" fmla="*/ 38725 w 38831"/>
              <a:gd name="connsiteY17" fmla="*/ 51021 h 51303"/>
              <a:gd name="connsiteX18" fmla="*/ 38725 w 38831"/>
              <a:gd name="connsiteY18" fmla="*/ 51021 h 51303"/>
              <a:gd name="connsiteX19" fmla="*/ 29105 w 38831"/>
              <a:gd name="connsiteY19" fmla="*/ 51021 h 5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31" h="51303">
                <a:moveTo>
                  <a:pt x="8809" y="24156"/>
                </a:moveTo>
                <a:lnTo>
                  <a:pt x="17960" y="24156"/>
                </a:lnTo>
                <a:cubicBezTo>
                  <a:pt x="20506" y="24309"/>
                  <a:pt x="23005" y="23511"/>
                  <a:pt x="24999" y="21927"/>
                </a:cubicBezTo>
                <a:cubicBezTo>
                  <a:pt x="26641" y="20331"/>
                  <a:pt x="27545" y="18114"/>
                  <a:pt x="27463" y="15826"/>
                </a:cubicBezTo>
                <a:cubicBezTo>
                  <a:pt x="27615" y="13445"/>
                  <a:pt x="26759" y="11099"/>
                  <a:pt x="25116" y="9374"/>
                </a:cubicBezTo>
                <a:cubicBezTo>
                  <a:pt x="23192" y="7743"/>
                  <a:pt x="20705" y="6946"/>
                  <a:pt x="18195" y="7145"/>
                </a:cubicBezTo>
                <a:lnTo>
                  <a:pt x="8809" y="7145"/>
                </a:lnTo>
                <a:close/>
                <a:moveTo>
                  <a:pt x="18664" y="31430"/>
                </a:moveTo>
                <a:lnTo>
                  <a:pt x="8809" y="31430"/>
                </a:lnTo>
                <a:lnTo>
                  <a:pt x="8809" y="51021"/>
                </a:lnTo>
                <a:lnTo>
                  <a:pt x="-107" y="51021"/>
                </a:lnTo>
                <a:lnTo>
                  <a:pt x="-107" y="-246"/>
                </a:lnTo>
                <a:lnTo>
                  <a:pt x="17843" y="-246"/>
                </a:lnTo>
                <a:cubicBezTo>
                  <a:pt x="22758" y="-539"/>
                  <a:pt x="27615" y="916"/>
                  <a:pt x="31568" y="3860"/>
                </a:cubicBezTo>
                <a:cubicBezTo>
                  <a:pt x="35006" y="6735"/>
                  <a:pt x="36801" y="11122"/>
                  <a:pt x="36378" y="15592"/>
                </a:cubicBezTo>
                <a:cubicBezTo>
                  <a:pt x="36449" y="18665"/>
                  <a:pt x="35592" y="21692"/>
                  <a:pt x="33915" y="24273"/>
                </a:cubicBezTo>
                <a:cubicBezTo>
                  <a:pt x="32214" y="26713"/>
                  <a:pt x="29797" y="28555"/>
                  <a:pt x="26993" y="29552"/>
                </a:cubicBezTo>
                <a:lnTo>
                  <a:pt x="38725" y="51021"/>
                </a:lnTo>
                <a:lnTo>
                  <a:pt x="38725" y="51021"/>
                </a:lnTo>
                <a:lnTo>
                  <a:pt x="29105" y="51021"/>
                </a:lnTo>
                <a:close/>
              </a:path>
            </a:pathLst>
          </a:custGeom>
          <a:solidFill>
            <a:srgbClr val="FFFFFF"/>
          </a:solidFill>
          <a:ln w="1171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2BEB107-8797-46E0-B556-822F4092ED57}"/>
              </a:ext>
            </a:extLst>
          </p:cNvPr>
          <p:cNvSpPr/>
          <p:nvPr/>
        </p:nvSpPr>
        <p:spPr>
          <a:xfrm>
            <a:off x="8288542" y="2681657"/>
            <a:ext cx="33552" cy="51266"/>
          </a:xfrm>
          <a:custGeom>
            <a:avLst/>
            <a:gdLst>
              <a:gd name="connsiteX0" fmla="*/ 29915 w 33552"/>
              <a:gd name="connsiteY0" fmla="*/ 28390 h 51266"/>
              <a:gd name="connsiteX1" fmla="*/ 8916 w 33552"/>
              <a:gd name="connsiteY1" fmla="*/ 28390 h 51266"/>
              <a:gd name="connsiteX2" fmla="*/ 8916 w 33552"/>
              <a:gd name="connsiteY2" fmla="*/ 44111 h 51266"/>
              <a:gd name="connsiteX3" fmla="*/ 33552 w 33552"/>
              <a:gd name="connsiteY3" fmla="*/ 44111 h 51266"/>
              <a:gd name="connsiteX4" fmla="*/ 33552 w 33552"/>
              <a:gd name="connsiteY4" fmla="*/ 51267 h 51266"/>
              <a:gd name="connsiteX5" fmla="*/ 0 w 33552"/>
              <a:gd name="connsiteY5" fmla="*/ 51267 h 51266"/>
              <a:gd name="connsiteX6" fmla="*/ 0 w 33552"/>
              <a:gd name="connsiteY6" fmla="*/ 0 h 51266"/>
              <a:gd name="connsiteX7" fmla="*/ 33200 w 33552"/>
              <a:gd name="connsiteY7" fmla="*/ 0 h 51266"/>
              <a:gd name="connsiteX8" fmla="*/ 33200 w 33552"/>
              <a:gd name="connsiteY8" fmla="*/ 7391 h 51266"/>
              <a:gd name="connsiteX9" fmla="*/ 8916 w 33552"/>
              <a:gd name="connsiteY9" fmla="*/ 7391 h 51266"/>
              <a:gd name="connsiteX10" fmla="*/ 8916 w 33552"/>
              <a:gd name="connsiteY10" fmla="*/ 21469 h 51266"/>
              <a:gd name="connsiteX11" fmla="*/ 29915 w 33552"/>
              <a:gd name="connsiteY11" fmla="*/ 21469 h 51266"/>
              <a:gd name="connsiteX12" fmla="*/ 29915 w 33552"/>
              <a:gd name="connsiteY12" fmla="*/ 28390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52" h="51266">
                <a:moveTo>
                  <a:pt x="29915" y="28390"/>
                </a:moveTo>
                <a:lnTo>
                  <a:pt x="8916" y="28390"/>
                </a:lnTo>
                <a:lnTo>
                  <a:pt x="8916" y="44111"/>
                </a:lnTo>
                <a:lnTo>
                  <a:pt x="33552" y="44111"/>
                </a:lnTo>
                <a:lnTo>
                  <a:pt x="33552" y="51267"/>
                </a:lnTo>
                <a:lnTo>
                  <a:pt x="0" y="51267"/>
                </a:lnTo>
                <a:lnTo>
                  <a:pt x="0" y="0"/>
                </a:lnTo>
                <a:lnTo>
                  <a:pt x="33200" y="0"/>
                </a:lnTo>
                <a:lnTo>
                  <a:pt x="33200" y="7391"/>
                </a:lnTo>
                <a:lnTo>
                  <a:pt x="8916" y="7391"/>
                </a:lnTo>
                <a:lnTo>
                  <a:pt x="8916" y="21469"/>
                </a:lnTo>
                <a:lnTo>
                  <a:pt x="29915" y="21469"/>
                </a:lnTo>
                <a:lnTo>
                  <a:pt x="29915" y="28390"/>
                </a:lnTo>
                <a:close/>
              </a:path>
            </a:pathLst>
          </a:custGeom>
          <a:solidFill>
            <a:srgbClr val="FFFFFF"/>
          </a:solidFill>
          <a:ln w="1171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990769E-49C4-47EE-9989-171C9061C21B}"/>
              </a:ext>
            </a:extLst>
          </p:cNvPr>
          <p:cNvSpPr/>
          <p:nvPr/>
        </p:nvSpPr>
        <p:spPr>
          <a:xfrm>
            <a:off x="8329250" y="2681657"/>
            <a:ext cx="40591" cy="51266"/>
          </a:xfrm>
          <a:custGeom>
            <a:avLst/>
            <a:gdLst>
              <a:gd name="connsiteX0" fmla="*/ 40591 w 40591"/>
              <a:gd name="connsiteY0" fmla="*/ 51267 h 51266"/>
              <a:gd name="connsiteX1" fmla="*/ 31792 w 40591"/>
              <a:gd name="connsiteY1" fmla="*/ 51267 h 51266"/>
              <a:gd name="connsiteX2" fmla="*/ 8799 w 40591"/>
              <a:gd name="connsiteY2" fmla="*/ 15016 h 51266"/>
              <a:gd name="connsiteX3" fmla="*/ 8799 w 40591"/>
              <a:gd name="connsiteY3" fmla="*/ 51267 h 51266"/>
              <a:gd name="connsiteX4" fmla="*/ 0 w 40591"/>
              <a:gd name="connsiteY4" fmla="*/ 51267 h 51266"/>
              <a:gd name="connsiteX5" fmla="*/ 0 w 40591"/>
              <a:gd name="connsiteY5" fmla="*/ 0 h 51266"/>
              <a:gd name="connsiteX6" fmla="*/ 8799 w 40591"/>
              <a:gd name="connsiteY6" fmla="*/ 0 h 51266"/>
              <a:gd name="connsiteX7" fmla="*/ 31792 w 40591"/>
              <a:gd name="connsiteY7" fmla="*/ 36602 h 51266"/>
              <a:gd name="connsiteX8" fmla="*/ 31792 w 40591"/>
              <a:gd name="connsiteY8" fmla="*/ 0 h 51266"/>
              <a:gd name="connsiteX9" fmla="*/ 40591 w 40591"/>
              <a:gd name="connsiteY9" fmla="*/ 0 h 51266"/>
              <a:gd name="connsiteX10" fmla="*/ 40591 w 40591"/>
              <a:gd name="connsiteY10" fmla="*/ 51267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91" h="51266">
                <a:moveTo>
                  <a:pt x="40591" y="51267"/>
                </a:moveTo>
                <a:lnTo>
                  <a:pt x="31792" y="51267"/>
                </a:lnTo>
                <a:lnTo>
                  <a:pt x="8799" y="15016"/>
                </a:lnTo>
                <a:lnTo>
                  <a:pt x="8799" y="51267"/>
                </a:lnTo>
                <a:lnTo>
                  <a:pt x="0" y="51267"/>
                </a:lnTo>
                <a:lnTo>
                  <a:pt x="0" y="0"/>
                </a:lnTo>
                <a:lnTo>
                  <a:pt x="8799" y="0"/>
                </a:lnTo>
                <a:lnTo>
                  <a:pt x="31792" y="36602"/>
                </a:lnTo>
                <a:lnTo>
                  <a:pt x="31792" y="0"/>
                </a:lnTo>
                <a:lnTo>
                  <a:pt x="40591" y="0"/>
                </a:lnTo>
                <a:lnTo>
                  <a:pt x="40591" y="51267"/>
                </a:lnTo>
                <a:close/>
              </a:path>
            </a:pathLst>
          </a:custGeom>
          <a:solidFill>
            <a:srgbClr val="FFFFFF"/>
          </a:solidFill>
          <a:ln w="1171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F7EF6B5-8D9A-4ADD-953F-87FFCFAC9E0A}"/>
              </a:ext>
            </a:extLst>
          </p:cNvPr>
          <p:cNvSpPr/>
          <p:nvPr/>
        </p:nvSpPr>
        <p:spPr>
          <a:xfrm>
            <a:off x="8380869" y="2681656"/>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EBFA836-2B2B-4E31-A882-A35692B5EBE1}"/>
              </a:ext>
            </a:extLst>
          </p:cNvPr>
          <p:cNvSpPr/>
          <p:nvPr/>
        </p:nvSpPr>
        <p:spPr>
          <a:xfrm>
            <a:off x="8396706" y="2681422"/>
            <a:ext cx="46809" cy="51266"/>
          </a:xfrm>
          <a:custGeom>
            <a:avLst/>
            <a:gdLst>
              <a:gd name="connsiteX0" fmla="*/ 15731 w 46809"/>
              <a:gd name="connsiteY0" fmla="*/ 32096 h 51266"/>
              <a:gd name="connsiteX1" fmla="*/ 30747 w 46809"/>
              <a:gd name="connsiteY1" fmla="*/ 32096 h 51266"/>
              <a:gd name="connsiteX2" fmla="*/ 23239 w 46809"/>
              <a:gd name="connsiteY2" fmla="*/ 10862 h 51266"/>
              <a:gd name="connsiteX3" fmla="*/ 33094 w 46809"/>
              <a:gd name="connsiteY3" fmla="*/ 39252 h 51266"/>
              <a:gd name="connsiteX4" fmla="*/ 13385 w 46809"/>
              <a:gd name="connsiteY4" fmla="*/ 39252 h 51266"/>
              <a:gd name="connsiteX5" fmla="*/ 9161 w 46809"/>
              <a:gd name="connsiteY5" fmla="*/ 50984 h 51266"/>
              <a:gd name="connsiteX6" fmla="*/ -107 w 46809"/>
              <a:gd name="connsiteY6" fmla="*/ 50984 h 51266"/>
              <a:gd name="connsiteX7" fmla="*/ 19250 w 46809"/>
              <a:gd name="connsiteY7" fmla="*/ -283 h 51266"/>
              <a:gd name="connsiteX8" fmla="*/ 27345 w 46809"/>
              <a:gd name="connsiteY8" fmla="*/ -283 h 51266"/>
              <a:gd name="connsiteX9" fmla="*/ 46702 w 46809"/>
              <a:gd name="connsiteY9" fmla="*/ 50984 h 51266"/>
              <a:gd name="connsiteX10" fmla="*/ 37317 w 46809"/>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9" h="51266">
                <a:moveTo>
                  <a:pt x="15731" y="32096"/>
                </a:moveTo>
                <a:lnTo>
                  <a:pt x="30747" y="32096"/>
                </a:lnTo>
                <a:lnTo>
                  <a:pt x="23239" y="10862"/>
                </a:lnTo>
                <a:close/>
                <a:moveTo>
                  <a:pt x="33094" y="39252"/>
                </a:moveTo>
                <a:lnTo>
                  <a:pt x="13385" y="39252"/>
                </a:lnTo>
                <a:lnTo>
                  <a:pt x="9161" y="50984"/>
                </a:lnTo>
                <a:lnTo>
                  <a:pt x="-107" y="50984"/>
                </a:lnTo>
                <a:lnTo>
                  <a:pt x="19250" y="-283"/>
                </a:lnTo>
                <a:lnTo>
                  <a:pt x="27345" y="-283"/>
                </a:lnTo>
                <a:lnTo>
                  <a:pt x="46702"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9606F02-F71C-40BF-B49E-171F91EAF8A3}"/>
              </a:ext>
            </a:extLst>
          </p:cNvPr>
          <p:cNvSpPr/>
          <p:nvPr/>
        </p:nvSpPr>
        <p:spPr>
          <a:xfrm>
            <a:off x="7871016" y="4194203"/>
            <a:ext cx="39652" cy="39653"/>
          </a:xfrm>
          <a:custGeom>
            <a:avLst/>
            <a:gdLst>
              <a:gd name="connsiteX0" fmla="*/ 39546 w 39652"/>
              <a:gd name="connsiteY0" fmla="*/ 19544 h 39653"/>
              <a:gd name="connsiteX1" fmla="*/ 19720 w 39652"/>
              <a:gd name="connsiteY1" fmla="*/ 39370 h 39653"/>
              <a:gd name="connsiteX2" fmla="*/ -107 w 39652"/>
              <a:gd name="connsiteY2" fmla="*/ 19544 h 39653"/>
              <a:gd name="connsiteX3" fmla="*/ 19602 w 39652"/>
              <a:gd name="connsiteY3" fmla="*/ -282 h 39653"/>
              <a:gd name="connsiteX4" fmla="*/ 39546 w 39652"/>
              <a:gd name="connsiteY4" fmla="*/ 19427 h 39653"/>
              <a:gd name="connsiteX5" fmla="*/ 39546 w 39652"/>
              <a:gd name="connsiteY5" fmla="*/ 19544 h 3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52" h="39653">
                <a:moveTo>
                  <a:pt x="39546" y="19544"/>
                </a:moveTo>
                <a:cubicBezTo>
                  <a:pt x="39546" y="30490"/>
                  <a:pt x="30665" y="39370"/>
                  <a:pt x="19720" y="39370"/>
                </a:cubicBezTo>
                <a:cubicBezTo>
                  <a:pt x="8774" y="39370"/>
                  <a:pt x="-107" y="30490"/>
                  <a:pt x="-107" y="19544"/>
                </a:cubicBezTo>
                <a:cubicBezTo>
                  <a:pt x="-107" y="8634"/>
                  <a:pt x="8704" y="-224"/>
                  <a:pt x="19602" y="-282"/>
                </a:cubicBezTo>
                <a:cubicBezTo>
                  <a:pt x="30548" y="-353"/>
                  <a:pt x="39476" y="8481"/>
                  <a:pt x="39546" y="19427"/>
                </a:cubicBezTo>
                <a:cubicBezTo>
                  <a:pt x="39546" y="19462"/>
                  <a:pt x="39546" y="19509"/>
                  <a:pt x="39546" y="19544"/>
                </a:cubicBezTo>
                <a:close/>
              </a:path>
            </a:pathLst>
          </a:custGeom>
          <a:solidFill>
            <a:srgbClr val="FFFFFF"/>
          </a:solidFill>
          <a:ln w="1171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74E50CD-1D28-4D83-A10D-9A9D4A96D2E5}"/>
              </a:ext>
            </a:extLst>
          </p:cNvPr>
          <p:cNvSpPr/>
          <p:nvPr/>
        </p:nvSpPr>
        <p:spPr>
          <a:xfrm>
            <a:off x="8172399" y="3593549"/>
            <a:ext cx="39652" cy="39652"/>
          </a:xfrm>
          <a:custGeom>
            <a:avLst/>
            <a:gdLst>
              <a:gd name="connsiteX0" fmla="*/ 39546 w 39652"/>
              <a:gd name="connsiteY0" fmla="*/ 19544 h 39652"/>
              <a:gd name="connsiteX1" fmla="*/ 19720 w 39652"/>
              <a:gd name="connsiteY1" fmla="*/ 39370 h 39652"/>
              <a:gd name="connsiteX2" fmla="*/ -107 w 39652"/>
              <a:gd name="connsiteY2" fmla="*/ 19544 h 39652"/>
              <a:gd name="connsiteX3" fmla="*/ 19720 w 39652"/>
              <a:gd name="connsiteY3" fmla="*/ -283 h 39652"/>
              <a:gd name="connsiteX4" fmla="*/ 39546 w 39652"/>
              <a:gd name="connsiteY4" fmla="*/ 19544 h 3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2" h="39652">
                <a:moveTo>
                  <a:pt x="39546" y="19544"/>
                </a:moveTo>
                <a:cubicBezTo>
                  <a:pt x="39546" y="30489"/>
                  <a:pt x="30665" y="39370"/>
                  <a:pt x="19720" y="39370"/>
                </a:cubicBezTo>
                <a:cubicBezTo>
                  <a:pt x="8774" y="39370"/>
                  <a:pt x="-107" y="30489"/>
                  <a:pt x="-107" y="19544"/>
                </a:cubicBezTo>
                <a:cubicBezTo>
                  <a:pt x="-107" y="8598"/>
                  <a:pt x="8774" y="-283"/>
                  <a:pt x="19720" y="-283"/>
                </a:cubicBezTo>
                <a:cubicBezTo>
                  <a:pt x="30665" y="-283"/>
                  <a:pt x="39546" y="8598"/>
                  <a:pt x="39546" y="19544"/>
                </a:cubicBezTo>
                <a:close/>
              </a:path>
            </a:pathLst>
          </a:custGeom>
          <a:solidFill>
            <a:srgbClr val="FFFFFF"/>
          </a:solidFill>
          <a:ln w="1171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FC0DFEB-2EA4-4794-B17A-42BFC4D844FF}"/>
              </a:ext>
            </a:extLst>
          </p:cNvPr>
          <p:cNvSpPr/>
          <p:nvPr/>
        </p:nvSpPr>
        <p:spPr>
          <a:xfrm>
            <a:off x="8903391" y="4153965"/>
            <a:ext cx="39652" cy="39652"/>
          </a:xfrm>
          <a:custGeom>
            <a:avLst/>
            <a:gdLst>
              <a:gd name="connsiteX0" fmla="*/ 39546 w 39652"/>
              <a:gd name="connsiteY0" fmla="*/ 19544 h 39652"/>
              <a:gd name="connsiteX1" fmla="*/ 19720 w 39652"/>
              <a:gd name="connsiteY1" fmla="*/ 39370 h 39652"/>
              <a:gd name="connsiteX2" fmla="*/ -107 w 39652"/>
              <a:gd name="connsiteY2" fmla="*/ 19544 h 39652"/>
              <a:gd name="connsiteX3" fmla="*/ 19720 w 39652"/>
              <a:gd name="connsiteY3" fmla="*/ -283 h 39652"/>
              <a:gd name="connsiteX4" fmla="*/ 19837 w 39652"/>
              <a:gd name="connsiteY4" fmla="*/ -283 h 39652"/>
              <a:gd name="connsiteX5" fmla="*/ 39546 w 39652"/>
              <a:gd name="connsiteY5" fmla="*/ 19544 h 3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52" h="39652">
                <a:moveTo>
                  <a:pt x="39546" y="19544"/>
                </a:moveTo>
                <a:cubicBezTo>
                  <a:pt x="39546" y="30489"/>
                  <a:pt x="30665" y="39370"/>
                  <a:pt x="19720" y="39370"/>
                </a:cubicBezTo>
                <a:cubicBezTo>
                  <a:pt x="8774" y="39370"/>
                  <a:pt x="-107" y="30489"/>
                  <a:pt x="-107" y="19544"/>
                </a:cubicBezTo>
                <a:cubicBezTo>
                  <a:pt x="-107" y="8598"/>
                  <a:pt x="8774" y="-283"/>
                  <a:pt x="19720" y="-283"/>
                </a:cubicBezTo>
                <a:cubicBezTo>
                  <a:pt x="19755" y="-283"/>
                  <a:pt x="19802" y="-283"/>
                  <a:pt x="19837" y="-283"/>
                </a:cubicBezTo>
                <a:cubicBezTo>
                  <a:pt x="30736" y="-224"/>
                  <a:pt x="39546" y="8645"/>
                  <a:pt x="39546" y="19544"/>
                </a:cubicBezTo>
                <a:close/>
              </a:path>
            </a:pathLst>
          </a:custGeom>
          <a:solidFill>
            <a:srgbClr val="FFFFFF"/>
          </a:solidFill>
          <a:ln w="1171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D45917D-9162-4C55-A534-FEA0429EEA6D}"/>
              </a:ext>
            </a:extLst>
          </p:cNvPr>
          <p:cNvSpPr/>
          <p:nvPr/>
        </p:nvSpPr>
        <p:spPr>
          <a:xfrm>
            <a:off x="9744191" y="3194559"/>
            <a:ext cx="39887" cy="39887"/>
          </a:xfrm>
          <a:custGeom>
            <a:avLst/>
            <a:gdLst>
              <a:gd name="connsiteX0" fmla="*/ 39781 w 39887"/>
              <a:gd name="connsiteY0" fmla="*/ 19661 h 39887"/>
              <a:gd name="connsiteX1" fmla="*/ 19837 w 39887"/>
              <a:gd name="connsiteY1" fmla="*/ 39604 h 39887"/>
              <a:gd name="connsiteX2" fmla="*/ -107 w 39887"/>
              <a:gd name="connsiteY2" fmla="*/ 19661 h 39887"/>
              <a:gd name="connsiteX3" fmla="*/ 19837 w 39887"/>
              <a:gd name="connsiteY3" fmla="*/ -283 h 39887"/>
              <a:gd name="connsiteX4" fmla="*/ 39781 w 39887"/>
              <a:gd name="connsiteY4" fmla="*/ 19661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39887">
                <a:moveTo>
                  <a:pt x="39781" y="19661"/>
                </a:moveTo>
                <a:cubicBezTo>
                  <a:pt x="39781" y="30677"/>
                  <a:pt x="30853" y="39604"/>
                  <a:pt x="19837" y="39604"/>
                </a:cubicBezTo>
                <a:cubicBezTo>
                  <a:pt x="8821" y="39604"/>
                  <a:pt x="-107" y="30677"/>
                  <a:pt x="-107" y="19661"/>
                </a:cubicBezTo>
                <a:cubicBezTo>
                  <a:pt x="-107" y="8645"/>
                  <a:pt x="8821" y="-283"/>
                  <a:pt x="19837" y="-283"/>
                </a:cubicBezTo>
                <a:cubicBezTo>
                  <a:pt x="30853" y="-283"/>
                  <a:pt x="39781" y="8645"/>
                  <a:pt x="39781" y="19661"/>
                </a:cubicBezTo>
                <a:close/>
              </a:path>
            </a:pathLst>
          </a:custGeom>
          <a:solidFill>
            <a:srgbClr val="FFFFFF"/>
          </a:solidFill>
          <a:ln w="11712" cap="flat">
            <a:noFill/>
            <a:prstDash val="solid"/>
            <a:miter/>
          </a:ln>
        </p:spPr>
        <p:txBody>
          <a:bodyPr rtlCol="0" anchor="ctr"/>
          <a:lstStyle/>
          <a:p>
            <a:endParaRPr lang="en-US"/>
          </a:p>
        </p:txBody>
      </p:sp>
      <p:pic>
        <p:nvPicPr>
          <p:cNvPr id="74" name="Picture 73">
            <a:extLst>
              <a:ext uri="{FF2B5EF4-FFF2-40B4-BE49-F238E27FC236}">
                <a16:creationId xmlns:a16="http://schemas.microsoft.com/office/drawing/2014/main" id="{584CE255-C7B9-459A-948E-DAD09BE1CE30}"/>
              </a:ext>
            </a:extLst>
          </p:cNvPr>
          <p:cNvPicPr>
            <a:picLocks noChangeAspect="1"/>
          </p:cNvPicPr>
          <p:nvPr/>
        </p:nvPicPr>
        <p:blipFill>
          <a:blip r:embed="rId5"/>
          <a:stretch>
            <a:fillRect/>
          </a:stretch>
        </p:blipFill>
        <p:spPr>
          <a:xfrm>
            <a:off x="44861" y="371720"/>
            <a:ext cx="5029636" cy="2139881"/>
          </a:xfrm>
          <a:prstGeom prst="rect">
            <a:avLst/>
          </a:prstGeom>
        </p:spPr>
      </p:pic>
    </p:spTree>
    <p:extLst>
      <p:ext uri="{BB962C8B-B14F-4D97-AF65-F5344CB8AC3E}">
        <p14:creationId xmlns:p14="http://schemas.microsoft.com/office/powerpoint/2010/main" val="14694980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5EAB2E-41F3-4A68-9AC1-CCB95A167F6D}"/>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43069" t="35311" r="39396" b="46424"/>
          <a:stretch/>
        </p:blipFill>
        <p:spPr>
          <a:xfrm>
            <a:off x="0" y="-1"/>
            <a:ext cx="12192000" cy="6874599"/>
          </a:xfrm>
          <a:prstGeom prst="rect">
            <a:avLst/>
          </a:prstGeom>
        </p:spPr>
      </p:pic>
      <p:sp>
        <p:nvSpPr>
          <p:cNvPr id="52" name="Rectangle 51"/>
          <p:cNvSpPr/>
          <p:nvPr/>
        </p:nvSpPr>
        <p:spPr>
          <a:xfrm>
            <a:off x="6853626" y="2131834"/>
            <a:ext cx="1315250" cy="302712"/>
          </a:xfrm>
          <a:prstGeom prst="rect">
            <a:avLst/>
          </a:prstGeom>
        </p:spPr>
        <p:txBody>
          <a:bodyPr wrap="square" lIns="91440" tIns="45720" rIns="91440" bIns="45720" anchor="t">
            <a:spAutoFit/>
          </a:bodyPr>
          <a:lstStyle/>
          <a:p>
            <a:pPr>
              <a:lnSpc>
                <a:spcPts val="1800"/>
              </a:lnSpc>
            </a:pPr>
            <a:r>
              <a:rPr lang="en-US" sz="1100">
                <a:solidFill>
                  <a:schemeClr val="bg1"/>
                </a:solidFill>
                <a:latin typeface="PetitaMedium"/>
              </a:rPr>
              <a:t>MIDDLE EAST</a:t>
            </a:r>
          </a:p>
        </p:txBody>
      </p:sp>
      <p:sp>
        <p:nvSpPr>
          <p:cNvPr id="4" name="Freeform: Shape 3">
            <a:hlinkHover r:id="" action="ppaction://hlinkshowjump?jump=nextslide" highlightClick="1"/>
            <a:extLst>
              <a:ext uri="{FF2B5EF4-FFF2-40B4-BE49-F238E27FC236}">
                <a16:creationId xmlns:a16="http://schemas.microsoft.com/office/drawing/2014/main" id="{05F1EC31-1BA7-4DC8-94C1-6DA9EF6A65E2}"/>
              </a:ext>
            </a:extLst>
          </p:cNvPr>
          <p:cNvSpPr/>
          <p:nvPr/>
        </p:nvSpPr>
        <p:spPr>
          <a:xfrm>
            <a:off x="7127516" y="3639868"/>
            <a:ext cx="1468971" cy="1168698"/>
          </a:xfrm>
          <a:custGeom>
            <a:avLst/>
            <a:gdLst>
              <a:gd name="connsiteX0" fmla="*/ 1442404 w 1468971"/>
              <a:gd name="connsiteY0" fmla="*/ 816938 h 1168698"/>
              <a:gd name="connsiteX1" fmla="*/ 1427505 w 1468971"/>
              <a:gd name="connsiteY1" fmla="*/ 824329 h 1168698"/>
              <a:gd name="connsiteX2" fmla="*/ 1363685 w 1468971"/>
              <a:gd name="connsiteY2" fmla="*/ 824329 h 1168698"/>
              <a:gd name="connsiteX3" fmla="*/ 1330836 w 1468971"/>
              <a:gd name="connsiteY3" fmla="*/ 816117 h 1168698"/>
              <a:gd name="connsiteX4" fmla="*/ 1265727 w 1468971"/>
              <a:gd name="connsiteY4" fmla="*/ 809665 h 1168698"/>
              <a:gd name="connsiteX5" fmla="*/ 1202493 w 1468971"/>
              <a:gd name="connsiteY5" fmla="*/ 802040 h 1168698"/>
              <a:gd name="connsiteX6" fmla="*/ 1119669 w 1468971"/>
              <a:gd name="connsiteY6" fmla="*/ 788900 h 1168698"/>
              <a:gd name="connsiteX7" fmla="*/ 1039308 w 1468971"/>
              <a:gd name="connsiteY7" fmla="*/ 809079 h 1168698"/>
              <a:gd name="connsiteX8" fmla="*/ 933724 w 1468971"/>
              <a:gd name="connsiteY8" fmla="*/ 847441 h 1168698"/>
              <a:gd name="connsiteX9" fmla="*/ 914250 w 1468971"/>
              <a:gd name="connsiteY9" fmla="*/ 856591 h 1168698"/>
              <a:gd name="connsiteX10" fmla="*/ 880580 w 1468971"/>
              <a:gd name="connsiteY10" fmla="*/ 884160 h 1168698"/>
              <a:gd name="connsiteX11" fmla="*/ 823917 w 1468971"/>
              <a:gd name="connsiteY11" fmla="*/ 928036 h 1168698"/>
              <a:gd name="connsiteX12" fmla="*/ 814766 w 1468971"/>
              <a:gd name="connsiteY12" fmla="*/ 951499 h 1168698"/>
              <a:gd name="connsiteX13" fmla="*/ 814766 w 1468971"/>
              <a:gd name="connsiteY13" fmla="*/ 982940 h 1168698"/>
              <a:gd name="connsiteX14" fmla="*/ 798459 w 1468971"/>
              <a:gd name="connsiteY14" fmla="*/ 1013677 h 1168698"/>
              <a:gd name="connsiteX15" fmla="*/ 807023 w 1468971"/>
              <a:gd name="connsiteY15" fmla="*/ 1072334 h 1168698"/>
              <a:gd name="connsiteX16" fmla="*/ 842922 w 1468971"/>
              <a:gd name="connsiteY16" fmla="*/ 1121959 h 1168698"/>
              <a:gd name="connsiteX17" fmla="*/ 862983 w 1468971"/>
              <a:gd name="connsiteY17" fmla="*/ 1159382 h 1168698"/>
              <a:gd name="connsiteX18" fmla="*/ 824738 w 1468971"/>
              <a:gd name="connsiteY18" fmla="*/ 1168416 h 1168698"/>
              <a:gd name="connsiteX19" fmla="*/ 748600 w 1468971"/>
              <a:gd name="connsiteY19" fmla="*/ 1143896 h 1168698"/>
              <a:gd name="connsiteX20" fmla="*/ 713406 w 1468971"/>
              <a:gd name="connsiteY20" fmla="*/ 1135684 h 1168698"/>
              <a:gd name="connsiteX21" fmla="*/ 699680 w 1468971"/>
              <a:gd name="connsiteY21" fmla="*/ 1144600 h 1168698"/>
              <a:gd name="connsiteX22" fmla="*/ 673166 w 1468971"/>
              <a:gd name="connsiteY22" fmla="*/ 1142371 h 1168698"/>
              <a:gd name="connsiteX23" fmla="*/ 631637 w 1468971"/>
              <a:gd name="connsiteY23" fmla="*/ 1137444 h 1168698"/>
              <a:gd name="connsiteX24" fmla="*/ 627765 w 1468971"/>
              <a:gd name="connsiteY24" fmla="*/ 1134394 h 1168698"/>
              <a:gd name="connsiteX25" fmla="*/ 631989 w 1468971"/>
              <a:gd name="connsiteY25" fmla="*/ 1122662 h 1168698"/>
              <a:gd name="connsiteX26" fmla="*/ 637385 w 1468971"/>
              <a:gd name="connsiteY26" fmla="*/ 1059899 h 1168698"/>
              <a:gd name="connsiteX27" fmla="*/ 607470 w 1468971"/>
              <a:gd name="connsiteY27" fmla="*/ 971795 h 1168698"/>
              <a:gd name="connsiteX28" fmla="*/ 534148 w 1468971"/>
              <a:gd name="connsiteY28" fmla="*/ 864099 h 1168698"/>
              <a:gd name="connsiteX29" fmla="*/ 521595 w 1468971"/>
              <a:gd name="connsiteY29" fmla="*/ 857999 h 1168698"/>
              <a:gd name="connsiteX30" fmla="*/ 489333 w 1468971"/>
              <a:gd name="connsiteY30" fmla="*/ 850139 h 1168698"/>
              <a:gd name="connsiteX31" fmla="*/ 469272 w 1468971"/>
              <a:gd name="connsiteY31" fmla="*/ 835240 h 1168698"/>
              <a:gd name="connsiteX32" fmla="*/ 432201 w 1468971"/>
              <a:gd name="connsiteY32" fmla="*/ 845798 h 1168698"/>
              <a:gd name="connsiteX33" fmla="*/ 406509 w 1468971"/>
              <a:gd name="connsiteY33" fmla="*/ 836530 h 1168698"/>
              <a:gd name="connsiteX34" fmla="*/ 359582 w 1468971"/>
              <a:gd name="connsiteY34" fmla="*/ 837704 h 1168698"/>
              <a:gd name="connsiteX35" fmla="*/ 327907 w 1468971"/>
              <a:gd name="connsiteY35" fmla="*/ 833832 h 1168698"/>
              <a:gd name="connsiteX36" fmla="*/ 292713 w 1468971"/>
              <a:gd name="connsiteY36" fmla="*/ 843921 h 1168698"/>
              <a:gd name="connsiteX37" fmla="*/ 272417 w 1468971"/>
              <a:gd name="connsiteY37" fmla="*/ 841692 h 1168698"/>
              <a:gd name="connsiteX38" fmla="*/ 248954 w 1468971"/>
              <a:gd name="connsiteY38" fmla="*/ 851077 h 1168698"/>
              <a:gd name="connsiteX39" fmla="*/ 219860 w 1468971"/>
              <a:gd name="connsiteY39" fmla="*/ 862222 h 1168698"/>
              <a:gd name="connsiteX40" fmla="*/ 209301 w 1468971"/>
              <a:gd name="connsiteY40" fmla="*/ 859524 h 1168698"/>
              <a:gd name="connsiteX41" fmla="*/ 185838 w 1468971"/>
              <a:gd name="connsiteY41" fmla="*/ 849435 h 1168698"/>
              <a:gd name="connsiteX42" fmla="*/ 161789 w 1468971"/>
              <a:gd name="connsiteY42" fmla="*/ 856943 h 1168698"/>
              <a:gd name="connsiteX43" fmla="*/ 148415 w 1468971"/>
              <a:gd name="connsiteY43" fmla="*/ 881931 h 1168698"/>
              <a:gd name="connsiteX44" fmla="*/ 135158 w 1468971"/>
              <a:gd name="connsiteY44" fmla="*/ 881931 h 1168698"/>
              <a:gd name="connsiteX45" fmla="*/ 107589 w 1468971"/>
              <a:gd name="connsiteY45" fmla="*/ 880054 h 1168698"/>
              <a:gd name="connsiteX46" fmla="*/ 101840 w 1468971"/>
              <a:gd name="connsiteY46" fmla="*/ 872546 h 1168698"/>
              <a:gd name="connsiteX47" fmla="*/ 86238 w 1468971"/>
              <a:gd name="connsiteY47" fmla="*/ 852954 h 1168698"/>
              <a:gd name="connsiteX48" fmla="*/ 32624 w 1468971"/>
              <a:gd name="connsiteY48" fmla="*/ 834184 h 1168698"/>
              <a:gd name="connsiteX49" fmla="*/ 13971 w 1468971"/>
              <a:gd name="connsiteY49" fmla="*/ 813302 h 1168698"/>
              <a:gd name="connsiteX50" fmla="*/ -107 w 1468971"/>
              <a:gd name="connsiteY50" fmla="*/ 805090 h 1168698"/>
              <a:gd name="connsiteX51" fmla="*/ 17256 w 1468971"/>
              <a:gd name="connsiteY51" fmla="*/ 705254 h 1168698"/>
              <a:gd name="connsiteX52" fmla="*/ 11625 w 1468971"/>
              <a:gd name="connsiteY52" fmla="*/ 699389 h 1168698"/>
              <a:gd name="connsiteX53" fmla="*/ 9396 w 1468971"/>
              <a:gd name="connsiteY53" fmla="*/ 688478 h 1168698"/>
              <a:gd name="connsiteX54" fmla="*/ 10217 w 1468971"/>
              <a:gd name="connsiteY54" fmla="*/ 684724 h 1168698"/>
              <a:gd name="connsiteX55" fmla="*/ 10217 w 1468971"/>
              <a:gd name="connsiteY55" fmla="*/ 683903 h 1168698"/>
              <a:gd name="connsiteX56" fmla="*/ 15496 w 1468971"/>
              <a:gd name="connsiteY56" fmla="*/ 682964 h 1168698"/>
              <a:gd name="connsiteX57" fmla="*/ 29105 w 1468971"/>
              <a:gd name="connsiteY57" fmla="*/ 676747 h 1168698"/>
              <a:gd name="connsiteX58" fmla="*/ 37083 w 1468971"/>
              <a:gd name="connsiteY58" fmla="*/ 672875 h 1168698"/>
              <a:gd name="connsiteX59" fmla="*/ 46233 w 1468971"/>
              <a:gd name="connsiteY59" fmla="*/ 668887 h 1168698"/>
              <a:gd name="connsiteX60" fmla="*/ 52920 w 1468971"/>
              <a:gd name="connsiteY60" fmla="*/ 659501 h 1168698"/>
              <a:gd name="connsiteX61" fmla="*/ 52920 w 1468971"/>
              <a:gd name="connsiteY61" fmla="*/ 653518 h 1168698"/>
              <a:gd name="connsiteX62" fmla="*/ 52920 w 1468971"/>
              <a:gd name="connsiteY62" fmla="*/ 631815 h 1168698"/>
              <a:gd name="connsiteX63" fmla="*/ 54797 w 1468971"/>
              <a:gd name="connsiteY63" fmla="*/ 627005 h 1168698"/>
              <a:gd name="connsiteX64" fmla="*/ 58668 w 1468971"/>
              <a:gd name="connsiteY64" fmla="*/ 625128 h 1168698"/>
              <a:gd name="connsiteX65" fmla="*/ 66294 w 1468971"/>
              <a:gd name="connsiteY65" fmla="*/ 627944 h 1168698"/>
              <a:gd name="connsiteX66" fmla="*/ 67232 w 1468971"/>
              <a:gd name="connsiteY66" fmla="*/ 627944 h 1168698"/>
              <a:gd name="connsiteX67" fmla="*/ 79785 w 1468971"/>
              <a:gd name="connsiteY67" fmla="*/ 630876 h 1168698"/>
              <a:gd name="connsiteX68" fmla="*/ 95388 w 1468971"/>
              <a:gd name="connsiteY68" fmla="*/ 626653 h 1168698"/>
              <a:gd name="connsiteX69" fmla="*/ 102544 w 1468971"/>
              <a:gd name="connsiteY69" fmla="*/ 621726 h 1168698"/>
              <a:gd name="connsiteX70" fmla="*/ 124365 w 1468971"/>
              <a:gd name="connsiteY70" fmla="*/ 604246 h 1168698"/>
              <a:gd name="connsiteX71" fmla="*/ 130114 w 1468971"/>
              <a:gd name="connsiteY71" fmla="*/ 602486 h 1168698"/>
              <a:gd name="connsiteX72" fmla="*/ 137974 w 1468971"/>
              <a:gd name="connsiteY72" fmla="*/ 600844 h 1168698"/>
              <a:gd name="connsiteX73" fmla="*/ 145130 w 1468971"/>
              <a:gd name="connsiteY73" fmla="*/ 589112 h 1168698"/>
              <a:gd name="connsiteX74" fmla="*/ 146068 w 1468971"/>
              <a:gd name="connsiteY74" fmla="*/ 585827 h 1168698"/>
              <a:gd name="connsiteX75" fmla="*/ 156979 w 1468971"/>
              <a:gd name="connsiteY75" fmla="*/ 581134 h 1168698"/>
              <a:gd name="connsiteX76" fmla="*/ 165895 w 1468971"/>
              <a:gd name="connsiteY76" fmla="*/ 577498 h 1168698"/>
              <a:gd name="connsiteX77" fmla="*/ 175163 w 1468971"/>
              <a:gd name="connsiteY77" fmla="*/ 576207 h 1168698"/>
              <a:gd name="connsiteX78" fmla="*/ 179738 w 1468971"/>
              <a:gd name="connsiteY78" fmla="*/ 576207 h 1168698"/>
              <a:gd name="connsiteX79" fmla="*/ 192877 w 1468971"/>
              <a:gd name="connsiteY79" fmla="*/ 567174 h 1168698"/>
              <a:gd name="connsiteX80" fmla="*/ 203553 w 1468971"/>
              <a:gd name="connsiteY80" fmla="*/ 540895 h 1168698"/>
              <a:gd name="connsiteX81" fmla="*/ 213994 w 1468971"/>
              <a:gd name="connsiteY81" fmla="*/ 515321 h 1168698"/>
              <a:gd name="connsiteX82" fmla="*/ 219977 w 1468971"/>
              <a:gd name="connsiteY82" fmla="*/ 510863 h 1168698"/>
              <a:gd name="connsiteX83" fmla="*/ 221150 w 1468971"/>
              <a:gd name="connsiteY83" fmla="*/ 510863 h 1168698"/>
              <a:gd name="connsiteX84" fmla="*/ 227955 w 1468971"/>
              <a:gd name="connsiteY84" fmla="*/ 507226 h 1168698"/>
              <a:gd name="connsiteX85" fmla="*/ 230301 w 1468971"/>
              <a:gd name="connsiteY85" fmla="*/ 503237 h 1168698"/>
              <a:gd name="connsiteX86" fmla="*/ 223966 w 1468971"/>
              <a:gd name="connsiteY86" fmla="*/ 498075 h 1168698"/>
              <a:gd name="connsiteX87" fmla="*/ 217748 w 1468971"/>
              <a:gd name="connsiteY87" fmla="*/ 494908 h 1168698"/>
              <a:gd name="connsiteX88" fmla="*/ 208832 w 1468971"/>
              <a:gd name="connsiteY88" fmla="*/ 487048 h 1168698"/>
              <a:gd name="connsiteX89" fmla="*/ 203318 w 1468971"/>
              <a:gd name="connsiteY89" fmla="*/ 481064 h 1168698"/>
              <a:gd name="connsiteX90" fmla="*/ 182671 w 1468971"/>
              <a:gd name="connsiteY90" fmla="*/ 476020 h 1168698"/>
              <a:gd name="connsiteX91" fmla="*/ 178799 w 1468971"/>
              <a:gd name="connsiteY91" fmla="*/ 476020 h 1168698"/>
              <a:gd name="connsiteX92" fmla="*/ 181028 w 1468971"/>
              <a:gd name="connsiteY92" fmla="*/ 467339 h 1168698"/>
              <a:gd name="connsiteX93" fmla="*/ 182671 w 1468971"/>
              <a:gd name="connsiteY93" fmla="*/ 462763 h 1168698"/>
              <a:gd name="connsiteX94" fmla="*/ 175866 w 1468971"/>
              <a:gd name="connsiteY94" fmla="*/ 449507 h 1168698"/>
              <a:gd name="connsiteX95" fmla="*/ 173872 w 1468971"/>
              <a:gd name="connsiteY95" fmla="*/ 442585 h 1168698"/>
              <a:gd name="connsiteX96" fmla="*/ 189358 w 1468971"/>
              <a:gd name="connsiteY96" fmla="*/ 426865 h 1168698"/>
              <a:gd name="connsiteX97" fmla="*/ 191352 w 1468971"/>
              <a:gd name="connsiteY97" fmla="*/ 425340 h 1168698"/>
              <a:gd name="connsiteX98" fmla="*/ 196749 w 1468971"/>
              <a:gd name="connsiteY98" fmla="*/ 425340 h 1168698"/>
              <a:gd name="connsiteX99" fmla="*/ 200034 w 1468971"/>
              <a:gd name="connsiteY99" fmla="*/ 428507 h 1168698"/>
              <a:gd name="connsiteX100" fmla="*/ 211765 w 1468971"/>
              <a:gd name="connsiteY100" fmla="*/ 428507 h 1168698"/>
              <a:gd name="connsiteX101" fmla="*/ 219156 w 1468971"/>
              <a:gd name="connsiteY101" fmla="*/ 411966 h 1168698"/>
              <a:gd name="connsiteX102" fmla="*/ 224201 w 1468971"/>
              <a:gd name="connsiteY102" fmla="*/ 396363 h 1168698"/>
              <a:gd name="connsiteX103" fmla="*/ 247664 w 1468971"/>
              <a:gd name="connsiteY103" fmla="*/ 374073 h 1168698"/>
              <a:gd name="connsiteX104" fmla="*/ 269250 w 1468971"/>
              <a:gd name="connsiteY104" fmla="*/ 369146 h 1168698"/>
              <a:gd name="connsiteX105" fmla="*/ 281802 w 1468971"/>
              <a:gd name="connsiteY105" fmla="*/ 366799 h 1168698"/>
              <a:gd name="connsiteX106" fmla="*/ 290132 w 1468971"/>
              <a:gd name="connsiteY106" fmla="*/ 355068 h 1168698"/>
              <a:gd name="connsiteX107" fmla="*/ 290953 w 1468971"/>
              <a:gd name="connsiteY107" fmla="*/ 351314 h 1168698"/>
              <a:gd name="connsiteX108" fmla="*/ 306321 w 1468971"/>
              <a:gd name="connsiteY108" fmla="*/ 310723 h 1168698"/>
              <a:gd name="connsiteX109" fmla="*/ 339170 w 1468971"/>
              <a:gd name="connsiteY109" fmla="*/ 280455 h 1168698"/>
              <a:gd name="connsiteX110" fmla="*/ 366152 w 1468971"/>
              <a:gd name="connsiteY110" fmla="*/ 268724 h 1168698"/>
              <a:gd name="connsiteX111" fmla="*/ 379761 w 1468971"/>
              <a:gd name="connsiteY111" fmla="*/ 252417 h 1168698"/>
              <a:gd name="connsiteX112" fmla="*/ 380582 w 1468971"/>
              <a:gd name="connsiteY112" fmla="*/ 251009 h 1168698"/>
              <a:gd name="connsiteX113" fmla="*/ 391375 w 1468971"/>
              <a:gd name="connsiteY113" fmla="*/ 243266 h 1168698"/>
              <a:gd name="connsiteX114" fmla="*/ 412257 w 1468971"/>
              <a:gd name="connsiteY114" fmla="*/ 222267 h 1168698"/>
              <a:gd name="connsiteX115" fmla="*/ 406860 w 1468971"/>
              <a:gd name="connsiteY115" fmla="*/ 196106 h 1168698"/>
              <a:gd name="connsiteX116" fmla="*/ 376593 w 1468971"/>
              <a:gd name="connsiteY116" fmla="*/ 187072 h 1168698"/>
              <a:gd name="connsiteX117" fmla="*/ 366739 w 1468971"/>
              <a:gd name="connsiteY117" fmla="*/ 180268 h 1168698"/>
              <a:gd name="connsiteX118" fmla="*/ 366739 w 1468971"/>
              <a:gd name="connsiteY118" fmla="*/ 177921 h 1168698"/>
              <a:gd name="connsiteX119" fmla="*/ 369789 w 1468971"/>
              <a:gd name="connsiteY119" fmla="*/ 143666 h 1168698"/>
              <a:gd name="connsiteX120" fmla="*/ 380465 w 1468971"/>
              <a:gd name="connsiteY120" fmla="*/ 85008 h 1168698"/>
              <a:gd name="connsiteX121" fmla="*/ 383397 w 1468971"/>
              <a:gd name="connsiteY121" fmla="*/ 81723 h 1168698"/>
              <a:gd name="connsiteX122" fmla="*/ 397358 w 1468971"/>
              <a:gd name="connsiteY122" fmla="*/ 57673 h 1168698"/>
              <a:gd name="connsiteX123" fmla="*/ 394073 w 1468971"/>
              <a:gd name="connsiteY123" fmla="*/ 45942 h 1168698"/>
              <a:gd name="connsiteX124" fmla="*/ 392079 w 1468971"/>
              <a:gd name="connsiteY124" fmla="*/ 39489 h 1168698"/>
              <a:gd name="connsiteX125" fmla="*/ 403106 w 1468971"/>
              <a:gd name="connsiteY125" fmla="*/ 25411 h 1168698"/>
              <a:gd name="connsiteX126" fmla="*/ 421994 w 1468971"/>
              <a:gd name="connsiteY126" fmla="*/ 28227 h 1168698"/>
              <a:gd name="connsiteX127" fmla="*/ 429737 w 1468971"/>
              <a:gd name="connsiteY127" fmla="*/ 28227 h 1168698"/>
              <a:gd name="connsiteX128" fmla="*/ 430793 w 1468971"/>
              <a:gd name="connsiteY128" fmla="*/ 28227 h 1168698"/>
              <a:gd name="connsiteX129" fmla="*/ 443932 w 1468971"/>
              <a:gd name="connsiteY129" fmla="*/ 12742 h 1168698"/>
              <a:gd name="connsiteX130" fmla="*/ 447100 w 1468971"/>
              <a:gd name="connsiteY130" fmla="*/ 71 h 1168698"/>
              <a:gd name="connsiteX131" fmla="*/ 457306 w 1468971"/>
              <a:gd name="connsiteY131" fmla="*/ 775 h 1168698"/>
              <a:gd name="connsiteX132" fmla="*/ 458831 w 1468971"/>
              <a:gd name="connsiteY132" fmla="*/ 775 h 1168698"/>
              <a:gd name="connsiteX133" fmla="*/ 476781 w 1468971"/>
              <a:gd name="connsiteY133" fmla="*/ 5703 h 1168698"/>
              <a:gd name="connsiteX134" fmla="*/ 545058 w 1468971"/>
              <a:gd name="connsiteY134" fmla="*/ 50752 h 1168698"/>
              <a:gd name="connsiteX135" fmla="*/ 569812 w 1468971"/>
              <a:gd name="connsiteY135" fmla="*/ 57556 h 1168698"/>
              <a:gd name="connsiteX136" fmla="*/ 580957 w 1468971"/>
              <a:gd name="connsiteY136" fmla="*/ 60958 h 1168698"/>
              <a:gd name="connsiteX137" fmla="*/ 588113 w 1468971"/>
              <a:gd name="connsiteY137" fmla="*/ 71634 h 1168698"/>
              <a:gd name="connsiteX138" fmla="*/ 594800 w 1468971"/>
              <a:gd name="connsiteY138" fmla="*/ 81488 h 1168698"/>
              <a:gd name="connsiteX139" fmla="*/ 598319 w 1468971"/>
              <a:gd name="connsiteY139" fmla="*/ 83952 h 1168698"/>
              <a:gd name="connsiteX140" fmla="*/ 599140 w 1468971"/>
              <a:gd name="connsiteY140" fmla="*/ 83952 h 1168698"/>
              <a:gd name="connsiteX141" fmla="*/ 644072 w 1468971"/>
              <a:gd name="connsiteY141" fmla="*/ 87706 h 1168698"/>
              <a:gd name="connsiteX142" fmla="*/ 651698 w 1468971"/>
              <a:gd name="connsiteY142" fmla="*/ 85360 h 1168698"/>
              <a:gd name="connsiteX143" fmla="*/ 667535 w 1468971"/>
              <a:gd name="connsiteY143" fmla="*/ 85360 h 1168698"/>
              <a:gd name="connsiteX144" fmla="*/ 681613 w 1468971"/>
              <a:gd name="connsiteY144" fmla="*/ 92399 h 1168698"/>
              <a:gd name="connsiteX145" fmla="*/ 707657 w 1468971"/>
              <a:gd name="connsiteY145" fmla="*/ 102957 h 1168698"/>
              <a:gd name="connsiteX146" fmla="*/ 726545 w 1468971"/>
              <a:gd name="connsiteY146" fmla="*/ 93807 h 1168698"/>
              <a:gd name="connsiteX147" fmla="*/ 739098 w 1468971"/>
              <a:gd name="connsiteY147" fmla="*/ 87354 h 1168698"/>
              <a:gd name="connsiteX148" fmla="*/ 742031 w 1468971"/>
              <a:gd name="connsiteY148" fmla="*/ 87354 h 1168698"/>
              <a:gd name="connsiteX149" fmla="*/ 767019 w 1468971"/>
              <a:gd name="connsiteY149" fmla="*/ 81958 h 1168698"/>
              <a:gd name="connsiteX150" fmla="*/ 805029 w 1468971"/>
              <a:gd name="connsiteY150" fmla="*/ 52746 h 1168698"/>
              <a:gd name="connsiteX151" fmla="*/ 820984 w 1468971"/>
              <a:gd name="connsiteY151" fmla="*/ 56969 h 1168698"/>
              <a:gd name="connsiteX152" fmla="*/ 830956 w 1468971"/>
              <a:gd name="connsiteY152" fmla="*/ 60020 h 1168698"/>
              <a:gd name="connsiteX153" fmla="*/ 867910 w 1468971"/>
              <a:gd name="connsiteY153" fmla="*/ 65768 h 1168698"/>
              <a:gd name="connsiteX154" fmla="*/ 884452 w 1468971"/>
              <a:gd name="connsiteY154" fmla="*/ 66589 h 1168698"/>
              <a:gd name="connsiteX155" fmla="*/ 884452 w 1468971"/>
              <a:gd name="connsiteY155" fmla="*/ 66589 h 1168698"/>
              <a:gd name="connsiteX156" fmla="*/ 897239 w 1468971"/>
              <a:gd name="connsiteY156" fmla="*/ 73628 h 1168698"/>
              <a:gd name="connsiteX157" fmla="*/ 908970 w 1468971"/>
              <a:gd name="connsiteY157" fmla="*/ 94510 h 1168698"/>
              <a:gd name="connsiteX158" fmla="*/ 924808 w 1468971"/>
              <a:gd name="connsiteY158" fmla="*/ 123839 h 1168698"/>
              <a:gd name="connsiteX159" fmla="*/ 957187 w 1468971"/>
              <a:gd name="connsiteY159" fmla="*/ 149766 h 1168698"/>
              <a:gd name="connsiteX160" fmla="*/ 968919 w 1468971"/>
              <a:gd name="connsiteY160" fmla="*/ 156101 h 1168698"/>
              <a:gd name="connsiteX161" fmla="*/ 977952 w 1468971"/>
              <a:gd name="connsiteY161" fmla="*/ 161849 h 1168698"/>
              <a:gd name="connsiteX162" fmla="*/ 1005521 w 1468971"/>
              <a:gd name="connsiteY162" fmla="*/ 185312 h 1168698"/>
              <a:gd name="connsiteX163" fmla="*/ 1015376 w 1468971"/>
              <a:gd name="connsiteY163" fmla="*/ 225317 h 1168698"/>
              <a:gd name="connsiteX164" fmla="*/ 1027107 w 1468971"/>
              <a:gd name="connsiteY164" fmla="*/ 240216 h 1168698"/>
              <a:gd name="connsiteX165" fmla="*/ 1047168 w 1468971"/>
              <a:gd name="connsiteY165" fmla="*/ 261802 h 1168698"/>
              <a:gd name="connsiteX166" fmla="*/ 1065000 w 1468971"/>
              <a:gd name="connsiteY166" fmla="*/ 252534 h 1168698"/>
              <a:gd name="connsiteX167" fmla="*/ 1072626 w 1468971"/>
              <a:gd name="connsiteY167" fmla="*/ 247020 h 1168698"/>
              <a:gd name="connsiteX168" fmla="*/ 1076145 w 1468971"/>
              <a:gd name="connsiteY168" fmla="*/ 245026 h 1168698"/>
              <a:gd name="connsiteX169" fmla="*/ 1104652 w 1468971"/>
              <a:gd name="connsiteY169" fmla="*/ 241272 h 1168698"/>
              <a:gd name="connsiteX170" fmla="*/ 1111926 w 1468971"/>
              <a:gd name="connsiteY170" fmla="*/ 243266 h 1168698"/>
              <a:gd name="connsiteX171" fmla="*/ 1140668 w 1468971"/>
              <a:gd name="connsiteY171" fmla="*/ 261333 h 1168698"/>
              <a:gd name="connsiteX172" fmla="*/ 1144188 w 1468971"/>
              <a:gd name="connsiteY172" fmla="*/ 273064 h 1168698"/>
              <a:gd name="connsiteX173" fmla="*/ 1155919 w 1468971"/>
              <a:gd name="connsiteY173" fmla="*/ 280572 h 1168698"/>
              <a:gd name="connsiteX174" fmla="*/ 1192874 w 1468971"/>
              <a:gd name="connsiteY174" fmla="*/ 291131 h 1168698"/>
              <a:gd name="connsiteX175" fmla="*/ 1192874 w 1468971"/>
              <a:gd name="connsiteY175" fmla="*/ 291718 h 1168698"/>
              <a:gd name="connsiteX176" fmla="*/ 1178561 w 1468971"/>
              <a:gd name="connsiteY176" fmla="*/ 329728 h 1168698"/>
              <a:gd name="connsiteX177" fmla="*/ 1177623 w 1468971"/>
              <a:gd name="connsiteY177" fmla="*/ 331253 h 1168698"/>
              <a:gd name="connsiteX178" fmla="*/ 1169880 w 1468971"/>
              <a:gd name="connsiteY178" fmla="*/ 348381 h 1168698"/>
              <a:gd name="connsiteX179" fmla="*/ 1174925 w 1468971"/>
              <a:gd name="connsiteY179" fmla="*/ 355772 h 1168698"/>
              <a:gd name="connsiteX180" fmla="*/ 1190293 w 1468971"/>
              <a:gd name="connsiteY180" fmla="*/ 362693 h 1168698"/>
              <a:gd name="connsiteX181" fmla="*/ 1202024 w 1468971"/>
              <a:gd name="connsiteY181" fmla="*/ 368676 h 1168698"/>
              <a:gd name="connsiteX182" fmla="*/ 1218448 w 1468971"/>
              <a:gd name="connsiteY182" fmla="*/ 382989 h 1168698"/>
              <a:gd name="connsiteX183" fmla="*/ 1241090 w 1468971"/>
              <a:gd name="connsiteY183" fmla="*/ 382989 h 1168698"/>
              <a:gd name="connsiteX184" fmla="*/ 1248951 w 1468971"/>
              <a:gd name="connsiteY184" fmla="*/ 382402 h 1168698"/>
              <a:gd name="connsiteX185" fmla="*/ 1276989 w 1468971"/>
              <a:gd name="connsiteY185" fmla="*/ 390497 h 1168698"/>
              <a:gd name="connsiteX186" fmla="*/ 1285787 w 1468971"/>
              <a:gd name="connsiteY186" fmla="*/ 397653 h 1168698"/>
              <a:gd name="connsiteX187" fmla="*/ 1285787 w 1468971"/>
              <a:gd name="connsiteY187" fmla="*/ 399061 h 1168698"/>
              <a:gd name="connsiteX188" fmla="*/ 1307608 w 1468971"/>
              <a:gd name="connsiteY188" fmla="*/ 407742 h 1168698"/>
              <a:gd name="connsiteX189" fmla="*/ 1372601 w 1468971"/>
              <a:gd name="connsiteY189" fmla="*/ 439183 h 1168698"/>
              <a:gd name="connsiteX190" fmla="*/ 1387500 w 1468971"/>
              <a:gd name="connsiteY190" fmla="*/ 463819 h 1168698"/>
              <a:gd name="connsiteX191" fmla="*/ 1401109 w 1468971"/>
              <a:gd name="connsiteY191" fmla="*/ 486461 h 1168698"/>
              <a:gd name="connsiteX192" fmla="*/ 1405566 w 1468971"/>
              <a:gd name="connsiteY192" fmla="*/ 500070 h 1168698"/>
              <a:gd name="connsiteX193" fmla="*/ 1413192 w 1468971"/>
              <a:gd name="connsiteY193" fmla="*/ 518254 h 1168698"/>
              <a:gd name="connsiteX194" fmla="*/ 1426801 w 1468971"/>
              <a:gd name="connsiteY194" fmla="*/ 529985 h 1168698"/>
              <a:gd name="connsiteX195" fmla="*/ 1438532 w 1468971"/>
              <a:gd name="connsiteY195" fmla="*/ 647301 h 1168698"/>
              <a:gd name="connsiteX196" fmla="*/ 1446510 w 1468971"/>
              <a:gd name="connsiteY196" fmla="*/ 668652 h 1168698"/>
              <a:gd name="connsiteX197" fmla="*/ 1453314 w 1468971"/>
              <a:gd name="connsiteY197" fmla="*/ 686601 h 1168698"/>
              <a:gd name="connsiteX198" fmla="*/ 1454721 w 1468971"/>
              <a:gd name="connsiteY198" fmla="*/ 689534 h 1168698"/>
              <a:gd name="connsiteX199" fmla="*/ 1468799 w 1468971"/>
              <a:gd name="connsiteY199" fmla="*/ 730712 h 1168698"/>
              <a:gd name="connsiteX200" fmla="*/ 1457068 w 1468971"/>
              <a:gd name="connsiteY200" fmla="*/ 769778 h 1168698"/>
              <a:gd name="connsiteX201" fmla="*/ 1442404 w 1468971"/>
              <a:gd name="connsiteY201" fmla="*/ 814240 h 116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68971" h="1168698">
                <a:moveTo>
                  <a:pt x="1442404" y="816938"/>
                </a:moveTo>
                <a:cubicBezTo>
                  <a:pt x="1437840" y="820141"/>
                  <a:pt x="1432819" y="822628"/>
                  <a:pt x="1427505" y="824329"/>
                </a:cubicBezTo>
                <a:cubicBezTo>
                  <a:pt x="1406271" y="826253"/>
                  <a:pt x="1384919" y="826253"/>
                  <a:pt x="1363685" y="824329"/>
                </a:cubicBezTo>
                <a:cubicBezTo>
                  <a:pt x="1353044" y="820481"/>
                  <a:pt x="1342040" y="817736"/>
                  <a:pt x="1330836" y="816117"/>
                </a:cubicBezTo>
                <a:cubicBezTo>
                  <a:pt x="1314999" y="816117"/>
                  <a:pt x="1265727" y="809665"/>
                  <a:pt x="1265727" y="809665"/>
                </a:cubicBezTo>
                <a:cubicBezTo>
                  <a:pt x="1265727" y="809665"/>
                  <a:pt x="1224197" y="805911"/>
                  <a:pt x="1202493" y="802040"/>
                </a:cubicBezTo>
                <a:cubicBezTo>
                  <a:pt x="1175182" y="795951"/>
                  <a:pt x="1147520" y="791563"/>
                  <a:pt x="1119669" y="788900"/>
                </a:cubicBezTo>
                <a:cubicBezTo>
                  <a:pt x="1099842" y="788900"/>
                  <a:pt x="1042358" y="807671"/>
                  <a:pt x="1039308" y="809079"/>
                </a:cubicBezTo>
                <a:cubicBezTo>
                  <a:pt x="1036258" y="810486"/>
                  <a:pt x="951204" y="839933"/>
                  <a:pt x="933724" y="847441"/>
                </a:cubicBezTo>
                <a:cubicBezTo>
                  <a:pt x="916244" y="854949"/>
                  <a:pt x="914250" y="856591"/>
                  <a:pt x="914250" y="856591"/>
                </a:cubicBezTo>
                <a:cubicBezTo>
                  <a:pt x="914250" y="856591"/>
                  <a:pt x="886681" y="878881"/>
                  <a:pt x="880580" y="884160"/>
                </a:cubicBezTo>
                <a:cubicBezTo>
                  <a:pt x="874480" y="889439"/>
                  <a:pt x="831073" y="918534"/>
                  <a:pt x="823917" y="928036"/>
                </a:cubicBezTo>
                <a:cubicBezTo>
                  <a:pt x="818896" y="934934"/>
                  <a:pt x="815752" y="943017"/>
                  <a:pt x="814766" y="951499"/>
                </a:cubicBezTo>
                <a:cubicBezTo>
                  <a:pt x="816631" y="961894"/>
                  <a:pt x="816631" y="972546"/>
                  <a:pt x="814766" y="982940"/>
                </a:cubicBezTo>
                <a:cubicBezTo>
                  <a:pt x="811247" y="990096"/>
                  <a:pt x="798107" y="1005582"/>
                  <a:pt x="798459" y="1013677"/>
                </a:cubicBezTo>
                <a:cubicBezTo>
                  <a:pt x="799668" y="1033432"/>
                  <a:pt x="802530" y="1053059"/>
                  <a:pt x="807023" y="1072334"/>
                </a:cubicBezTo>
                <a:cubicBezTo>
                  <a:pt x="809839" y="1075854"/>
                  <a:pt x="834710" y="1107529"/>
                  <a:pt x="842922" y="1121959"/>
                </a:cubicBezTo>
                <a:cubicBezTo>
                  <a:pt x="850430" y="1133971"/>
                  <a:pt x="857129" y="1146478"/>
                  <a:pt x="862983" y="1159382"/>
                </a:cubicBezTo>
                <a:cubicBezTo>
                  <a:pt x="862983" y="1162667"/>
                  <a:pt x="830134" y="1168416"/>
                  <a:pt x="824738" y="1168416"/>
                </a:cubicBezTo>
                <a:cubicBezTo>
                  <a:pt x="819341" y="1168416"/>
                  <a:pt x="774175" y="1149880"/>
                  <a:pt x="748600" y="1143896"/>
                </a:cubicBezTo>
                <a:cubicBezTo>
                  <a:pt x="723025" y="1137913"/>
                  <a:pt x="713406" y="1135684"/>
                  <a:pt x="713406" y="1135684"/>
                </a:cubicBezTo>
                <a:cubicBezTo>
                  <a:pt x="708572" y="1138230"/>
                  <a:pt x="703973" y="1141210"/>
                  <a:pt x="699680" y="1144600"/>
                </a:cubicBezTo>
                <a:cubicBezTo>
                  <a:pt x="695808" y="1148120"/>
                  <a:pt x="686306" y="1143545"/>
                  <a:pt x="673166" y="1142371"/>
                </a:cubicBezTo>
                <a:cubicBezTo>
                  <a:pt x="659194" y="1142055"/>
                  <a:pt x="645292" y="1140401"/>
                  <a:pt x="631637" y="1137444"/>
                </a:cubicBezTo>
                <a:lnTo>
                  <a:pt x="627765" y="1134394"/>
                </a:lnTo>
                <a:cubicBezTo>
                  <a:pt x="628469" y="1130265"/>
                  <a:pt x="629889" y="1126288"/>
                  <a:pt x="631989" y="1122662"/>
                </a:cubicBezTo>
                <a:cubicBezTo>
                  <a:pt x="635274" y="1116679"/>
                  <a:pt x="647005" y="1078434"/>
                  <a:pt x="637385" y="1059899"/>
                </a:cubicBezTo>
                <a:cubicBezTo>
                  <a:pt x="627765" y="1041363"/>
                  <a:pt x="607470" y="971795"/>
                  <a:pt x="607470" y="971795"/>
                </a:cubicBezTo>
                <a:cubicBezTo>
                  <a:pt x="607470" y="971795"/>
                  <a:pt x="537081" y="866211"/>
                  <a:pt x="534148" y="864099"/>
                </a:cubicBezTo>
                <a:cubicBezTo>
                  <a:pt x="531074" y="860310"/>
                  <a:pt x="526475" y="858081"/>
                  <a:pt x="521595" y="857999"/>
                </a:cubicBezTo>
                <a:cubicBezTo>
                  <a:pt x="514673" y="857999"/>
                  <a:pt x="495434" y="857999"/>
                  <a:pt x="489333" y="850139"/>
                </a:cubicBezTo>
                <a:cubicBezTo>
                  <a:pt x="483233" y="842279"/>
                  <a:pt x="479244" y="829609"/>
                  <a:pt x="469272" y="835240"/>
                </a:cubicBezTo>
                <a:cubicBezTo>
                  <a:pt x="459300" y="840871"/>
                  <a:pt x="443932" y="851312"/>
                  <a:pt x="432201" y="845798"/>
                </a:cubicBezTo>
                <a:cubicBezTo>
                  <a:pt x="420469" y="840284"/>
                  <a:pt x="418240" y="834067"/>
                  <a:pt x="406509" y="836530"/>
                </a:cubicBezTo>
                <a:cubicBezTo>
                  <a:pt x="391187" y="840660"/>
                  <a:pt x="375092" y="841059"/>
                  <a:pt x="359582" y="837704"/>
                </a:cubicBezTo>
                <a:cubicBezTo>
                  <a:pt x="345974" y="832542"/>
                  <a:pt x="342572" y="828905"/>
                  <a:pt x="327907" y="833832"/>
                </a:cubicBezTo>
                <a:cubicBezTo>
                  <a:pt x="313243" y="838759"/>
                  <a:pt x="309254" y="845563"/>
                  <a:pt x="292713" y="843921"/>
                </a:cubicBezTo>
                <a:lnTo>
                  <a:pt x="272417" y="841692"/>
                </a:lnTo>
                <a:cubicBezTo>
                  <a:pt x="263994" y="843029"/>
                  <a:pt x="255981" y="846244"/>
                  <a:pt x="248954" y="851077"/>
                </a:cubicBezTo>
                <a:cubicBezTo>
                  <a:pt x="241047" y="858398"/>
                  <a:pt x="230629" y="862386"/>
                  <a:pt x="219860" y="862222"/>
                </a:cubicBezTo>
                <a:cubicBezTo>
                  <a:pt x="216270" y="861647"/>
                  <a:pt x="212727" y="860744"/>
                  <a:pt x="209301" y="859524"/>
                </a:cubicBezTo>
                <a:cubicBezTo>
                  <a:pt x="202591" y="854010"/>
                  <a:pt x="194461" y="850514"/>
                  <a:pt x="185838" y="849435"/>
                </a:cubicBezTo>
                <a:cubicBezTo>
                  <a:pt x="173403" y="849435"/>
                  <a:pt x="165895" y="847441"/>
                  <a:pt x="161789" y="856943"/>
                </a:cubicBezTo>
                <a:cubicBezTo>
                  <a:pt x="157683" y="866446"/>
                  <a:pt x="159325" y="882283"/>
                  <a:pt x="148415" y="881931"/>
                </a:cubicBezTo>
                <a:lnTo>
                  <a:pt x="135158" y="881931"/>
                </a:lnTo>
                <a:cubicBezTo>
                  <a:pt x="135158" y="881931"/>
                  <a:pt x="111695" y="884982"/>
                  <a:pt x="107589" y="880054"/>
                </a:cubicBezTo>
                <a:cubicBezTo>
                  <a:pt x="103483" y="875127"/>
                  <a:pt x="101840" y="872546"/>
                  <a:pt x="101840" y="872546"/>
                </a:cubicBezTo>
                <a:cubicBezTo>
                  <a:pt x="98826" y="864533"/>
                  <a:pt x="93370" y="857682"/>
                  <a:pt x="86238" y="852954"/>
                </a:cubicBezTo>
                <a:cubicBezTo>
                  <a:pt x="73802" y="845446"/>
                  <a:pt x="39311" y="839698"/>
                  <a:pt x="32624" y="834184"/>
                </a:cubicBezTo>
                <a:cubicBezTo>
                  <a:pt x="25937" y="828670"/>
                  <a:pt x="19602" y="815883"/>
                  <a:pt x="13971" y="813302"/>
                </a:cubicBezTo>
                <a:lnTo>
                  <a:pt x="-107" y="805090"/>
                </a:lnTo>
                <a:cubicBezTo>
                  <a:pt x="4117" y="797816"/>
                  <a:pt x="22183" y="710064"/>
                  <a:pt x="17256" y="705254"/>
                </a:cubicBezTo>
                <a:cubicBezTo>
                  <a:pt x="15180" y="703506"/>
                  <a:pt x="13291" y="701535"/>
                  <a:pt x="11625" y="699389"/>
                </a:cubicBezTo>
                <a:cubicBezTo>
                  <a:pt x="8504" y="696678"/>
                  <a:pt x="7589" y="692197"/>
                  <a:pt x="9396" y="688478"/>
                </a:cubicBezTo>
                <a:cubicBezTo>
                  <a:pt x="9865" y="687281"/>
                  <a:pt x="10135" y="686014"/>
                  <a:pt x="10217" y="684724"/>
                </a:cubicBezTo>
                <a:lnTo>
                  <a:pt x="10217" y="683903"/>
                </a:lnTo>
                <a:cubicBezTo>
                  <a:pt x="11836" y="683046"/>
                  <a:pt x="13678" y="682718"/>
                  <a:pt x="15496" y="682964"/>
                </a:cubicBezTo>
                <a:cubicBezTo>
                  <a:pt x="20705" y="682906"/>
                  <a:pt x="25656" y="680653"/>
                  <a:pt x="29105" y="676747"/>
                </a:cubicBezTo>
                <a:cubicBezTo>
                  <a:pt x="31557" y="675069"/>
                  <a:pt x="34243" y="673755"/>
                  <a:pt x="37083" y="672875"/>
                </a:cubicBezTo>
                <a:cubicBezTo>
                  <a:pt x="40273" y="671913"/>
                  <a:pt x="43347" y="670576"/>
                  <a:pt x="46233" y="668887"/>
                </a:cubicBezTo>
                <a:cubicBezTo>
                  <a:pt x="52451" y="665719"/>
                  <a:pt x="53037" y="663842"/>
                  <a:pt x="52920" y="659501"/>
                </a:cubicBezTo>
                <a:lnTo>
                  <a:pt x="52920" y="653518"/>
                </a:lnTo>
                <a:cubicBezTo>
                  <a:pt x="52920" y="644602"/>
                  <a:pt x="52920" y="634513"/>
                  <a:pt x="52920" y="631815"/>
                </a:cubicBezTo>
                <a:cubicBezTo>
                  <a:pt x="52967" y="630043"/>
                  <a:pt x="53636" y="628342"/>
                  <a:pt x="54797" y="627005"/>
                </a:cubicBezTo>
                <a:cubicBezTo>
                  <a:pt x="55747" y="625832"/>
                  <a:pt x="57167" y="625140"/>
                  <a:pt x="58668" y="625128"/>
                </a:cubicBezTo>
                <a:cubicBezTo>
                  <a:pt x="61460" y="625128"/>
                  <a:pt x="64171" y="626125"/>
                  <a:pt x="66294" y="627944"/>
                </a:cubicBezTo>
                <a:lnTo>
                  <a:pt x="67232" y="627944"/>
                </a:lnTo>
                <a:lnTo>
                  <a:pt x="79785" y="630876"/>
                </a:lnTo>
                <a:cubicBezTo>
                  <a:pt x="85358" y="631874"/>
                  <a:pt x="91083" y="630325"/>
                  <a:pt x="95388" y="626653"/>
                </a:cubicBezTo>
                <a:cubicBezTo>
                  <a:pt x="97899" y="625210"/>
                  <a:pt x="100292" y="623556"/>
                  <a:pt x="102544" y="621726"/>
                </a:cubicBezTo>
                <a:cubicBezTo>
                  <a:pt x="107824" y="617854"/>
                  <a:pt x="119438" y="608235"/>
                  <a:pt x="124365" y="604246"/>
                </a:cubicBezTo>
                <a:cubicBezTo>
                  <a:pt x="125949" y="602873"/>
                  <a:pt x="128037" y="602228"/>
                  <a:pt x="130114" y="602486"/>
                </a:cubicBezTo>
                <a:cubicBezTo>
                  <a:pt x="132835" y="602662"/>
                  <a:pt x="135557" y="602099"/>
                  <a:pt x="137974" y="600844"/>
                </a:cubicBezTo>
                <a:cubicBezTo>
                  <a:pt x="141915" y="598122"/>
                  <a:pt x="144520" y="593863"/>
                  <a:pt x="145130" y="589112"/>
                </a:cubicBezTo>
                <a:cubicBezTo>
                  <a:pt x="145130" y="587704"/>
                  <a:pt x="145834" y="586531"/>
                  <a:pt x="146068" y="585827"/>
                </a:cubicBezTo>
                <a:cubicBezTo>
                  <a:pt x="149459" y="583739"/>
                  <a:pt x="153131" y="582167"/>
                  <a:pt x="156979" y="581134"/>
                </a:cubicBezTo>
                <a:cubicBezTo>
                  <a:pt x="160052" y="580196"/>
                  <a:pt x="163044" y="578976"/>
                  <a:pt x="165895" y="577498"/>
                </a:cubicBezTo>
                <a:cubicBezTo>
                  <a:pt x="168781" y="576137"/>
                  <a:pt x="172019" y="575691"/>
                  <a:pt x="175163" y="576207"/>
                </a:cubicBezTo>
                <a:lnTo>
                  <a:pt x="179738" y="576207"/>
                </a:lnTo>
                <a:cubicBezTo>
                  <a:pt x="185428" y="575809"/>
                  <a:pt x="190461" y="572348"/>
                  <a:pt x="192877" y="567174"/>
                </a:cubicBezTo>
                <a:cubicBezTo>
                  <a:pt x="194754" y="564124"/>
                  <a:pt x="198978" y="552862"/>
                  <a:pt x="203553" y="540895"/>
                </a:cubicBezTo>
                <a:cubicBezTo>
                  <a:pt x="208128" y="528929"/>
                  <a:pt x="212117" y="518723"/>
                  <a:pt x="213994" y="515321"/>
                </a:cubicBezTo>
                <a:cubicBezTo>
                  <a:pt x="216575" y="510041"/>
                  <a:pt x="219625" y="510863"/>
                  <a:pt x="219977" y="510863"/>
                </a:cubicBezTo>
                <a:lnTo>
                  <a:pt x="221150" y="510863"/>
                </a:lnTo>
                <a:cubicBezTo>
                  <a:pt x="223614" y="510065"/>
                  <a:pt x="225913" y="508833"/>
                  <a:pt x="227955" y="507226"/>
                </a:cubicBezTo>
                <a:cubicBezTo>
                  <a:pt x="229503" y="506534"/>
                  <a:pt x="230453" y="504927"/>
                  <a:pt x="230301" y="503237"/>
                </a:cubicBezTo>
                <a:cubicBezTo>
                  <a:pt x="230301" y="500187"/>
                  <a:pt x="225374" y="498427"/>
                  <a:pt x="223966" y="498075"/>
                </a:cubicBezTo>
                <a:lnTo>
                  <a:pt x="217748" y="494908"/>
                </a:lnTo>
                <a:cubicBezTo>
                  <a:pt x="214322" y="492843"/>
                  <a:pt x="211308" y="490180"/>
                  <a:pt x="208832" y="487048"/>
                </a:cubicBezTo>
                <a:cubicBezTo>
                  <a:pt x="206955" y="485171"/>
                  <a:pt x="205313" y="483176"/>
                  <a:pt x="203318" y="481064"/>
                </a:cubicBezTo>
                <a:cubicBezTo>
                  <a:pt x="197382" y="476701"/>
                  <a:pt x="189956" y="474882"/>
                  <a:pt x="182671" y="476020"/>
                </a:cubicBezTo>
                <a:lnTo>
                  <a:pt x="178799" y="476020"/>
                </a:lnTo>
                <a:cubicBezTo>
                  <a:pt x="178095" y="475199"/>
                  <a:pt x="180090" y="469920"/>
                  <a:pt x="181028" y="467339"/>
                </a:cubicBezTo>
                <a:cubicBezTo>
                  <a:pt x="181967" y="464758"/>
                  <a:pt x="182202" y="464288"/>
                  <a:pt x="182671" y="462763"/>
                </a:cubicBezTo>
                <a:cubicBezTo>
                  <a:pt x="185721" y="453378"/>
                  <a:pt x="180794" y="451032"/>
                  <a:pt x="175866" y="449507"/>
                </a:cubicBezTo>
                <a:cubicBezTo>
                  <a:pt x="170939" y="447982"/>
                  <a:pt x="172347" y="447982"/>
                  <a:pt x="173872" y="442585"/>
                </a:cubicBezTo>
                <a:cubicBezTo>
                  <a:pt x="175397" y="437189"/>
                  <a:pt x="184665" y="430853"/>
                  <a:pt x="189358" y="426865"/>
                </a:cubicBezTo>
                <a:lnTo>
                  <a:pt x="191352" y="425340"/>
                </a:lnTo>
                <a:cubicBezTo>
                  <a:pt x="192912" y="424038"/>
                  <a:pt x="195188" y="424038"/>
                  <a:pt x="196749" y="425340"/>
                </a:cubicBezTo>
                <a:lnTo>
                  <a:pt x="200034" y="428507"/>
                </a:lnTo>
                <a:cubicBezTo>
                  <a:pt x="203318" y="432144"/>
                  <a:pt x="208363" y="430267"/>
                  <a:pt x="211765" y="428507"/>
                </a:cubicBezTo>
                <a:cubicBezTo>
                  <a:pt x="215167" y="426748"/>
                  <a:pt x="216106" y="422759"/>
                  <a:pt x="219156" y="411966"/>
                </a:cubicBezTo>
                <a:cubicBezTo>
                  <a:pt x="220681" y="406921"/>
                  <a:pt x="222323" y="400938"/>
                  <a:pt x="224201" y="396363"/>
                </a:cubicBezTo>
                <a:cubicBezTo>
                  <a:pt x="228940" y="386239"/>
                  <a:pt x="237316" y="378285"/>
                  <a:pt x="247664" y="374073"/>
                </a:cubicBezTo>
                <a:cubicBezTo>
                  <a:pt x="254632" y="371562"/>
                  <a:pt x="261882" y="369908"/>
                  <a:pt x="269250" y="369146"/>
                </a:cubicBezTo>
                <a:cubicBezTo>
                  <a:pt x="273473" y="368606"/>
                  <a:pt x="277661" y="367820"/>
                  <a:pt x="281802" y="366799"/>
                </a:cubicBezTo>
                <a:cubicBezTo>
                  <a:pt x="286788" y="365052"/>
                  <a:pt x="290132" y="360347"/>
                  <a:pt x="290132" y="355068"/>
                </a:cubicBezTo>
                <a:cubicBezTo>
                  <a:pt x="290484" y="353836"/>
                  <a:pt x="290765" y="352581"/>
                  <a:pt x="290953" y="351314"/>
                </a:cubicBezTo>
                <a:cubicBezTo>
                  <a:pt x="294437" y="337224"/>
                  <a:pt x="299599" y="323592"/>
                  <a:pt x="306321" y="310723"/>
                </a:cubicBezTo>
                <a:cubicBezTo>
                  <a:pt x="314909" y="298334"/>
                  <a:pt x="326124" y="287998"/>
                  <a:pt x="339170" y="280455"/>
                </a:cubicBezTo>
                <a:cubicBezTo>
                  <a:pt x="339170" y="280455"/>
                  <a:pt x="360873" y="270484"/>
                  <a:pt x="366152" y="268724"/>
                </a:cubicBezTo>
                <a:cubicBezTo>
                  <a:pt x="371431" y="266964"/>
                  <a:pt x="376007" y="258986"/>
                  <a:pt x="379761" y="252417"/>
                </a:cubicBezTo>
                <a:lnTo>
                  <a:pt x="380582" y="251009"/>
                </a:lnTo>
                <a:cubicBezTo>
                  <a:pt x="382705" y="246833"/>
                  <a:pt x="386729" y="243935"/>
                  <a:pt x="391375" y="243266"/>
                </a:cubicBezTo>
                <a:cubicBezTo>
                  <a:pt x="400619" y="238984"/>
                  <a:pt x="408034" y="231535"/>
                  <a:pt x="412257" y="222267"/>
                </a:cubicBezTo>
                <a:cubicBezTo>
                  <a:pt x="415460" y="213222"/>
                  <a:pt x="413383" y="203144"/>
                  <a:pt x="406860" y="196106"/>
                </a:cubicBezTo>
                <a:cubicBezTo>
                  <a:pt x="403106" y="191178"/>
                  <a:pt x="379995" y="187424"/>
                  <a:pt x="376593" y="187072"/>
                </a:cubicBezTo>
                <a:cubicBezTo>
                  <a:pt x="372522" y="186239"/>
                  <a:pt x="368956" y="183787"/>
                  <a:pt x="366739" y="180268"/>
                </a:cubicBezTo>
                <a:lnTo>
                  <a:pt x="366739" y="177921"/>
                </a:lnTo>
                <a:cubicBezTo>
                  <a:pt x="366739" y="175575"/>
                  <a:pt x="368850" y="152581"/>
                  <a:pt x="369789" y="143666"/>
                </a:cubicBezTo>
                <a:cubicBezTo>
                  <a:pt x="373308" y="122080"/>
                  <a:pt x="379409" y="87119"/>
                  <a:pt x="380465" y="85008"/>
                </a:cubicBezTo>
                <a:cubicBezTo>
                  <a:pt x="381380" y="83858"/>
                  <a:pt x="382353" y="82755"/>
                  <a:pt x="383397" y="81723"/>
                </a:cubicBezTo>
                <a:cubicBezTo>
                  <a:pt x="389263" y="76209"/>
                  <a:pt x="399000" y="66472"/>
                  <a:pt x="397358" y="57673"/>
                </a:cubicBezTo>
                <a:cubicBezTo>
                  <a:pt x="396595" y="53673"/>
                  <a:pt x="395493" y="49755"/>
                  <a:pt x="394073" y="45942"/>
                </a:cubicBezTo>
                <a:cubicBezTo>
                  <a:pt x="393275" y="43830"/>
                  <a:pt x="392607" y="41683"/>
                  <a:pt x="392079" y="39489"/>
                </a:cubicBezTo>
                <a:cubicBezTo>
                  <a:pt x="391023" y="35266"/>
                  <a:pt x="398531" y="28579"/>
                  <a:pt x="403106" y="25411"/>
                </a:cubicBezTo>
                <a:cubicBezTo>
                  <a:pt x="409301" y="26937"/>
                  <a:pt x="415624" y="27887"/>
                  <a:pt x="421994" y="28227"/>
                </a:cubicBezTo>
                <a:lnTo>
                  <a:pt x="429737" y="28227"/>
                </a:lnTo>
                <a:lnTo>
                  <a:pt x="430793" y="28227"/>
                </a:lnTo>
                <a:cubicBezTo>
                  <a:pt x="432201" y="27640"/>
                  <a:pt x="443346" y="21188"/>
                  <a:pt x="443932" y="12742"/>
                </a:cubicBezTo>
                <a:cubicBezTo>
                  <a:pt x="443932" y="7580"/>
                  <a:pt x="443932" y="71"/>
                  <a:pt x="447100" y="71"/>
                </a:cubicBezTo>
                <a:cubicBezTo>
                  <a:pt x="450514" y="118"/>
                  <a:pt x="453916" y="353"/>
                  <a:pt x="457306" y="775"/>
                </a:cubicBezTo>
                <a:lnTo>
                  <a:pt x="458831" y="775"/>
                </a:lnTo>
                <a:cubicBezTo>
                  <a:pt x="458831" y="775"/>
                  <a:pt x="466222" y="-3683"/>
                  <a:pt x="476781" y="5703"/>
                </a:cubicBezTo>
                <a:cubicBezTo>
                  <a:pt x="497369" y="23769"/>
                  <a:pt x="520352" y="38926"/>
                  <a:pt x="545058" y="50752"/>
                </a:cubicBezTo>
                <a:cubicBezTo>
                  <a:pt x="553176" y="53497"/>
                  <a:pt x="561435" y="55773"/>
                  <a:pt x="569812" y="57556"/>
                </a:cubicBezTo>
                <a:cubicBezTo>
                  <a:pt x="573683" y="58096"/>
                  <a:pt x="577449" y="59245"/>
                  <a:pt x="580957" y="60958"/>
                </a:cubicBezTo>
                <a:cubicBezTo>
                  <a:pt x="583972" y="64043"/>
                  <a:pt x="586400" y="67669"/>
                  <a:pt x="588113" y="71634"/>
                </a:cubicBezTo>
                <a:cubicBezTo>
                  <a:pt x="589544" y="75388"/>
                  <a:pt x="591832" y="78767"/>
                  <a:pt x="594800" y="81488"/>
                </a:cubicBezTo>
                <a:lnTo>
                  <a:pt x="598319" y="83952"/>
                </a:lnTo>
                <a:lnTo>
                  <a:pt x="599140" y="83952"/>
                </a:lnTo>
                <a:cubicBezTo>
                  <a:pt x="613969" y="86556"/>
                  <a:pt x="629009" y="87823"/>
                  <a:pt x="644072" y="87706"/>
                </a:cubicBezTo>
                <a:cubicBezTo>
                  <a:pt x="646665" y="87096"/>
                  <a:pt x="649211" y="86310"/>
                  <a:pt x="651698" y="85360"/>
                </a:cubicBezTo>
                <a:cubicBezTo>
                  <a:pt x="656613" y="82579"/>
                  <a:pt x="662620" y="82579"/>
                  <a:pt x="667535" y="85360"/>
                </a:cubicBezTo>
                <a:cubicBezTo>
                  <a:pt x="671641" y="87119"/>
                  <a:pt x="676686" y="89935"/>
                  <a:pt x="681613" y="92399"/>
                </a:cubicBezTo>
                <a:cubicBezTo>
                  <a:pt x="689379" y="97854"/>
                  <a:pt x="698284" y="101467"/>
                  <a:pt x="707657" y="102957"/>
                </a:cubicBezTo>
                <a:cubicBezTo>
                  <a:pt x="714379" y="100869"/>
                  <a:pt x="720738" y="97783"/>
                  <a:pt x="726545" y="93807"/>
                </a:cubicBezTo>
                <a:cubicBezTo>
                  <a:pt x="730534" y="91284"/>
                  <a:pt x="734734" y="89125"/>
                  <a:pt x="739098" y="87354"/>
                </a:cubicBezTo>
                <a:lnTo>
                  <a:pt x="742031" y="87354"/>
                </a:lnTo>
                <a:cubicBezTo>
                  <a:pt x="748835" y="88058"/>
                  <a:pt x="761270" y="89466"/>
                  <a:pt x="767019" y="81958"/>
                </a:cubicBezTo>
                <a:cubicBezTo>
                  <a:pt x="777988" y="70191"/>
                  <a:pt x="790834" y="60325"/>
                  <a:pt x="805029" y="52746"/>
                </a:cubicBezTo>
                <a:cubicBezTo>
                  <a:pt x="810508" y="53473"/>
                  <a:pt x="815869" y="54893"/>
                  <a:pt x="820984" y="56969"/>
                </a:cubicBezTo>
                <a:cubicBezTo>
                  <a:pt x="824503" y="58143"/>
                  <a:pt x="828140" y="59316"/>
                  <a:pt x="830956" y="60020"/>
                </a:cubicBezTo>
                <a:cubicBezTo>
                  <a:pt x="842980" y="63504"/>
                  <a:pt x="855392" y="65440"/>
                  <a:pt x="867910" y="65768"/>
                </a:cubicBezTo>
                <a:cubicBezTo>
                  <a:pt x="873436" y="65580"/>
                  <a:pt x="878973" y="65862"/>
                  <a:pt x="884452" y="66589"/>
                </a:cubicBezTo>
                <a:lnTo>
                  <a:pt x="884452" y="66589"/>
                </a:lnTo>
                <a:cubicBezTo>
                  <a:pt x="889672" y="66472"/>
                  <a:pt x="894552" y="69158"/>
                  <a:pt x="897239" y="73628"/>
                </a:cubicBezTo>
                <a:cubicBezTo>
                  <a:pt x="899116" y="77851"/>
                  <a:pt x="903457" y="85360"/>
                  <a:pt x="908970" y="94510"/>
                </a:cubicBezTo>
                <a:cubicBezTo>
                  <a:pt x="914484" y="103661"/>
                  <a:pt x="920702" y="115510"/>
                  <a:pt x="924808" y="123839"/>
                </a:cubicBezTo>
                <a:cubicBezTo>
                  <a:pt x="932645" y="135641"/>
                  <a:pt x="943954" y="144710"/>
                  <a:pt x="957187" y="149766"/>
                </a:cubicBezTo>
                <a:cubicBezTo>
                  <a:pt x="961410" y="151995"/>
                  <a:pt x="965516" y="154224"/>
                  <a:pt x="968919" y="156101"/>
                </a:cubicBezTo>
                <a:cubicBezTo>
                  <a:pt x="972321" y="157978"/>
                  <a:pt x="974550" y="159620"/>
                  <a:pt x="977952" y="161849"/>
                </a:cubicBezTo>
                <a:cubicBezTo>
                  <a:pt x="988393" y="168184"/>
                  <a:pt x="1005638" y="178743"/>
                  <a:pt x="1005521" y="185312"/>
                </a:cubicBezTo>
                <a:cubicBezTo>
                  <a:pt x="1005404" y="191882"/>
                  <a:pt x="1007398" y="220507"/>
                  <a:pt x="1015376" y="225317"/>
                </a:cubicBezTo>
                <a:cubicBezTo>
                  <a:pt x="1019763" y="229881"/>
                  <a:pt x="1023693" y="234878"/>
                  <a:pt x="1027107" y="240216"/>
                </a:cubicBezTo>
                <a:cubicBezTo>
                  <a:pt x="1037431" y="254880"/>
                  <a:pt x="1042710" y="261802"/>
                  <a:pt x="1047168" y="261802"/>
                </a:cubicBezTo>
                <a:cubicBezTo>
                  <a:pt x="1053820" y="260324"/>
                  <a:pt x="1059967" y="257133"/>
                  <a:pt x="1065000" y="252534"/>
                </a:cubicBezTo>
                <a:cubicBezTo>
                  <a:pt x="1067428" y="250540"/>
                  <a:pt x="1069974" y="248698"/>
                  <a:pt x="1072626" y="247020"/>
                </a:cubicBezTo>
                <a:cubicBezTo>
                  <a:pt x="1073846" y="246445"/>
                  <a:pt x="1075019" y="245777"/>
                  <a:pt x="1076145" y="245026"/>
                </a:cubicBezTo>
                <a:cubicBezTo>
                  <a:pt x="1084275" y="238726"/>
                  <a:pt x="1095174" y="237283"/>
                  <a:pt x="1104652" y="241272"/>
                </a:cubicBezTo>
                <a:lnTo>
                  <a:pt x="1111926" y="243266"/>
                </a:lnTo>
                <a:cubicBezTo>
                  <a:pt x="1127412" y="247372"/>
                  <a:pt x="1135389" y="249484"/>
                  <a:pt x="1140668" y="261333"/>
                </a:cubicBezTo>
                <a:cubicBezTo>
                  <a:pt x="1142358" y="265063"/>
                  <a:pt x="1143542" y="269017"/>
                  <a:pt x="1144188" y="273064"/>
                </a:cubicBezTo>
                <a:cubicBezTo>
                  <a:pt x="1145478" y="279165"/>
                  <a:pt x="1147003" y="280924"/>
                  <a:pt x="1155919" y="280572"/>
                </a:cubicBezTo>
                <a:cubicBezTo>
                  <a:pt x="1168683" y="282262"/>
                  <a:pt x="1181142" y="285817"/>
                  <a:pt x="1192874" y="291131"/>
                </a:cubicBezTo>
                <a:lnTo>
                  <a:pt x="1192874" y="291718"/>
                </a:lnTo>
                <a:cubicBezTo>
                  <a:pt x="1189448" y="304857"/>
                  <a:pt x="1184650" y="317597"/>
                  <a:pt x="1178561" y="329728"/>
                </a:cubicBezTo>
                <a:lnTo>
                  <a:pt x="1177623" y="331253"/>
                </a:lnTo>
                <a:cubicBezTo>
                  <a:pt x="1173024" y="335816"/>
                  <a:pt x="1170255" y="341917"/>
                  <a:pt x="1169880" y="348381"/>
                </a:cubicBezTo>
                <a:cubicBezTo>
                  <a:pt x="1170607" y="351372"/>
                  <a:pt x="1172402" y="354000"/>
                  <a:pt x="1174925" y="355772"/>
                </a:cubicBezTo>
                <a:cubicBezTo>
                  <a:pt x="1179676" y="358834"/>
                  <a:pt x="1184849" y="361168"/>
                  <a:pt x="1190293" y="362693"/>
                </a:cubicBezTo>
                <a:cubicBezTo>
                  <a:pt x="1195455" y="364453"/>
                  <a:pt x="1200499" y="366095"/>
                  <a:pt x="1202024" y="368676"/>
                </a:cubicBezTo>
                <a:cubicBezTo>
                  <a:pt x="1204453" y="376102"/>
                  <a:pt x="1210753" y="381604"/>
                  <a:pt x="1218448" y="382989"/>
                </a:cubicBezTo>
                <a:cubicBezTo>
                  <a:pt x="1225921" y="384455"/>
                  <a:pt x="1233617" y="384455"/>
                  <a:pt x="1241090" y="382989"/>
                </a:cubicBezTo>
                <a:lnTo>
                  <a:pt x="1248951" y="382402"/>
                </a:lnTo>
                <a:cubicBezTo>
                  <a:pt x="1258958" y="381675"/>
                  <a:pt x="1268906" y="384549"/>
                  <a:pt x="1276989" y="390497"/>
                </a:cubicBezTo>
                <a:lnTo>
                  <a:pt x="1285787" y="397653"/>
                </a:lnTo>
                <a:lnTo>
                  <a:pt x="1285787" y="399061"/>
                </a:lnTo>
                <a:cubicBezTo>
                  <a:pt x="1285787" y="401408"/>
                  <a:pt x="1287195" y="403402"/>
                  <a:pt x="1307608" y="407742"/>
                </a:cubicBezTo>
                <a:cubicBezTo>
                  <a:pt x="1331400" y="413080"/>
                  <a:pt x="1353643" y="423838"/>
                  <a:pt x="1372601" y="439183"/>
                </a:cubicBezTo>
                <a:cubicBezTo>
                  <a:pt x="1375182" y="442350"/>
                  <a:pt x="1381399" y="453261"/>
                  <a:pt x="1387500" y="463819"/>
                </a:cubicBezTo>
                <a:lnTo>
                  <a:pt x="1401109" y="486461"/>
                </a:lnTo>
                <a:cubicBezTo>
                  <a:pt x="1403619" y="490591"/>
                  <a:pt x="1405144" y="495248"/>
                  <a:pt x="1405566" y="500070"/>
                </a:cubicBezTo>
                <a:cubicBezTo>
                  <a:pt x="1406059" y="506803"/>
                  <a:pt x="1408734" y="513185"/>
                  <a:pt x="1413192" y="518254"/>
                </a:cubicBezTo>
                <a:cubicBezTo>
                  <a:pt x="1422929" y="528577"/>
                  <a:pt x="1425979" y="529985"/>
                  <a:pt x="1426801" y="529985"/>
                </a:cubicBezTo>
                <a:cubicBezTo>
                  <a:pt x="1427622" y="529985"/>
                  <a:pt x="1431962" y="632871"/>
                  <a:pt x="1438532" y="647301"/>
                </a:cubicBezTo>
                <a:cubicBezTo>
                  <a:pt x="1441688" y="654222"/>
                  <a:pt x="1444351" y="661355"/>
                  <a:pt x="1446510" y="668652"/>
                </a:cubicBezTo>
                <a:cubicBezTo>
                  <a:pt x="1448445" y="674752"/>
                  <a:pt x="1450710" y="680747"/>
                  <a:pt x="1453314" y="686601"/>
                </a:cubicBezTo>
                <a:lnTo>
                  <a:pt x="1454721" y="689534"/>
                </a:lnTo>
                <a:cubicBezTo>
                  <a:pt x="1460353" y="701266"/>
                  <a:pt x="1469738" y="720975"/>
                  <a:pt x="1468799" y="730712"/>
                </a:cubicBezTo>
                <a:cubicBezTo>
                  <a:pt x="1465702" y="743968"/>
                  <a:pt x="1461784" y="757014"/>
                  <a:pt x="1457068" y="769778"/>
                </a:cubicBezTo>
                <a:cubicBezTo>
                  <a:pt x="1451026" y="784196"/>
                  <a:pt x="1446134" y="799060"/>
                  <a:pt x="1442404" y="814240"/>
                </a:cubicBezTo>
                <a:close/>
              </a:path>
            </a:pathLst>
          </a:custGeom>
          <a:solidFill>
            <a:srgbClr val="798D9D"/>
          </a:solidFill>
          <a:ln w="1171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FBB8A2A-0755-4BBF-A550-C98A7781EA64}"/>
              </a:ext>
            </a:extLst>
          </p:cNvPr>
          <p:cNvSpPr/>
          <p:nvPr/>
        </p:nvSpPr>
        <p:spPr>
          <a:xfrm>
            <a:off x="7426242" y="2989023"/>
            <a:ext cx="1405270" cy="320857"/>
          </a:xfrm>
          <a:custGeom>
            <a:avLst/>
            <a:gdLst>
              <a:gd name="connsiteX0" fmla="*/ 1401491 w 1405270"/>
              <a:gd name="connsiteY0" fmla="*/ 170176 h 320857"/>
              <a:gd name="connsiteX1" fmla="*/ 1373101 w 1405270"/>
              <a:gd name="connsiteY1" fmla="*/ 174869 h 320857"/>
              <a:gd name="connsiteX2" fmla="*/ 1365475 w 1405270"/>
              <a:gd name="connsiteY2" fmla="*/ 177098 h 320857"/>
              <a:gd name="connsiteX3" fmla="*/ 1353744 w 1405270"/>
              <a:gd name="connsiteY3" fmla="*/ 178623 h 320857"/>
              <a:gd name="connsiteX4" fmla="*/ 1333097 w 1405270"/>
              <a:gd name="connsiteY4" fmla="*/ 180969 h 320857"/>
              <a:gd name="connsiteX5" fmla="*/ 1309634 w 1405270"/>
              <a:gd name="connsiteY5" fmla="*/ 176042 h 320857"/>
              <a:gd name="connsiteX6" fmla="*/ 1300014 w 1405270"/>
              <a:gd name="connsiteY6" fmla="*/ 161612 h 320857"/>
              <a:gd name="connsiteX7" fmla="*/ 1294148 w 1405270"/>
              <a:gd name="connsiteY7" fmla="*/ 148004 h 320857"/>
              <a:gd name="connsiteX8" fmla="*/ 1277348 w 1405270"/>
              <a:gd name="connsiteY8" fmla="*/ 139674 h 320857"/>
              <a:gd name="connsiteX9" fmla="*/ 1273735 w 1405270"/>
              <a:gd name="connsiteY9" fmla="*/ 141551 h 320857"/>
              <a:gd name="connsiteX10" fmla="*/ 1269629 w 1405270"/>
              <a:gd name="connsiteY10" fmla="*/ 143077 h 320857"/>
              <a:gd name="connsiteX11" fmla="*/ 1265171 w 1405270"/>
              <a:gd name="connsiteY11" fmla="*/ 147300 h 320857"/>
              <a:gd name="connsiteX12" fmla="*/ 1268104 w 1405270"/>
              <a:gd name="connsiteY12" fmla="*/ 162316 h 320857"/>
              <a:gd name="connsiteX13" fmla="*/ 1265875 w 1405270"/>
              <a:gd name="connsiteY13" fmla="*/ 170763 h 320857"/>
              <a:gd name="connsiteX14" fmla="*/ 1251093 w 1405270"/>
              <a:gd name="connsiteY14" fmla="*/ 161143 h 320857"/>
              <a:gd name="connsiteX15" fmla="*/ 1241590 w 1405270"/>
              <a:gd name="connsiteY15" fmla="*/ 153869 h 320857"/>
              <a:gd name="connsiteX16" fmla="*/ 1219066 w 1405270"/>
              <a:gd name="connsiteY16" fmla="*/ 137445 h 320857"/>
              <a:gd name="connsiteX17" fmla="*/ 1190910 w 1405270"/>
              <a:gd name="connsiteY17" fmla="*/ 117267 h 320857"/>
              <a:gd name="connsiteX18" fmla="*/ 1157006 w 1405270"/>
              <a:gd name="connsiteY18" fmla="*/ 101078 h 320857"/>
              <a:gd name="connsiteX19" fmla="*/ 1117236 w 1405270"/>
              <a:gd name="connsiteY19" fmla="*/ 82190 h 320857"/>
              <a:gd name="connsiteX20" fmla="*/ 1037697 w 1405270"/>
              <a:gd name="connsiteY20" fmla="*/ 71984 h 320857"/>
              <a:gd name="connsiteX21" fmla="*/ 996284 w 1405270"/>
              <a:gd name="connsiteY21" fmla="*/ 90519 h 320857"/>
              <a:gd name="connsiteX22" fmla="*/ 967190 w 1405270"/>
              <a:gd name="connsiteY22" fmla="*/ 117736 h 320857"/>
              <a:gd name="connsiteX23" fmla="*/ 931995 w 1405270"/>
              <a:gd name="connsiteY23" fmla="*/ 150585 h 320857"/>
              <a:gd name="connsiteX24" fmla="*/ 925426 w 1405270"/>
              <a:gd name="connsiteY24" fmla="*/ 153283 h 320857"/>
              <a:gd name="connsiteX25" fmla="*/ 912638 w 1405270"/>
              <a:gd name="connsiteY25" fmla="*/ 156216 h 320857"/>
              <a:gd name="connsiteX26" fmla="*/ 907007 w 1405270"/>
              <a:gd name="connsiteY26" fmla="*/ 148356 h 320857"/>
              <a:gd name="connsiteX27" fmla="*/ 878969 w 1405270"/>
              <a:gd name="connsiteY27" fmla="*/ 120317 h 320857"/>
              <a:gd name="connsiteX28" fmla="*/ 856679 w 1405270"/>
              <a:gd name="connsiteY28" fmla="*/ 121491 h 320857"/>
              <a:gd name="connsiteX29" fmla="*/ 836970 w 1405270"/>
              <a:gd name="connsiteY29" fmla="*/ 122898 h 320857"/>
              <a:gd name="connsiteX30" fmla="*/ 831690 w 1405270"/>
              <a:gd name="connsiteY30" fmla="*/ 122898 h 320857"/>
              <a:gd name="connsiteX31" fmla="*/ 794619 w 1405270"/>
              <a:gd name="connsiteY31" fmla="*/ 126066 h 320857"/>
              <a:gd name="connsiteX32" fmla="*/ 754145 w 1405270"/>
              <a:gd name="connsiteY32" fmla="*/ 127473 h 320857"/>
              <a:gd name="connsiteX33" fmla="*/ 727749 w 1405270"/>
              <a:gd name="connsiteY33" fmla="*/ 134747 h 320857"/>
              <a:gd name="connsiteX34" fmla="*/ 722353 w 1405270"/>
              <a:gd name="connsiteY34" fmla="*/ 138971 h 320857"/>
              <a:gd name="connsiteX35" fmla="*/ 680002 w 1405270"/>
              <a:gd name="connsiteY35" fmla="*/ 161847 h 320857"/>
              <a:gd name="connsiteX36" fmla="*/ 672728 w 1405270"/>
              <a:gd name="connsiteY36" fmla="*/ 165249 h 320857"/>
              <a:gd name="connsiteX37" fmla="*/ 638824 w 1405270"/>
              <a:gd name="connsiteY37" fmla="*/ 182260 h 320857"/>
              <a:gd name="connsiteX38" fmla="*/ 636478 w 1405270"/>
              <a:gd name="connsiteY38" fmla="*/ 183550 h 320857"/>
              <a:gd name="connsiteX39" fmla="*/ 585446 w 1405270"/>
              <a:gd name="connsiteY39" fmla="*/ 215577 h 320857"/>
              <a:gd name="connsiteX40" fmla="*/ 560809 w 1405270"/>
              <a:gd name="connsiteY40" fmla="*/ 254291 h 320857"/>
              <a:gd name="connsiteX41" fmla="*/ 508017 w 1405270"/>
              <a:gd name="connsiteY41" fmla="*/ 285967 h 320857"/>
              <a:gd name="connsiteX42" fmla="*/ 456868 w 1405270"/>
              <a:gd name="connsiteY42" fmla="*/ 281039 h 320857"/>
              <a:gd name="connsiteX43" fmla="*/ 452293 w 1405270"/>
              <a:gd name="connsiteY43" fmla="*/ 277637 h 320857"/>
              <a:gd name="connsiteX44" fmla="*/ 428830 w 1405270"/>
              <a:gd name="connsiteY44" fmla="*/ 262504 h 320857"/>
              <a:gd name="connsiteX45" fmla="*/ 370172 w 1405270"/>
              <a:gd name="connsiteY45" fmla="*/ 252414 h 320857"/>
              <a:gd name="connsiteX46" fmla="*/ 339201 w 1405270"/>
              <a:gd name="connsiteY46" fmla="*/ 257576 h 320857"/>
              <a:gd name="connsiteX47" fmla="*/ 336854 w 1405270"/>
              <a:gd name="connsiteY47" fmla="*/ 257576 h 320857"/>
              <a:gd name="connsiteX48" fmla="*/ 316441 w 1405270"/>
              <a:gd name="connsiteY48" fmla="*/ 288078 h 320857"/>
              <a:gd name="connsiteX49" fmla="*/ 307877 w 1405270"/>
              <a:gd name="connsiteY49" fmla="*/ 314592 h 320857"/>
              <a:gd name="connsiteX50" fmla="*/ 291336 w 1405270"/>
              <a:gd name="connsiteY50" fmla="*/ 315296 h 320857"/>
              <a:gd name="connsiteX51" fmla="*/ 260482 w 1405270"/>
              <a:gd name="connsiteY51" fmla="*/ 296056 h 320857"/>
              <a:gd name="connsiteX52" fmla="*/ 235142 w 1405270"/>
              <a:gd name="connsiteY52" fmla="*/ 258984 h 320857"/>
              <a:gd name="connsiteX53" fmla="*/ 222472 w 1405270"/>
              <a:gd name="connsiteY53" fmla="*/ 240448 h 320857"/>
              <a:gd name="connsiteX54" fmla="*/ 220829 w 1405270"/>
              <a:gd name="connsiteY54" fmla="*/ 239862 h 320857"/>
              <a:gd name="connsiteX55" fmla="*/ 211444 w 1405270"/>
              <a:gd name="connsiteY55" fmla="*/ 231884 h 320857"/>
              <a:gd name="connsiteX56" fmla="*/ 203115 w 1405270"/>
              <a:gd name="connsiteY56" fmla="*/ 218276 h 320857"/>
              <a:gd name="connsiteX57" fmla="*/ 196193 w 1405270"/>
              <a:gd name="connsiteY57" fmla="*/ 210533 h 320857"/>
              <a:gd name="connsiteX58" fmla="*/ 161937 w 1405270"/>
              <a:gd name="connsiteY58" fmla="*/ 171936 h 320857"/>
              <a:gd name="connsiteX59" fmla="*/ 146803 w 1405270"/>
              <a:gd name="connsiteY59" fmla="*/ 174048 h 320857"/>
              <a:gd name="connsiteX60" fmla="*/ 141055 w 1405270"/>
              <a:gd name="connsiteY60" fmla="*/ 176863 h 320857"/>
              <a:gd name="connsiteX61" fmla="*/ 108676 w 1405270"/>
              <a:gd name="connsiteY61" fmla="*/ 164076 h 320857"/>
              <a:gd name="connsiteX62" fmla="*/ 96123 w 1405270"/>
              <a:gd name="connsiteY62" fmla="*/ 158562 h 320857"/>
              <a:gd name="connsiteX63" fmla="*/ 94481 w 1405270"/>
              <a:gd name="connsiteY63" fmla="*/ 138032 h 320857"/>
              <a:gd name="connsiteX64" fmla="*/ 94481 w 1405270"/>
              <a:gd name="connsiteY64" fmla="*/ 136859 h 320857"/>
              <a:gd name="connsiteX65" fmla="*/ 89202 w 1405270"/>
              <a:gd name="connsiteY65" fmla="*/ 125831 h 320857"/>
              <a:gd name="connsiteX66" fmla="*/ 70548 w 1405270"/>
              <a:gd name="connsiteY66" fmla="*/ 121843 h 320857"/>
              <a:gd name="connsiteX67" fmla="*/ 59638 w 1405270"/>
              <a:gd name="connsiteY67" fmla="*/ 124424 h 320857"/>
              <a:gd name="connsiteX68" fmla="*/ 22449 w 1405270"/>
              <a:gd name="connsiteY68" fmla="*/ 104480 h 320857"/>
              <a:gd name="connsiteX69" fmla="*/ 5086 w 1405270"/>
              <a:gd name="connsiteY69" fmla="*/ 70693 h 320857"/>
              <a:gd name="connsiteX70" fmla="*/ 4382 w 1405270"/>
              <a:gd name="connsiteY70" fmla="*/ 58961 h 320857"/>
              <a:gd name="connsiteX71" fmla="*/ 12243 w 1405270"/>
              <a:gd name="connsiteY71" fmla="*/ 890 h 320857"/>
              <a:gd name="connsiteX72" fmla="*/ 7902 w 1405270"/>
              <a:gd name="connsiteY72" fmla="*/ -283 h 320857"/>
              <a:gd name="connsiteX73" fmla="*/ -75 w 1405270"/>
              <a:gd name="connsiteY73" fmla="*/ 59196 h 320857"/>
              <a:gd name="connsiteX74" fmla="*/ -75 w 1405270"/>
              <a:gd name="connsiteY74" fmla="*/ 71514 h 320857"/>
              <a:gd name="connsiteX75" fmla="*/ -75 w 1405270"/>
              <a:gd name="connsiteY75" fmla="*/ 72218 h 320857"/>
              <a:gd name="connsiteX76" fmla="*/ 18930 w 1405270"/>
              <a:gd name="connsiteY76" fmla="*/ 108703 h 320857"/>
              <a:gd name="connsiteX77" fmla="*/ 58934 w 1405270"/>
              <a:gd name="connsiteY77" fmla="*/ 129351 h 320857"/>
              <a:gd name="connsiteX78" fmla="*/ 71370 w 1405270"/>
              <a:gd name="connsiteY78" fmla="*/ 126652 h 320857"/>
              <a:gd name="connsiteX79" fmla="*/ 84509 w 1405270"/>
              <a:gd name="connsiteY79" fmla="*/ 128177 h 320857"/>
              <a:gd name="connsiteX80" fmla="*/ 89436 w 1405270"/>
              <a:gd name="connsiteY80" fmla="*/ 138619 h 320857"/>
              <a:gd name="connsiteX81" fmla="*/ 94363 w 1405270"/>
              <a:gd name="connsiteY81" fmla="*/ 163372 h 320857"/>
              <a:gd name="connsiteX82" fmla="*/ 106095 w 1405270"/>
              <a:gd name="connsiteY82" fmla="*/ 168651 h 320857"/>
              <a:gd name="connsiteX83" fmla="*/ 141289 w 1405270"/>
              <a:gd name="connsiteY83" fmla="*/ 181673 h 320857"/>
              <a:gd name="connsiteX84" fmla="*/ 149032 w 1405270"/>
              <a:gd name="connsiteY84" fmla="*/ 178506 h 320857"/>
              <a:gd name="connsiteX85" fmla="*/ 159473 w 1405270"/>
              <a:gd name="connsiteY85" fmla="*/ 176277 h 320857"/>
              <a:gd name="connsiteX86" fmla="*/ 192204 w 1405270"/>
              <a:gd name="connsiteY86" fmla="*/ 213466 h 320857"/>
              <a:gd name="connsiteX87" fmla="*/ 199713 w 1405270"/>
              <a:gd name="connsiteY87" fmla="*/ 222030 h 320857"/>
              <a:gd name="connsiteX88" fmla="*/ 206751 w 1405270"/>
              <a:gd name="connsiteY88" fmla="*/ 232705 h 320857"/>
              <a:gd name="connsiteX89" fmla="*/ 219422 w 1405270"/>
              <a:gd name="connsiteY89" fmla="*/ 244437 h 320857"/>
              <a:gd name="connsiteX90" fmla="*/ 220712 w 1405270"/>
              <a:gd name="connsiteY90" fmla="*/ 244437 h 320857"/>
              <a:gd name="connsiteX91" fmla="*/ 230449 w 1405270"/>
              <a:gd name="connsiteY91" fmla="*/ 259923 h 320857"/>
              <a:gd name="connsiteX92" fmla="*/ 257314 w 1405270"/>
              <a:gd name="connsiteY92" fmla="*/ 299340 h 320857"/>
              <a:gd name="connsiteX93" fmla="*/ 289928 w 1405270"/>
              <a:gd name="connsiteY93" fmla="*/ 319284 h 320857"/>
              <a:gd name="connsiteX94" fmla="*/ 299783 w 1405270"/>
              <a:gd name="connsiteY94" fmla="*/ 320575 h 320857"/>
              <a:gd name="connsiteX95" fmla="*/ 311514 w 1405270"/>
              <a:gd name="connsiteY95" fmla="*/ 316703 h 320857"/>
              <a:gd name="connsiteX96" fmla="*/ 320665 w 1405270"/>
              <a:gd name="connsiteY96" fmla="*/ 288313 h 320857"/>
              <a:gd name="connsiteX97" fmla="*/ 337558 w 1405270"/>
              <a:gd name="connsiteY97" fmla="*/ 261800 h 320857"/>
              <a:gd name="connsiteX98" fmla="*/ 339905 w 1405270"/>
              <a:gd name="connsiteY98" fmla="*/ 261800 h 320857"/>
              <a:gd name="connsiteX99" fmla="*/ 369703 w 1405270"/>
              <a:gd name="connsiteY99" fmla="*/ 256755 h 320857"/>
              <a:gd name="connsiteX100" fmla="*/ 426483 w 1405270"/>
              <a:gd name="connsiteY100" fmla="*/ 266375 h 320857"/>
              <a:gd name="connsiteX101" fmla="*/ 449125 w 1405270"/>
              <a:gd name="connsiteY101" fmla="*/ 281157 h 320857"/>
              <a:gd name="connsiteX102" fmla="*/ 453818 w 1405270"/>
              <a:gd name="connsiteY102" fmla="*/ 284793 h 320857"/>
              <a:gd name="connsiteX103" fmla="*/ 508487 w 1405270"/>
              <a:gd name="connsiteY103" fmla="*/ 290425 h 320857"/>
              <a:gd name="connsiteX104" fmla="*/ 564446 w 1405270"/>
              <a:gd name="connsiteY104" fmla="*/ 256168 h 320857"/>
              <a:gd name="connsiteX105" fmla="*/ 587909 w 1405270"/>
              <a:gd name="connsiteY105" fmla="*/ 219332 h 320857"/>
              <a:gd name="connsiteX106" fmla="*/ 638707 w 1405270"/>
              <a:gd name="connsiteY106" fmla="*/ 187539 h 320857"/>
              <a:gd name="connsiteX107" fmla="*/ 641053 w 1405270"/>
              <a:gd name="connsiteY107" fmla="*/ 186014 h 320857"/>
              <a:gd name="connsiteX108" fmla="*/ 674605 w 1405270"/>
              <a:gd name="connsiteY108" fmla="*/ 169238 h 320857"/>
              <a:gd name="connsiteX109" fmla="*/ 681762 w 1405270"/>
              <a:gd name="connsiteY109" fmla="*/ 165836 h 320857"/>
              <a:gd name="connsiteX110" fmla="*/ 724464 w 1405270"/>
              <a:gd name="connsiteY110" fmla="*/ 142373 h 320857"/>
              <a:gd name="connsiteX111" fmla="*/ 730565 w 1405270"/>
              <a:gd name="connsiteY111" fmla="*/ 137797 h 320857"/>
              <a:gd name="connsiteX112" fmla="*/ 754028 w 1405270"/>
              <a:gd name="connsiteY112" fmla="*/ 131697 h 320857"/>
              <a:gd name="connsiteX113" fmla="*/ 797200 w 1405270"/>
              <a:gd name="connsiteY113" fmla="*/ 129820 h 320857"/>
              <a:gd name="connsiteX114" fmla="*/ 832395 w 1405270"/>
              <a:gd name="connsiteY114" fmla="*/ 127122 h 320857"/>
              <a:gd name="connsiteX115" fmla="*/ 836266 w 1405270"/>
              <a:gd name="connsiteY115" fmla="*/ 127122 h 320857"/>
              <a:gd name="connsiteX116" fmla="*/ 856444 w 1405270"/>
              <a:gd name="connsiteY116" fmla="*/ 125714 h 320857"/>
              <a:gd name="connsiteX117" fmla="*/ 877913 w 1405270"/>
              <a:gd name="connsiteY117" fmla="*/ 124541 h 320857"/>
              <a:gd name="connsiteX118" fmla="*/ 902549 w 1405270"/>
              <a:gd name="connsiteY118" fmla="*/ 150585 h 320857"/>
              <a:gd name="connsiteX119" fmla="*/ 909002 w 1405270"/>
              <a:gd name="connsiteY119" fmla="*/ 159266 h 320857"/>
              <a:gd name="connsiteX120" fmla="*/ 926364 w 1405270"/>
              <a:gd name="connsiteY120" fmla="*/ 157154 h 320857"/>
              <a:gd name="connsiteX121" fmla="*/ 932817 w 1405270"/>
              <a:gd name="connsiteY121" fmla="*/ 154456 h 320857"/>
              <a:gd name="connsiteX122" fmla="*/ 970123 w 1405270"/>
              <a:gd name="connsiteY122" fmla="*/ 120669 h 320857"/>
              <a:gd name="connsiteX123" fmla="*/ 998396 w 1405270"/>
              <a:gd name="connsiteY123" fmla="*/ 93921 h 320857"/>
              <a:gd name="connsiteX124" fmla="*/ 1038166 w 1405270"/>
              <a:gd name="connsiteY124" fmla="*/ 76089 h 320857"/>
              <a:gd name="connsiteX125" fmla="*/ 1114538 w 1405270"/>
              <a:gd name="connsiteY125" fmla="*/ 85827 h 320857"/>
              <a:gd name="connsiteX126" fmla="*/ 1154777 w 1405270"/>
              <a:gd name="connsiteY126" fmla="*/ 104832 h 320857"/>
              <a:gd name="connsiteX127" fmla="*/ 1188095 w 1405270"/>
              <a:gd name="connsiteY127" fmla="*/ 120669 h 320857"/>
              <a:gd name="connsiteX128" fmla="*/ 1216251 w 1405270"/>
              <a:gd name="connsiteY128" fmla="*/ 140848 h 320857"/>
              <a:gd name="connsiteX129" fmla="*/ 1238658 w 1405270"/>
              <a:gd name="connsiteY129" fmla="*/ 157154 h 320857"/>
              <a:gd name="connsiteX130" fmla="*/ 1248043 w 1405270"/>
              <a:gd name="connsiteY130" fmla="*/ 164311 h 320857"/>
              <a:gd name="connsiteX131" fmla="*/ 1266931 w 1405270"/>
              <a:gd name="connsiteY131" fmla="*/ 174752 h 320857"/>
              <a:gd name="connsiteX132" fmla="*/ 1269981 w 1405270"/>
              <a:gd name="connsiteY132" fmla="*/ 171350 h 320857"/>
              <a:gd name="connsiteX133" fmla="*/ 1272327 w 1405270"/>
              <a:gd name="connsiteY133" fmla="*/ 161495 h 320857"/>
              <a:gd name="connsiteX134" fmla="*/ 1272327 w 1405270"/>
              <a:gd name="connsiteY134" fmla="*/ 160439 h 320857"/>
              <a:gd name="connsiteX135" fmla="*/ 1269395 w 1405270"/>
              <a:gd name="connsiteY135" fmla="*/ 148708 h 320857"/>
              <a:gd name="connsiteX136" fmla="*/ 1271154 w 1405270"/>
              <a:gd name="connsiteY136" fmla="*/ 147182 h 320857"/>
              <a:gd name="connsiteX137" fmla="*/ 1275612 w 1405270"/>
              <a:gd name="connsiteY137" fmla="*/ 145540 h 320857"/>
              <a:gd name="connsiteX138" fmla="*/ 1290159 w 1405270"/>
              <a:gd name="connsiteY138" fmla="*/ 150115 h 320857"/>
              <a:gd name="connsiteX139" fmla="*/ 1295790 w 1405270"/>
              <a:gd name="connsiteY139" fmla="*/ 163020 h 320857"/>
              <a:gd name="connsiteX140" fmla="*/ 1307522 w 1405270"/>
              <a:gd name="connsiteY140" fmla="*/ 179679 h 320857"/>
              <a:gd name="connsiteX141" fmla="*/ 1334387 w 1405270"/>
              <a:gd name="connsiteY141" fmla="*/ 185310 h 320857"/>
              <a:gd name="connsiteX142" fmla="*/ 1354683 w 1405270"/>
              <a:gd name="connsiteY142" fmla="*/ 182964 h 320857"/>
              <a:gd name="connsiteX143" fmla="*/ 1367939 w 1405270"/>
              <a:gd name="connsiteY143" fmla="*/ 181204 h 320857"/>
              <a:gd name="connsiteX144" fmla="*/ 1374861 w 1405270"/>
              <a:gd name="connsiteY144" fmla="*/ 179210 h 320857"/>
              <a:gd name="connsiteX145" fmla="*/ 1403368 w 1405270"/>
              <a:gd name="connsiteY145" fmla="*/ 174400 h 320857"/>
              <a:gd name="connsiteX146" fmla="*/ 1405140 w 1405270"/>
              <a:gd name="connsiteY146" fmla="*/ 171995 h 320857"/>
              <a:gd name="connsiteX147" fmla="*/ 1405128 w 1405270"/>
              <a:gd name="connsiteY147" fmla="*/ 171936 h 320857"/>
              <a:gd name="connsiteX148" fmla="*/ 1402618 w 1405270"/>
              <a:gd name="connsiteY148" fmla="*/ 170024 h 320857"/>
              <a:gd name="connsiteX149" fmla="*/ 1402430 w 1405270"/>
              <a:gd name="connsiteY149" fmla="*/ 170059 h 32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405270" h="320857">
                <a:moveTo>
                  <a:pt x="1401491" y="170176"/>
                </a:moveTo>
                <a:lnTo>
                  <a:pt x="1373101" y="174869"/>
                </a:lnTo>
                <a:lnTo>
                  <a:pt x="1365475" y="177098"/>
                </a:lnTo>
                <a:cubicBezTo>
                  <a:pt x="1361604" y="177837"/>
                  <a:pt x="1357686" y="178353"/>
                  <a:pt x="1353744" y="178623"/>
                </a:cubicBezTo>
                <a:cubicBezTo>
                  <a:pt x="1347057" y="179210"/>
                  <a:pt x="1339432" y="179796"/>
                  <a:pt x="1333097" y="180969"/>
                </a:cubicBezTo>
                <a:cubicBezTo>
                  <a:pt x="1324943" y="183410"/>
                  <a:pt x="1316109" y="181556"/>
                  <a:pt x="1309634" y="176042"/>
                </a:cubicBezTo>
                <a:cubicBezTo>
                  <a:pt x="1304706" y="172640"/>
                  <a:pt x="1301257" y="167478"/>
                  <a:pt x="1300014" y="161612"/>
                </a:cubicBezTo>
                <a:cubicBezTo>
                  <a:pt x="1298371" y="156943"/>
                  <a:pt x="1296412" y="152403"/>
                  <a:pt x="1294148" y="148004"/>
                </a:cubicBezTo>
                <a:cubicBezTo>
                  <a:pt x="1291813" y="141070"/>
                  <a:pt x="1284293" y="137340"/>
                  <a:pt x="1277348" y="139674"/>
                </a:cubicBezTo>
                <a:cubicBezTo>
                  <a:pt x="1276058" y="140108"/>
                  <a:pt x="1274838" y="140742"/>
                  <a:pt x="1273735" y="141551"/>
                </a:cubicBezTo>
                <a:lnTo>
                  <a:pt x="1269629" y="143077"/>
                </a:lnTo>
                <a:cubicBezTo>
                  <a:pt x="1267634" y="143827"/>
                  <a:pt x="1266027" y="145341"/>
                  <a:pt x="1265171" y="147300"/>
                </a:cubicBezTo>
                <a:cubicBezTo>
                  <a:pt x="1264443" y="152497"/>
                  <a:pt x="1265476" y="157776"/>
                  <a:pt x="1268104" y="162316"/>
                </a:cubicBezTo>
                <a:cubicBezTo>
                  <a:pt x="1268104" y="163137"/>
                  <a:pt x="1267400" y="165601"/>
                  <a:pt x="1265875" y="170763"/>
                </a:cubicBezTo>
                <a:cubicBezTo>
                  <a:pt x="1263998" y="171467"/>
                  <a:pt x="1256020" y="165015"/>
                  <a:pt x="1251093" y="161143"/>
                </a:cubicBezTo>
                <a:cubicBezTo>
                  <a:pt x="1248043" y="158562"/>
                  <a:pt x="1244641" y="155981"/>
                  <a:pt x="1241590" y="153869"/>
                </a:cubicBezTo>
                <a:cubicBezTo>
                  <a:pt x="1236663" y="150467"/>
                  <a:pt x="1228099" y="144132"/>
                  <a:pt x="1219066" y="137445"/>
                </a:cubicBezTo>
                <a:cubicBezTo>
                  <a:pt x="1207335" y="128999"/>
                  <a:pt x="1195603" y="120083"/>
                  <a:pt x="1190910" y="117267"/>
                </a:cubicBezTo>
                <a:cubicBezTo>
                  <a:pt x="1186218" y="114452"/>
                  <a:pt x="1172374" y="108117"/>
                  <a:pt x="1157006" y="101078"/>
                </a:cubicBezTo>
                <a:cubicBezTo>
                  <a:pt x="1141638" y="94039"/>
                  <a:pt x="1122515" y="85592"/>
                  <a:pt x="1117236" y="82190"/>
                </a:cubicBezTo>
                <a:cubicBezTo>
                  <a:pt x="1106326" y="75385"/>
                  <a:pt x="1040512" y="71279"/>
                  <a:pt x="1037697" y="71984"/>
                </a:cubicBezTo>
                <a:cubicBezTo>
                  <a:pt x="1023501" y="77251"/>
                  <a:pt x="1009670" y="83445"/>
                  <a:pt x="996284" y="90519"/>
                </a:cubicBezTo>
                <a:cubicBezTo>
                  <a:pt x="986124" y="99083"/>
                  <a:pt x="976411" y="108175"/>
                  <a:pt x="967190" y="117736"/>
                </a:cubicBezTo>
                <a:cubicBezTo>
                  <a:pt x="956350" y="129609"/>
                  <a:pt x="944583" y="140589"/>
                  <a:pt x="931995" y="150585"/>
                </a:cubicBezTo>
                <a:cubicBezTo>
                  <a:pt x="929766" y="151289"/>
                  <a:pt x="927655" y="152462"/>
                  <a:pt x="925426" y="153283"/>
                </a:cubicBezTo>
                <a:cubicBezTo>
                  <a:pt x="920264" y="155629"/>
                  <a:pt x="914633" y="158093"/>
                  <a:pt x="912638" y="156216"/>
                </a:cubicBezTo>
                <a:cubicBezTo>
                  <a:pt x="910632" y="153694"/>
                  <a:pt x="908755" y="151066"/>
                  <a:pt x="907007" y="148356"/>
                </a:cubicBezTo>
                <a:cubicBezTo>
                  <a:pt x="897035" y="133926"/>
                  <a:pt x="887533" y="120786"/>
                  <a:pt x="878969" y="120317"/>
                </a:cubicBezTo>
                <a:cubicBezTo>
                  <a:pt x="871519" y="120235"/>
                  <a:pt x="864081" y="120622"/>
                  <a:pt x="856679" y="121491"/>
                </a:cubicBezTo>
                <a:cubicBezTo>
                  <a:pt x="849875" y="122195"/>
                  <a:pt x="842953" y="122898"/>
                  <a:pt x="836970" y="122898"/>
                </a:cubicBezTo>
                <a:lnTo>
                  <a:pt x="831690" y="122898"/>
                </a:lnTo>
                <a:cubicBezTo>
                  <a:pt x="819244" y="121925"/>
                  <a:pt x="806726" y="123004"/>
                  <a:pt x="794619" y="126066"/>
                </a:cubicBezTo>
                <a:cubicBezTo>
                  <a:pt x="788870" y="129116"/>
                  <a:pt x="776200" y="129703"/>
                  <a:pt x="754145" y="127473"/>
                </a:cubicBezTo>
                <a:cubicBezTo>
                  <a:pt x="744690" y="125350"/>
                  <a:pt x="734788" y="128072"/>
                  <a:pt x="727749" y="134747"/>
                </a:cubicBezTo>
                <a:cubicBezTo>
                  <a:pt x="726083" y="136308"/>
                  <a:pt x="724277" y="137727"/>
                  <a:pt x="722353" y="138971"/>
                </a:cubicBezTo>
                <a:cubicBezTo>
                  <a:pt x="713319" y="144250"/>
                  <a:pt x="688448" y="157741"/>
                  <a:pt x="680002" y="161847"/>
                </a:cubicBezTo>
                <a:lnTo>
                  <a:pt x="672728" y="165249"/>
                </a:lnTo>
                <a:cubicBezTo>
                  <a:pt x="661935" y="170294"/>
                  <a:pt x="645628" y="177919"/>
                  <a:pt x="638824" y="182260"/>
                </a:cubicBezTo>
                <a:lnTo>
                  <a:pt x="636478" y="183550"/>
                </a:lnTo>
                <a:cubicBezTo>
                  <a:pt x="624746" y="191059"/>
                  <a:pt x="592367" y="210767"/>
                  <a:pt x="585446" y="215577"/>
                </a:cubicBezTo>
                <a:cubicBezTo>
                  <a:pt x="575333" y="227168"/>
                  <a:pt x="567027" y="240214"/>
                  <a:pt x="560809" y="254291"/>
                </a:cubicBezTo>
                <a:cubicBezTo>
                  <a:pt x="544209" y="266434"/>
                  <a:pt x="526542" y="277039"/>
                  <a:pt x="508017" y="285967"/>
                </a:cubicBezTo>
                <a:cubicBezTo>
                  <a:pt x="490842" y="286002"/>
                  <a:pt x="473714" y="284360"/>
                  <a:pt x="456868" y="281039"/>
                </a:cubicBezTo>
                <a:lnTo>
                  <a:pt x="452293" y="277637"/>
                </a:lnTo>
                <a:cubicBezTo>
                  <a:pt x="445042" y="271748"/>
                  <a:pt x="437182" y="266680"/>
                  <a:pt x="428830" y="262504"/>
                </a:cubicBezTo>
                <a:cubicBezTo>
                  <a:pt x="409496" y="257964"/>
                  <a:pt x="389904" y="254585"/>
                  <a:pt x="370172" y="252414"/>
                </a:cubicBezTo>
                <a:cubicBezTo>
                  <a:pt x="359754" y="253541"/>
                  <a:pt x="349419" y="255265"/>
                  <a:pt x="339201" y="257576"/>
                </a:cubicBezTo>
                <a:lnTo>
                  <a:pt x="336854" y="257576"/>
                </a:lnTo>
                <a:cubicBezTo>
                  <a:pt x="326883" y="259688"/>
                  <a:pt x="317028" y="282447"/>
                  <a:pt x="316441" y="288078"/>
                </a:cubicBezTo>
                <a:cubicBezTo>
                  <a:pt x="314435" y="297170"/>
                  <a:pt x="311561" y="306051"/>
                  <a:pt x="307877" y="314592"/>
                </a:cubicBezTo>
                <a:cubicBezTo>
                  <a:pt x="302657" y="316926"/>
                  <a:pt x="296732" y="317184"/>
                  <a:pt x="291336" y="315296"/>
                </a:cubicBezTo>
                <a:cubicBezTo>
                  <a:pt x="280144" y="310462"/>
                  <a:pt x="269738" y="303975"/>
                  <a:pt x="260482" y="296056"/>
                </a:cubicBezTo>
                <a:cubicBezTo>
                  <a:pt x="249396" y="285732"/>
                  <a:pt x="240738" y="273062"/>
                  <a:pt x="235142" y="258984"/>
                </a:cubicBezTo>
                <a:cubicBezTo>
                  <a:pt x="233758" y="251277"/>
                  <a:pt x="229147" y="244543"/>
                  <a:pt x="222472" y="240448"/>
                </a:cubicBezTo>
                <a:lnTo>
                  <a:pt x="220829" y="239862"/>
                </a:lnTo>
                <a:cubicBezTo>
                  <a:pt x="216019" y="238337"/>
                  <a:pt x="211913" y="236812"/>
                  <a:pt x="211444" y="231884"/>
                </a:cubicBezTo>
                <a:cubicBezTo>
                  <a:pt x="210494" y="226453"/>
                  <a:pt x="207514" y="221584"/>
                  <a:pt x="203115" y="218276"/>
                </a:cubicBezTo>
                <a:cubicBezTo>
                  <a:pt x="200546" y="215941"/>
                  <a:pt x="198223" y="213348"/>
                  <a:pt x="196193" y="210533"/>
                </a:cubicBezTo>
                <a:cubicBezTo>
                  <a:pt x="186397" y="196314"/>
                  <a:pt x="174889" y="183351"/>
                  <a:pt x="161937" y="171936"/>
                </a:cubicBezTo>
                <a:cubicBezTo>
                  <a:pt x="156904" y="169719"/>
                  <a:pt x="151038" y="170540"/>
                  <a:pt x="146803" y="174048"/>
                </a:cubicBezTo>
                <a:cubicBezTo>
                  <a:pt x="145102" y="175385"/>
                  <a:pt x="143143" y="176347"/>
                  <a:pt x="141055" y="176863"/>
                </a:cubicBezTo>
                <a:cubicBezTo>
                  <a:pt x="129840" y="173778"/>
                  <a:pt x="118976" y="169484"/>
                  <a:pt x="108676" y="164076"/>
                </a:cubicBezTo>
                <a:cubicBezTo>
                  <a:pt x="102810" y="161378"/>
                  <a:pt x="98235" y="159266"/>
                  <a:pt x="96123" y="158562"/>
                </a:cubicBezTo>
                <a:cubicBezTo>
                  <a:pt x="94011" y="157858"/>
                  <a:pt x="93073" y="148121"/>
                  <a:pt x="94481" y="138032"/>
                </a:cubicBezTo>
                <a:lnTo>
                  <a:pt x="94481" y="136859"/>
                </a:lnTo>
                <a:lnTo>
                  <a:pt x="89202" y="125831"/>
                </a:lnTo>
                <a:cubicBezTo>
                  <a:pt x="84978" y="116798"/>
                  <a:pt x="77470" y="119496"/>
                  <a:pt x="70548" y="121843"/>
                </a:cubicBezTo>
                <a:cubicBezTo>
                  <a:pt x="67064" y="123250"/>
                  <a:pt x="63380" y="124119"/>
                  <a:pt x="59638" y="124424"/>
                </a:cubicBezTo>
                <a:cubicBezTo>
                  <a:pt x="48962" y="124424"/>
                  <a:pt x="31130" y="111049"/>
                  <a:pt x="22449" y="104480"/>
                </a:cubicBezTo>
                <a:cubicBezTo>
                  <a:pt x="13768" y="97910"/>
                  <a:pt x="5908" y="73626"/>
                  <a:pt x="5086" y="70693"/>
                </a:cubicBezTo>
                <a:cubicBezTo>
                  <a:pt x="5086" y="69637"/>
                  <a:pt x="5086" y="65766"/>
                  <a:pt x="4382" y="58961"/>
                </a:cubicBezTo>
                <a:cubicBezTo>
                  <a:pt x="4382" y="54151"/>
                  <a:pt x="8489" y="24588"/>
                  <a:pt x="12243" y="890"/>
                </a:cubicBezTo>
                <a:lnTo>
                  <a:pt x="7902" y="-283"/>
                </a:lnTo>
                <a:cubicBezTo>
                  <a:pt x="4382" y="22007"/>
                  <a:pt x="-545" y="53682"/>
                  <a:pt x="-75" y="59196"/>
                </a:cubicBezTo>
                <a:cubicBezTo>
                  <a:pt x="-75" y="67643"/>
                  <a:pt x="-75" y="71514"/>
                  <a:pt x="-75" y="71514"/>
                </a:cubicBezTo>
                <a:lnTo>
                  <a:pt x="-75" y="72218"/>
                </a:lnTo>
                <a:cubicBezTo>
                  <a:pt x="-75" y="73391"/>
                  <a:pt x="8137" y="100374"/>
                  <a:pt x="18930" y="108703"/>
                </a:cubicBezTo>
                <a:cubicBezTo>
                  <a:pt x="33477" y="119496"/>
                  <a:pt x="48258" y="129351"/>
                  <a:pt x="58934" y="129351"/>
                </a:cubicBezTo>
                <a:cubicBezTo>
                  <a:pt x="63204" y="129151"/>
                  <a:pt x="67404" y="128236"/>
                  <a:pt x="71370" y="126652"/>
                </a:cubicBezTo>
                <a:cubicBezTo>
                  <a:pt x="78995" y="123837"/>
                  <a:pt x="82280" y="123250"/>
                  <a:pt x="84509" y="128177"/>
                </a:cubicBezTo>
                <a:lnTo>
                  <a:pt x="89436" y="138619"/>
                </a:lnTo>
                <a:cubicBezTo>
                  <a:pt x="88732" y="144601"/>
                  <a:pt x="87559" y="160908"/>
                  <a:pt x="94363" y="163372"/>
                </a:cubicBezTo>
                <a:cubicBezTo>
                  <a:pt x="96006" y="163372"/>
                  <a:pt x="100816" y="166070"/>
                  <a:pt x="106095" y="168651"/>
                </a:cubicBezTo>
                <a:cubicBezTo>
                  <a:pt x="117146" y="174658"/>
                  <a:pt x="128995" y="179045"/>
                  <a:pt x="141289" y="181673"/>
                </a:cubicBezTo>
                <a:cubicBezTo>
                  <a:pt x="144046" y="181134"/>
                  <a:pt x="146686" y="180054"/>
                  <a:pt x="149032" y="178506"/>
                </a:cubicBezTo>
                <a:cubicBezTo>
                  <a:pt x="153373" y="175925"/>
                  <a:pt x="156306" y="174517"/>
                  <a:pt x="159473" y="176277"/>
                </a:cubicBezTo>
                <a:cubicBezTo>
                  <a:pt x="171792" y="187363"/>
                  <a:pt x="182772" y="199845"/>
                  <a:pt x="192204" y="213466"/>
                </a:cubicBezTo>
                <a:cubicBezTo>
                  <a:pt x="194410" y="216575"/>
                  <a:pt x="196920" y="219437"/>
                  <a:pt x="199713" y="222030"/>
                </a:cubicBezTo>
                <a:cubicBezTo>
                  <a:pt x="203584" y="225784"/>
                  <a:pt x="206517" y="228599"/>
                  <a:pt x="206751" y="232705"/>
                </a:cubicBezTo>
                <a:cubicBezTo>
                  <a:pt x="207455" y="241035"/>
                  <a:pt x="215081" y="243499"/>
                  <a:pt x="219422" y="244437"/>
                </a:cubicBezTo>
                <a:lnTo>
                  <a:pt x="220712" y="244437"/>
                </a:lnTo>
                <a:cubicBezTo>
                  <a:pt x="223645" y="245258"/>
                  <a:pt x="227868" y="250890"/>
                  <a:pt x="230449" y="259923"/>
                </a:cubicBezTo>
                <a:cubicBezTo>
                  <a:pt x="236503" y="274822"/>
                  <a:pt x="245653" y="288266"/>
                  <a:pt x="257314" y="299340"/>
                </a:cubicBezTo>
                <a:cubicBezTo>
                  <a:pt x="267075" y="307658"/>
                  <a:pt x="278079" y="314380"/>
                  <a:pt x="289928" y="319284"/>
                </a:cubicBezTo>
                <a:cubicBezTo>
                  <a:pt x="293143" y="320141"/>
                  <a:pt x="296451" y="320575"/>
                  <a:pt x="299783" y="320575"/>
                </a:cubicBezTo>
                <a:cubicBezTo>
                  <a:pt x="304945" y="320575"/>
                  <a:pt x="309754" y="319636"/>
                  <a:pt x="311514" y="316703"/>
                </a:cubicBezTo>
                <a:cubicBezTo>
                  <a:pt x="315573" y="307600"/>
                  <a:pt x="318647" y="298073"/>
                  <a:pt x="320665" y="288313"/>
                </a:cubicBezTo>
                <a:cubicBezTo>
                  <a:pt x="321369" y="282682"/>
                  <a:pt x="331106" y="263090"/>
                  <a:pt x="337558" y="261800"/>
                </a:cubicBezTo>
                <a:lnTo>
                  <a:pt x="339905" y="261800"/>
                </a:lnTo>
                <a:cubicBezTo>
                  <a:pt x="349736" y="259571"/>
                  <a:pt x="359684" y="257893"/>
                  <a:pt x="369703" y="256755"/>
                </a:cubicBezTo>
                <a:cubicBezTo>
                  <a:pt x="388813" y="258785"/>
                  <a:pt x="407772" y="261999"/>
                  <a:pt x="426483" y="266375"/>
                </a:cubicBezTo>
                <a:cubicBezTo>
                  <a:pt x="434519" y="270516"/>
                  <a:pt x="442098" y="275467"/>
                  <a:pt x="449125" y="281157"/>
                </a:cubicBezTo>
                <a:lnTo>
                  <a:pt x="453818" y="284793"/>
                </a:lnTo>
                <a:cubicBezTo>
                  <a:pt x="471755" y="288841"/>
                  <a:pt x="490103" y="290730"/>
                  <a:pt x="508487" y="290425"/>
                </a:cubicBezTo>
                <a:cubicBezTo>
                  <a:pt x="528383" y="281180"/>
                  <a:pt x="547166" y="269695"/>
                  <a:pt x="564446" y="256168"/>
                </a:cubicBezTo>
                <a:cubicBezTo>
                  <a:pt x="570594" y="242900"/>
                  <a:pt x="578489" y="230512"/>
                  <a:pt x="587909" y="219332"/>
                </a:cubicBezTo>
                <a:cubicBezTo>
                  <a:pt x="594831" y="214522"/>
                  <a:pt x="627796" y="194109"/>
                  <a:pt x="638707" y="187539"/>
                </a:cubicBezTo>
                <a:lnTo>
                  <a:pt x="641053" y="186014"/>
                </a:lnTo>
                <a:cubicBezTo>
                  <a:pt x="647740" y="181908"/>
                  <a:pt x="664516" y="174283"/>
                  <a:pt x="674605" y="169238"/>
                </a:cubicBezTo>
                <a:lnTo>
                  <a:pt x="681762" y="165836"/>
                </a:lnTo>
                <a:cubicBezTo>
                  <a:pt x="690560" y="161612"/>
                  <a:pt x="715196" y="148239"/>
                  <a:pt x="724464" y="142373"/>
                </a:cubicBezTo>
                <a:cubicBezTo>
                  <a:pt x="726670" y="141094"/>
                  <a:pt x="728723" y="139557"/>
                  <a:pt x="730565" y="137797"/>
                </a:cubicBezTo>
                <a:cubicBezTo>
                  <a:pt x="736724" y="131708"/>
                  <a:pt x="745675" y="129374"/>
                  <a:pt x="754028" y="131697"/>
                </a:cubicBezTo>
                <a:cubicBezTo>
                  <a:pt x="777491" y="133926"/>
                  <a:pt x="790396" y="133339"/>
                  <a:pt x="797200" y="129820"/>
                </a:cubicBezTo>
                <a:cubicBezTo>
                  <a:pt x="808709" y="127028"/>
                  <a:pt x="820593" y="126124"/>
                  <a:pt x="832395" y="127122"/>
                </a:cubicBezTo>
                <a:lnTo>
                  <a:pt x="836266" y="127122"/>
                </a:lnTo>
                <a:cubicBezTo>
                  <a:pt x="842366" y="127122"/>
                  <a:pt x="849523" y="126418"/>
                  <a:pt x="856444" y="125714"/>
                </a:cubicBezTo>
                <a:cubicBezTo>
                  <a:pt x="863553" y="124740"/>
                  <a:pt x="870733" y="124353"/>
                  <a:pt x="877913" y="124541"/>
                </a:cubicBezTo>
                <a:cubicBezTo>
                  <a:pt x="884952" y="124541"/>
                  <a:pt x="896449" y="141551"/>
                  <a:pt x="902549" y="150585"/>
                </a:cubicBezTo>
                <a:cubicBezTo>
                  <a:pt x="904544" y="153588"/>
                  <a:pt x="906702" y="156485"/>
                  <a:pt x="909002" y="159266"/>
                </a:cubicBezTo>
                <a:cubicBezTo>
                  <a:pt x="913107" y="163137"/>
                  <a:pt x="919560" y="160322"/>
                  <a:pt x="926364" y="157154"/>
                </a:cubicBezTo>
                <a:cubicBezTo>
                  <a:pt x="928593" y="156216"/>
                  <a:pt x="930822" y="155160"/>
                  <a:pt x="932817" y="154456"/>
                </a:cubicBezTo>
                <a:cubicBezTo>
                  <a:pt x="946402" y="144543"/>
                  <a:pt x="958908" y="133210"/>
                  <a:pt x="970123" y="120669"/>
                </a:cubicBezTo>
                <a:cubicBezTo>
                  <a:pt x="979086" y="111284"/>
                  <a:pt x="988530" y="102356"/>
                  <a:pt x="998396" y="93921"/>
                </a:cubicBezTo>
                <a:cubicBezTo>
                  <a:pt x="1011218" y="87047"/>
                  <a:pt x="1024510" y="81087"/>
                  <a:pt x="1038166" y="76089"/>
                </a:cubicBezTo>
                <a:cubicBezTo>
                  <a:pt x="1040981" y="76089"/>
                  <a:pt x="1104684" y="79609"/>
                  <a:pt x="1114538" y="85827"/>
                </a:cubicBezTo>
                <a:cubicBezTo>
                  <a:pt x="1120169" y="89229"/>
                  <a:pt x="1138001" y="97558"/>
                  <a:pt x="1154777" y="104832"/>
                </a:cubicBezTo>
                <a:cubicBezTo>
                  <a:pt x="1169324" y="111401"/>
                  <a:pt x="1184458" y="118205"/>
                  <a:pt x="1188095" y="120669"/>
                </a:cubicBezTo>
                <a:cubicBezTo>
                  <a:pt x="1191731" y="123133"/>
                  <a:pt x="1204636" y="132401"/>
                  <a:pt x="1216251" y="140848"/>
                </a:cubicBezTo>
                <a:cubicBezTo>
                  <a:pt x="1225166" y="147534"/>
                  <a:pt x="1233731" y="153752"/>
                  <a:pt x="1238658" y="157154"/>
                </a:cubicBezTo>
                <a:cubicBezTo>
                  <a:pt x="1241590" y="159266"/>
                  <a:pt x="1244758" y="161847"/>
                  <a:pt x="1248043" y="164311"/>
                </a:cubicBezTo>
                <a:cubicBezTo>
                  <a:pt x="1257076" y="171702"/>
                  <a:pt x="1262825" y="176042"/>
                  <a:pt x="1266931" y="174752"/>
                </a:cubicBezTo>
                <a:cubicBezTo>
                  <a:pt x="1268468" y="174224"/>
                  <a:pt x="1269617" y="172933"/>
                  <a:pt x="1269981" y="171350"/>
                </a:cubicBezTo>
                <a:cubicBezTo>
                  <a:pt x="1271177" y="168170"/>
                  <a:pt x="1271964" y="164862"/>
                  <a:pt x="1272327" y="161495"/>
                </a:cubicBezTo>
                <a:lnTo>
                  <a:pt x="1272327" y="160439"/>
                </a:lnTo>
                <a:cubicBezTo>
                  <a:pt x="1270169" y="156920"/>
                  <a:pt x="1269136" y="152825"/>
                  <a:pt x="1269395" y="148708"/>
                </a:cubicBezTo>
                <a:cubicBezTo>
                  <a:pt x="1269805" y="148027"/>
                  <a:pt x="1270427" y="147487"/>
                  <a:pt x="1271154" y="147182"/>
                </a:cubicBezTo>
                <a:cubicBezTo>
                  <a:pt x="1272679" y="146737"/>
                  <a:pt x="1274169" y="146185"/>
                  <a:pt x="1275612" y="145540"/>
                </a:cubicBezTo>
                <a:cubicBezTo>
                  <a:pt x="1281478" y="142842"/>
                  <a:pt x="1285232" y="141317"/>
                  <a:pt x="1290159" y="150115"/>
                </a:cubicBezTo>
                <a:cubicBezTo>
                  <a:pt x="1292506" y="154198"/>
                  <a:pt x="1294394" y="158527"/>
                  <a:pt x="1295790" y="163020"/>
                </a:cubicBezTo>
                <a:cubicBezTo>
                  <a:pt x="1297398" y="169883"/>
                  <a:pt x="1301598" y="175854"/>
                  <a:pt x="1307522" y="179679"/>
                </a:cubicBezTo>
                <a:cubicBezTo>
                  <a:pt x="1315042" y="185779"/>
                  <a:pt x="1325049" y="187879"/>
                  <a:pt x="1334387" y="185310"/>
                </a:cubicBezTo>
                <a:cubicBezTo>
                  <a:pt x="1341098" y="184137"/>
                  <a:pt x="1347878" y="183363"/>
                  <a:pt x="1354683" y="182964"/>
                </a:cubicBezTo>
                <a:cubicBezTo>
                  <a:pt x="1359141" y="182729"/>
                  <a:pt x="1363575" y="182143"/>
                  <a:pt x="1367939" y="181204"/>
                </a:cubicBezTo>
                <a:lnTo>
                  <a:pt x="1374861" y="179210"/>
                </a:lnTo>
                <a:lnTo>
                  <a:pt x="1403368" y="174400"/>
                </a:lnTo>
                <a:cubicBezTo>
                  <a:pt x="1404518" y="174224"/>
                  <a:pt x="1405316" y="173144"/>
                  <a:pt x="1405140" y="171995"/>
                </a:cubicBezTo>
                <a:cubicBezTo>
                  <a:pt x="1405140" y="171971"/>
                  <a:pt x="1405128" y="171959"/>
                  <a:pt x="1405128" y="171936"/>
                </a:cubicBezTo>
                <a:cubicBezTo>
                  <a:pt x="1404964" y="170716"/>
                  <a:pt x="1403838" y="169860"/>
                  <a:pt x="1402618" y="170024"/>
                </a:cubicBezTo>
                <a:cubicBezTo>
                  <a:pt x="1402559" y="170036"/>
                  <a:pt x="1402489" y="170047"/>
                  <a:pt x="1402430" y="170059"/>
                </a:cubicBezTo>
                <a:close/>
              </a:path>
            </a:pathLst>
          </a:custGeom>
          <a:solidFill>
            <a:srgbClr val="889399"/>
          </a:solidFill>
          <a:ln w="1171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3F5CA7AB-FCFE-4D5E-BC7A-4D8D1A04D968}"/>
              </a:ext>
            </a:extLst>
          </p:cNvPr>
          <p:cNvSpPr/>
          <p:nvPr/>
        </p:nvSpPr>
        <p:spPr>
          <a:xfrm>
            <a:off x="9778523" y="3613372"/>
            <a:ext cx="309754" cy="270298"/>
          </a:xfrm>
          <a:custGeom>
            <a:avLst/>
            <a:gdLst>
              <a:gd name="connsiteX0" fmla="*/ 309648 w 309754"/>
              <a:gd name="connsiteY0" fmla="*/ 266027 h 270298"/>
              <a:gd name="connsiteX1" fmla="*/ 277034 w 309754"/>
              <a:gd name="connsiteY1" fmla="*/ 251245 h 270298"/>
              <a:gd name="connsiteX2" fmla="*/ 268822 w 309754"/>
              <a:gd name="connsiteY2" fmla="*/ 234938 h 270298"/>
              <a:gd name="connsiteX3" fmla="*/ 270230 w 309754"/>
              <a:gd name="connsiteY3" fmla="*/ 228017 h 270298"/>
              <a:gd name="connsiteX4" fmla="*/ 261314 w 309754"/>
              <a:gd name="connsiteY4" fmla="*/ 195168 h 270298"/>
              <a:gd name="connsiteX5" fmla="*/ 256269 w 309754"/>
              <a:gd name="connsiteY5" fmla="*/ 178509 h 270298"/>
              <a:gd name="connsiteX6" fmla="*/ 254861 w 309754"/>
              <a:gd name="connsiteY6" fmla="*/ 155046 h 270298"/>
              <a:gd name="connsiteX7" fmla="*/ 254861 w 309754"/>
              <a:gd name="connsiteY7" fmla="*/ 143315 h 270298"/>
              <a:gd name="connsiteX8" fmla="*/ 165232 w 309754"/>
              <a:gd name="connsiteY8" fmla="*/ 129706 h 270298"/>
              <a:gd name="connsiteX9" fmla="*/ 144233 w 309754"/>
              <a:gd name="connsiteY9" fmla="*/ 128298 h 270298"/>
              <a:gd name="connsiteX10" fmla="*/ 132501 w 309754"/>
              <a:gd name="connsiteY10" fmla="*/ 124075 h 270298"/>
              <a:gd name="connsiteX11" fmla="*/ 125697 w 309754"/>
              <a:gd name="connsiteY11" fmla="*/ 115042 h 270298"/>
              <a:gd name="connsiteX12" fmla="*/ 99536 w 309754"/>
              <a:gd name="connsiteY12" fmla="*/ 107299 h 270298"/>
              <a:gd name="connsiteX13" fmla="*/ 89329 w 309754"/>
              <a:gd name="connsiteY13" fmla="*/ 104835 h 270298"/>
              <a:gd name="connsiteX14" fmla="*/ 81938 w 309754"/>
              <a:gd name="connsiteY14" fmla="*/ 103193 h 270298"/>
              <a:gd name="connsiteX15" fmla="*/ 60352 w 309754"/>
              <a:gd name="connsiteY15" fmla="*/ 97562 h 270298"/>
              <a:gd name="connsiteX16" fmla="*/ 62112 w 309754"/>
              <a:gd name="connsiteY16" fmla="*/ 89585 h 270298"/>
              <a:gd name="connsiteX17" fmla="*/ 63051 w 309754"/>
              <a:gd name="connsiteY17" fmla="*/ 78674 h 270298"/>
              <a:gd name="connsiteX18" fmla="*/ 44750 w 309754"/>
              <a:gd name="connsiteY18" fmla="*/ 76680 h 270298"/>
              <a:gd name="connsiteX19" fmla="*/ 37241 w 309754"/>
              <a:gd name="connsiteY19" fmla="*/ 76680 h 270298"/>
              <a:gd name="connsiteX20" fmla="*/ 34660 w 309754"/>
              <a:gd name="connsiteY20" fmla="*/ 75624 h 270298"/>
              <a:gd name="connsiteX21" fmla="*/ 36420 w 309754"/>
              <a:gd name="connsiteY21" fmla="*/ 68702 h 270298"/>
              <a:gd name="connsiteX22" fmla="*/ 38297 w 309754"/>
              <a:gd name="connsiteY22" fmla="*/ 60842 h 270298"/>
              <a:gd name="connsiteX23" fmla="*/ 34074 w 309754"/>
              <a:gd name="connsiteY23" fmla="*/ 54038 h 270298"/>
              <a:gd name="connsiteX24" fmla="*/ 9086 w 309754"/>
              <a:gd name="connsiteY24" fmla="*/ 32217 h 270298"/>
              <a:gd name="connsiteX25" fmla="*/ 4745 w 309754"/>
              <a:gd name="connsiteY25" fmla="*/ 4179 h 270298"/>
              <a:gd name="connsiteX26" fmla="*/ 4745 w 309754"/>
              <a:gd name="connsiteY26" fmla="*/ 2067 h 270298"/>
              <a:gd name="connsiteX27" fmla="*/ 2516 w 309754"/>
              <a:gd name="connsiteY27" fmla="*/ -279 h 270298"/>
              <a:gd name="connsiteX28" fmla="*/ 169 w 309754"/>
              <a:gd name="connsiteY28" fmla="*/ 1821 h 270298"/>
              <a:gd name="connsiteX29" fmla="*/ 169 w 309754"/>
              <a:gd name="connsiteY29" fmla="*/ 2067 h 270298"/>
              <a:gd name="connsiteX30" fmla="*/ 169 w 309754"/>
              <a:gd name="connsiteY30" fmla="*/ 4179 h 270298"/>
              <a:gd name="connsiteX31" fmla="*/ 5449 w 309754"/>
              <a:gd name="connsiteY31" fmla="*/ 34798 h 270298"/>
              <a:gd name="connsiteX32" fmla="*/ 31727 w 309754"/>
              <a:gd name="connsiteY32" fmla="*/ 58261 h 270298"/>
              <a:gd name="connsiteX33" fmla="*/ 33839 w 309754"/>
              <a:gd name="connsiteY33" fmla="*/ 61898 h 270298"/>
              <a:gd name="connsiteX34" fmla="*/ 32901 w 309754"/>
              <a:gd name="connsiteY34" fmla="*/ 66239 h 270298"/>
              <a:gd name="connsiteX35" fmla="*/ 30789 w 309754"/>
              <a:gd name="connsiteY35" fmla="*/ 77970 h 270298"/>
              <a:gd name="connsiteX36" fmla="*/ 37359 w 309754"/>
              <a:gd name="connsiteY36" fmla="*/ 81724 h 270298"/>
              <a:gd name="connsiteX37" fmla="*/ 44984 w 309754"/>
              <a:gd name="connsiteY37" fmla="*/ 81724 h 270298"/>
              <a:gd name="connsiteX38" fmla="*/ 59297 w 309754"/>
              <a:gd name="connsiteY38" fmla="*/ 81724 h 270298"/>
              <a:gd name="connsiteX39" fmla="*/ 57771 w 309754"/>
              <a:gd name="connsiteY39" fmla="*/ 88880 h 270298"/>
              <a:gd name="connsiteX40" fmla="*/ 56950 w 309754"/>
              <a:gd name="connsiteY40" fmla="*/ 100612 h 270298"/>
              <a:gd name="connsiteX41" fmla="*/ 81117 w 309754"/>
              <a:gd name="connsiteY41" fmla="*/ 108120 h 270298"/>
              <a:gd name="connsiteX42" fmla="*/ 88273 w 309754"/>
              <a:gd name="connsiteY42" fmla="*/ 109762 h 270298"/>
              <a:gd name="connsiteX43" fmla="*/ 99067 w 309754"/>
              <a:gd name="connsiteY43" fmla="*/ 112343 h 270298"/>
              <a:gd name="connsiteX44" fmla="*/ 100474 w 309754"/>
              <a:gd name="connsiteY44" fmla="*/ 112343 h 270298"/>
              <a:gd name="connsiteX45" fmla="*/ 122530 w 309754"/>
              <a:gd name="connsiteY45" fmla="*/ 118561 h 270298"/>
              <a:gd name="connsiteX46" fmla="*/ 128864 w 309754"/>
              <a:gd name="connsiteY46" fmla="*/ 126891 h 270298"/>
              <a:gd name="connsiteX47" fmla="*/ 143646 w 309754"/>
              <a:gd name="connsiteY47" fmla="*/ 133226 h 270298"/>
              <a:gd name="connsiteX48" fmla="*/ 164528 w 309754"/>
              <a:gd name="connsiteY48" fmla="*/ 134634 h 270298"/>
              <a:gd name="connsiteX49" fmla="*/ 250169 w 309754"/>
              <a:gd name="connsiteY49" fmla="*/ 144488 h 270298"/>
              <a:gd name="connsiteX50" fmla="*/ 250169 w 309754"/>
              <a:gd name="connsiteY50" fmla="*/ 155633 h 270298"/>
              <a:gd name="connsiteX51" fmla="*/ 251459 w 309754"/>
              <a:gd name="connsiteY51" fmla="*/ 180035 h 270298"/>
              <a:gd name="connsiteX52" fmla="*/ 256738 w 309754"/>
              <a:gd name="connsiteY52" fmla="*/ 196811 h 270298"/>
              <a:gd name="connsiteX53" fmla="*/ 265420 w 309754"/>
              <a:gd name="connsiteY53" fmla="*/ 228368 h 270298"/>
              <a:gd name="connsiteX54" fmla="*/ 264247 w 309754"/>
              <a:gd name="connsiteY54" fmla="*/ 234117 h 270298"/>
              <a:gd name="connsiteX55" fmla="*/ 274453 w 309754"/>
              <a:gd name="connsiteY55" fmla="*/ 255468 h 270298"/>
              <a:gd name="connsiteX56" fmla="*/ 306245 w 309754"/>
              <a:gd name="connsiteY56" fmla="*/ 270015 h 270298"/>
              <a:gd name="connsiteX57" fmla="*/ 309296 w 309754"/>
              <a:gd name="connsiteY57" fmla="*/ 266379 h 27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9754" h="270298">
                <a:moveTo>
                  <a:pt x="309648" y="266027"/>
                </a:moveTo>
                <a:cubicBezTo>
                  <a:pt x="298479" y="261780"/>
                  <a:pt x="287581" y="256853"/>
                  <a:pt x="277034" y="251245"/>
                </a:cubicBezTo>
                <a:cubicBezTo>
                  <a:pt x="266006" y="245145"/>
                  <a:pt x="267297" y="240569"/>
                  <a:pt x="268822" y="234938"/>
                </a:cubicBezTo>
                <a:cubicBezTo>
                  <a:pt x="269643" y="232721"/>
                  <a:pt x="270124" y="230386"/>
                  <a:pt x="270230" y="228017"/>
                </a:cubicBezTo>
                <a:cubicBezTo>
                  <a:pt x="268458" y="216778"/>
                  <a:pt x="265467" y="205762"/>
                  <a:pt x="261314" y="195168"/>
                </a:cubicBezTo>
                <a:cubicBezTo>
                  <a:pt x="259554" y="189068"/>
                  <a:pt x="257442" y="183437"/>
                  <a:pt x="256269" y="178509"/>
                </a:cubicBezTo>
                <a:cubicBezTo>
                  <a:pt x="254368" y="170837"/>
                  <a:pt x="253888" y="162883"/>
                  <a:pt x="254861" y="155046"/>
                </a:cubicBezTo>
                <a:cubicBezTo>
                  <a:pt x="255295" y="151151"/>
                  <a:pt x="255295" y="147210"/>
                  <a:pt x="254861" y="143315"/>
                </a:cubicBezTo>
                <a:cubicBezTo>
                  <a:pt x="253571" y="134164"/>
                  <a:pt x="198080" y="130879"/>
                  <a:pt x="165232" y="129706"/>
                </a:cubicBezTo>
                <a:lnTo>
                  <a:pt x="144233" y="128298"/>
                </a:lnTo>
                <a:cubicBezTo>
                  <a:pt x="135317" y="128298"/>
                  <a:pt x="135200" y="127360"/>
                  <a:pt x="132501" y="124075"/>
                </a:cubicBezTo>
                <a:cubicBezTo>
                  <a:pt x="130671" y="120755"/>
                  <a:pt x="128384" y="117717"/>
                  <a:pt x="125697" y="115042"/>
                </a:cubicBezTo>
                <a:cubicBezTo>
                  <a:pt x="118951" y="108026"/>
                  <a:pt x="109015" y="105082"/>
                  <a:pt x="99536" y="107299"/>
                </a:cubicBezTo>
                <a:lnTo>
                  <a:pt x="89329" y="104835"/>
                </a:lnTo>
                <a:lnTo>
                  <a:pt x="81938" y="103193"/>
                </a:lnTo>
                <a:cubicBezTo>
                  <a:pt x="74606" y="101914"/>
                  <a:pt x="67379" y="100025"/>
                  <a:pt x="60352" y="97562"/>
                </a:cubicBezTo>
                <a:cubicBezTo>
                  <a:pt x="60470" y="94817"/>
                  <a:pt x="61068" y="92118"/>
                  <a:pt x="62112" y="89585"/>
                </a:cubicBezTo>
                <a:cubicBezTo>
                  <a:pt x="63637" y="83953"/>
                  <a:pt x="64458" y="80786"/>
                  <a:pt x="63051" y="78674"/>
                </a:cubicBezTo>
                <a:cubicBezTo>
                  <a:pt x="61643" y="76562"/>
                  <a:pt x="56129" y="75976"/>
                  <a:pt x="44750" y="76680"/>
                </a:cubicBezTo>
                <a:lnTo>
                  <a:pt x="37241" y="76680"/>
                </a:lnTo>
                <a:cubicBezTo>
                  <a:pt x="35247" y="76680"/>
                  <a:pt x="34660" y="75976"/>
                  <a:pt x="34660" y="75624"/>
                </a:cubicBezTo>
                <a:cubicBezTo>
                  <a:pt x="34144" y="73172"/>
                  <a:pt x="34789" y="70615"/>
                  <a:pt x="36420" y="68702"/>
                </a:cubicBezTo>
                <a:cubicBezTo>
                  <a:pt x="38027" y="66415"/>
                  <a:pt x="38696" y="63611"/>
                  <a:pt x="38297" y="60842"/>
                </a:cubicBezTo>
                <a:cubicBezTo>
                  <a:pt x="37957" y="58062"/>
                  <a:pt x="36420" y="55575"/>
                  <a:pt x="34074" y="54038"/>
                </a:cubicBezTo>
                <a:cubicBezTo>
                  <a:pt x="24806" y="47914"/>
                  <a:pt x="16406" y="40570"/>
                  <a:pt x="9086" y="32217"/>
                </a:cubicBezTo>
                <a:cubicBezTo>
                  <a:pt x="5214" y="23407"/>
                  <a:pt x="3724" y="13740"/>
                  <a:pt x="4745" y="4179"/>
                </a:cubicBezTo>
                <a:lnTo>
                  <a:pt x="4745" y="2067"/>
                </a:lnTo>
                <a:cubicBezTo>
                  <a:pt x="4745" y="812"/>
                  <a:pt x="3771" y="-221"/>
                  <a:pt x="2516" y="-279"/>
                </a:cubicBezTo>
                <a:cubicBezTo>
                  <a:pt x="1284" y="-350"/>
                  <a:pt x="240" y="601"/>
                  <a:pt x="169" y="1821"/>
                </a:cubicBezTo>
                <a:cubicBezTo>
                  <a:pt x="169" y="1903"/>
                  <a:pt x="169" y="1985"/>
                  <a:pt x="169" y="2067"/>
                </a:cubicBezTo>
                <a:lnTo>
                  <a:pt x="169" y="4179"/>
                </a:lnTo>
                <a:cubicBezTo>
                  <a:pt x="-851" y="14679"/>
                  <a:pt x="967" y="25249"/>
                  <a:pt x="5449" y="34798"/>
                </a:cubicBezTo>
                <a:cubicBezTo>
                  <a:pt x="13109" y="43773"/>
                  <a:pt x="21943" y="51668"/>
                  <a:pt x="31727" y="58261"/>
                </a:cubicBezTo>
                <a:cubicBezTo>
                  <a:pt x="32947" y="59082"/>
                  <a:pt x="33734" y="60420"/>
                  <a:pt x="33839" y="61898"/>
                </a:cubicBezTo>
                <a:cubicBezTo>
                  <a:pt x="34214" y="63411"/>
                  <a:pt x="33863" y="65018"/>
                  <a:pt x="32901" y="66239"/>
                </a:cubicBezTo>
                <a:cubicBezTo>
                  <a:pt x="30367" y="69582"/>
                  <a:pt x="29581" y="73946"/>
                  <a:pt x="30789" y="77970"/>
                </a:cubicBezTo>
                <a:cubicBezTo>
                  <a:pt x="31962" y="80481"/>
                  <a:pt x="34590" y="81982"/>
                  <a:pt x="37359" y="81724"/>
                </a:cubicBezTo>
                <a:lnTo>
                  <a:pt x="44984" y="81724"/>
                </a:lnTo>
                <a:cubicBezTo>
                  <a:pt x="49747" y="81361"/>
                  <a:pt x="54533" y="81361"/>
                  <a:pt x="59297" y="81724"/>
                </a:cubicBezTo>
                <a:cubicBezTo>
                  <a:pt x="59179" y="84176"/>
                  <a:pt x="58663" y="86593"/>
                  <a:pt x="57771" y="88880"/>
                </a:cubicBezTo>
                <a:cubicBezTo>
                  <a:pt x="56129" y="94981"/>
                  <a:pt x="55190" y="98735"/>
                  <a:pt x="56950" y="100612"/>
                </a:cubicBezTo>
                <a:cubicBezTo>
                  <a:pt x="58710" y="102489"/>
                  <a:pt x="65632" y="104718"/>
                  <a:pt x="81117" y="108120"/>
                </a:cubicBezTo>
                <a:lnTo>
                  <a:pt x="88273" y="109762"/>
                </a:lnTo>
                <a:cubicBezTo>
                  <a:pt x="97424" y="111757"/>
                  <a:pt x="99067" y="112343"/>
                  <a:pt x="99067" y="112343"/>
                </a:cubicBezTo>
                <a:lnTo>
                  <a:pt x="100474" y="112343"/>
                </a:lnTo>
                <a:cubicBezTo>
                  <a:pt x="108405" y="110220"/>
                  <a:pt x="116875" y="112602"/>
                  <a:pt x="122530" y="118561"/>
                </a:cubicBezTo>
                <a:cubicBezTo>
                  <a:pt x="125005" y="121037"/>
                  <a:pt x="127140" y="123840"/>
                  <a:pt x="128864" y="126891"/>
                </a:cubicBezTo>
                <a:cubicBezTo>
                  <a:pt x="131797" y="131701"/>
                  <a:pt x="133323" y="132757"/>
                  <a:pt x="143646" y="133226"/>
                </a:cubicBezTo>
                <a:lnTo>
                  <a:pt x="164528" y="134634"/>
                </a:lnTo>
                <a:cubicBezTo>
                  <a:pt x="204181" y="135924"/>
                  <a:pt x="246649" y="140265"/>
                  <a:pt x="250169" y="144488"/>
                </a:cubicBezTo>
                <a:cubicBezTo>
                  <a:pt x="250462" y="148195"/>
                  <a:pt x="250462" y="151926"/>
                  <a:pt x="250169" y="155633"/>
                </a:cubicBezTo>
                <a:cubicBezTo>
                  <a:pt x="249113" y="163774"/>
                  <a:pt x="249547" y="172045"/>
                  <a:pt x="251459" y="180035"/>
                </a:cubicBezTo>
                <a:cubicBezTo>
                  <a:pt x="252867" y="184610"/>
                  <a:pt x="254744" y="190710"/>
                  <a:pt x="256738" y="196811"/>
                </a:cubicBezTo>
                <a:cubicBezTo>
                  <a:pt x="260657" y="207017"/>
                  <a:pt x="263566" y="217587"/>
                  <a:pt x="265420" y="228368"/>
                </a:cubicBezTo>
                <a:cubicBezTo>
                  <a:pt x="265337" y="230339"/>
                  <a:pt x="264939" y="232275"/>
                  <a:pt x="264247" y="234117"/>
                </a:cubicBezTo>
                <a:cubicBezTo>
                  <a:pt x="262604" y="240100"/>
                  <a:pt x="260140" y="247725"/>
                  <a:pt x="274453" y="255468"/>
                </a:cubicBezTo>
                <a:cubicBezTo>
                  <a:pt x="284695" y="261064"/>
                  <a:pt x="295312" y="265921"/>
                  <a:pt x="306245" y="270015"/>
                </a:cubicBezTo>
                <a:lnTo>
                  <a:pt x="309296" y="266379"/>
                </a:lnTo>
                <a:close/>
              </a:path>
            </a:pathLst>
          </a:custGeom>
          <a:solidFill>
            <a:srgbClr val="889399"/>
          </a:solidFill>
          <a:ln w="1171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875E5D8-9356-450C-B40C-42CD96DE00C7}"/>
              </a:ext>
            </a:extLst>
          </p:cNvPr>
          <p:cNvSpPr/>
          <p:nvPr/>
        </p:nvSpPr>
        <p:spPr>
          <a:xfrm>
            <a:off x="9202453" y="3466058"/>
            <a:ext cx="548190" cy="343351"/>
          </a:xfrm>
          <a:custGeom>
            <a:avLst/>
            <a:gdLst>
              <a:gd name="connsiteX0" fmla="*/ 539520 w 548190"/>
              <a:gd name="connsiteY0" fmla="*/ 126153 h 343351"/>
              <a:gd name="connsiteX1" fmla="*/ 548084 w 548190"/>
              <a:gd name="connsiteY1" fmla="*/ 117823 h 343351"/>
              <a:gd name="connsiteX2" fmla="*/ 545034 w 548190"/>
              <a:gd name="connsiteY2" fmla="*/ 114538 h 343351"/>
              <a:gd name="connsiteX3" fmla="*/ 536235 w 548190"/>
              <a:gd name="connsiteY3" fmla="*/ 122868 h 343351"/>
              <a:gd name="connsiteX4" fmla="*/ 534006 w 548190"/>
              <a:gd name="connsiteY4" fmla="*/ 125449 h 343351"/>
              <a:gd name="connsiteX5" fmla="*/ 501862 w 548190"/>
              <a:gd name="connsiteY5" fmla="*/ 157945 h 343351"/>
              <a:gd name="connsiteX6" fmla="*/ 476756 w 548190"/>
              <a:gd name="connsiteY6" fmla="*/ 165101 h 343351"/>
              <a:gd name="connsiteX7" fmla="*/ 475700 w 548190"/>
              <a:gd name="connsiteY7" fmla="*/ 165101 h 343351"/>
              <a:gd name="connsiteX8" fmla="*/ 475700 w 548190"/>
              <a:gd name="connsiteY8" fmla="*/ 154660 h 343351"/>
              <a:gd name="connsiteX9" fmla="*/ 475700 w 548190"/>
              <a:gd name="connsiteY9" fmla="*/ 145040 h 343351"/>
              <a:gd name="connsiteX10" fmla="*/ 481449 w 548190"/>
              <a:gd name="connsiteY10" fmla="*/ 128499 h 343351"/>
              <a:gd name="connsiteX11" fmla="*/ 483560 w 548190"/>
              <a:gd name="connsiteY11" fmla="*/ 124627 h 343351"/>
              <a:gd name="connsiteX12" fmla="*/ 491538 w 548190"/>
              <a:gd name="connsiteY12" fmla="*/ 107968 h 343351"/>
              <a:gd name="connsiteX13" fmla="*/ 493180 w 548190"/>
              <a:gd name="connsiteY13" fmla="*/ 101164 h 343351"/>
              <a:gd name="connsiteX14" fmla="*/ 500219 w 548190"/>
              <a:gd name="connsiteY14" fmla="*/ 87556 h 343351"/>
              <a:gd name="connsiteX15" fmla="*/ 504912 w 548190"/>
              <a:gd name="connsiteY15" fmla="*/ 78992 h 343351"/>
              <a:gd name="connsiteX16" fmla="*/ 504912 w 548190"/>
              <a:gd name="connsiteY16" fmla="*/ 74768 h 343351"/>
              <a:gd name="connsiteX17" fmla="*/ 498459 w 548190"/>
              <a:gd name="connsiteY17" fmla="*/ 69606 h 343351"/>
              <a:gd name="connsiteX18" fmla="*/ 489426 w 548190"/>
              <a:gd name="connsiteY18" fmla="*/ 64093 h 343351"/>
              <a:gd name="connsiteX19" fmla="*/ 462209 w 548190"/>
              <a:gd name="connsiteY19" fmla="*/ 74299 h 343351"/>
              <a:gd name="connsiteX20" fmla="*/ 456930 w 548190"/>
              <a:gd name="connsiteY20" fmla="*/ 78992 h 343351"/>
              <a:gd name="connsiteX21" fmla="*/ 435930 w 548190"/>
              <a:gd name="connsiteY21" fmla="*/ 83919 h 343351"/>
              <a:gd name="connsiteX22" fmla="*/ 419037 w 548190"/>
              <a:gd name="connsiteY22" fmla="*/ 84740 h 343351"/>
              <a:gd name="connsiteX23" fmla="*/ 414110 w 548190"/>
              <a:gd name="connsiteY23" fmla="*/ 87908 h 343351"/>
              <a:gd name="connsiteX24" fmla="*/ 403434 w 548190"/>
              <a:gd name="connsiteY24" fmla="*/ 100929 h 343351"/>
              <a:gd name="connsiteX25" fmla="*/ 403434 w 548190"/>
              <a:gd name="connsiteY25" fmla="*/ 101633 h 343351"/>
              <a:gd name="connsiteX26" fmla="*/ 400032 w 548190"/>
              <a:gd name="connsiteY26" fmla="*/ 117471 h 343351"/>
              <a:gd name="connsiteX27" fmla="*/ 400032 w 548190"/>
              <a:gd name="connsiteY27" fmla="*/ 144102 h 343351"/>
              <a:gd name="connsiteX28" fmla="*/ 421618 w 548190"/>
              <a:gd name="connsiteY28" fmla="*/ 162989 h 343351"/>
              <a:gd name="connsiteX29" fmla="*/ 394401 w 548190"/>
              <a:gd name="connsiteY29" fmla="*/ 159118 h 343351"/>
              <a:gd name="connsiteX30" fmla="*/ 388535 w 548190"/>
              <a:gd name="connsiteY30" fmla="*/ 159118 h 343351"/>
              <a:gd name="connsiteX31" fmla="*/ 370469 w 548190"/>
              <a:gd name="connsiteY31" fmla="*/ 158062 h 343351"/>
              <a:gd name="connsiteX32" fmla="*/ 339380 w 548190"/>
              <a:gd name="connsiteY32" fmla="*/ 148677 h 343351"/>
              <a:gd name="connsiteX33" fmla="*/ 306180 w 548190"/>
              <a:gd name="connsiteY33" fmla="*/ 145275 h 343351"/>
              <a:gd name="connsiteX34" fmla="*/ 285415 w 548190"/>
              <a:gd name="connsiteY34" fmla="*/ 120169 h 343351"/>
              <a:gd name="connsiteX35" fmla="*/ 276733 w 548190"/>
              <a:gd name="connsiteY35" fmla="*/ 111840 h 343351"/>
              <a:gd name="connsiteX36" fmla="*/ 249868 w 548190"/>
              <a:gd name="connsiteY36" fmla="*/ 105505 h 343351"/>
              <a:gd name="connsiteX37" fmla="*/ 233913 w 548190"/>
              <a:gd name="connsiteY37" fmla="*/ 117236 h 343351"/>
              <a:gd name="connsiteX38" fmla="*/ 213500 w 548190"/>
              <a:gd name="connsiteY38" fmla="*/ 134599 h 343351"/>
              <a:gd name="connsiteX39" fmla="*/ 208925 w 548190"/>
              <a:gd name="connsiteY39" fmla="*/ 138588 h 343351"/>
              <a:gd name="connsiteX40" fmla="*/ 207517 w 548190"/>
              <a:gd name="connsiteY40" fmla="*/ 138588 h 343351"/>
              <a:gd name="connsiteX41" fmla="*/ 193792 w 548190"/>
              <a:gd name="connsiteY41" fmla="*/ 127912 h 343351"/>
              <a:gd name="connsiteX42" fmla="*/ 192735 w 548190"/>
              <a:gd name="connsiteY42" fmla="*/ 126856 h 343351"/>
              <a:gd name="connsiteX43" fmla="*/ 174552 w 548190"/>
              <a:gd name="connsiteY43" fmla="*/ 109142 h 343351"/>
              <a:gd name="connsiteX44" fmla="*/ 161412 w 548190"/>
              <a:gd name="connsiteY44" fmla="*/ 106091 h 343351"/>
              <a:gd name="connsiteX45" fmla="*/ 153083 w 548190"/>
              <a:gd name="connsiteY45" fmla="*/ 104566 h 343351"/>
              <a:gd name="connsiteX46" fmla="*/ 153083 w 548190"/>
              <a:gd name="connsiteY46" fmla="*/ 97176 h 343351"/>
              <a:gd name="connsiteX47" fmla="*/ 155195 w 548190"/>
              <a:gd name="connsiteY47" fmla="*/ 86852 h 343351"/>
              <a:gd name="connsiteX48" fmla="*/ 151441 w 548190"/>
              <a:gd name="connsiteY48" fmla="*/ 57406 h 343351"/>
              <a:gd name="connsiteX49" fmla="*/ 149915 w 548190"/>
              <a:gd name="connsiteY49" fmla="*/ 47434 h 343351"/>
              <a:gd name="connsiteX50" fmla="*/ 131380 w 548190"/>
              <a:gd name="connsiteY50" fmla="*/ 28664 h 343351"/>
              <a:gd name="connsiteX51" fmla="*/ 113899 w 548190"/>
              <a:gd name="connsiteY51" fmla="*/ 20686 h 343351"/>
              <a:gd name="connsiteX52" fmla="*/ 102168 w 548190"/>
              <a:gd name="connsiteY52" fmla="*/ 6608 h 343351"/>
              <a:gd name="connsiteX53" fmla="*/ 100760 w 548190"/>
              <a:gd name="connsiteY53" fmla="*/ 5552 h 343351"/>
              <a:gd name="connsiteX54" fmla="*/ 93017 w 548190"/>
              <a:gd name="connsiteY54" fmla="*/ 1446 h 343351"/>
              <a:gd name="connsiteX55" fmla="*/ 72253 w 548190"/>
              <a:gd name="connsiteY55" fmla="*/ 2971 h 343351"/>
              <a:gd name="connsiteX56" fmla="*/ 58761 w 548190"/>
              <a:gd name="connsiteY56" fmla="*/ 14703 h 343351"/>
              <a:gd name="connsiteX57" fmla="*/ 44332 w 548190"/>
              <a:gd name="connsiteY57" fmla="*/ 28194 h 343351"/>
              <a:gd name="connsiteX58" fmla="*/ 23919 w 548190"/>
              <a:gd name="connsiteY58" fmla="*/ 38752 h 343351"/>
              <a:gd name="connsiteX59" fmla="*/ 2685 w 548190"/>
              <a:gd name="connsiteY59" fmla="*/ 33239 h 343351"/>
              <a:gd name="connsiteX60" fmla="*/ -14 w 548190"/>
              <a:gd name="connsiteY60" fmla="*/ 34998 h 343351"/>
              <a:gd name="connsiteX61" fmla="*/ 1383 w 548190"/>
              <a:gd name="connsiteY61" fmla="*/ 37638 h 343351"/>
              <a:gd name="connsiteX62" fmla="*/ 1629 w 548190"/>
              <a:gd name="connsiteY62" fmla="*/ 37697 h 343351"/>
              <a:gd name="connsiteX63" fmla="*/ 23449 w 548190"/>
              <a:gd name="connsiteY63" fmla="*/ 43328 h 343351"/>
              <a:gd name="connsiteX64" fmla="*/ 24740 w 548190"/>
              <a:gd name="connsiteY64" fmla="*/ 43328 h 343351"/>
              <a:gd name="connsiteX65" fmla="*/ 47030 w 548190"/>
              <a:gd name="connsiteY65" fmla="*/ 31596 h 343351"/>
              <a:gd name="connsiteX66" fmla="*/ 61812 w 548190"/>
              <a:gd name="connsiteY66" fmla="*/ 17870 h 343351"/>
              <a:gd name="connsiteX67" fmla="*/ 73543 w 548190"/>
              <a:gd name="connsiteY67" fmla="*/ 6139 h 343351"/>
              <a:gd name="connsiteX68" fmla="*/ 89967 w 548190"/>
              <a:gd name="connsiteY68" fmla="*/ 4379 h 343351"/>
              <a:gd name="connsiteX69" fmla="*/ 98179 w 548190"/>
              <a:gd name="connsiteY69" fmla="*/ 8720 h 343351"/>
              <a:gd name="connsiteX70" fmla="*/ 109911 w 548190"/>
              <a:gd name="connsiteY70" fmla="*/ 23150 h 343351"/>
              <a:gd name="connsiteX71" fmla="*/ 129737 w 548190"/>
              <a:gd name="connsiteY71" fmla="*/ 32183 h 343351"/>
              <a:gd name="connsiteX72" fmla="*/ 144519 w 548190"/>
              <a:gd name="connsiteY72" fmla="*/ 46965 h 343351"/>
              <a:gd name="connsiteX73" fmla="*/ 146044 w 548190"/>
              <a:gd name="connsiteY73" fmla="*/ 57171 h 343351"/>
              <a:gd name="connsiteX74" fmla="*/ 149563 w 548190"/>
              <a:gd name="connsiteY74" fmla="*/ 85913 h 343351"/>
              <a:gd name="connsiteX75" fmla="*/ 147686 w 548190"/>
              <a:gd name="connsiteY75" fmla="*/ 94712 h 343351"/>
              <a:gd name="connsiteX76" fmla="*/ 150385 w 548190"/>
              <a:gd name="connsiteY76" fmla="*/ 107499 h 343351"/>
              <a:gd name="connsiteX77" fmla="*/ 160943 w 548190"/>
              <a:gd name="connsiteY77" fmla="*/ 109494 h 343351"/>
              <a:gd name="connsiteX78" fmla="*/ 171736 w 548190"/>
              <a:gd name="connsiteY78" fmla="*/ 112075 h 343351"/>
              <a:gd name="connsiteX79" fmla="*/ 189216 w 548190"/>
              <a:gd name="connsiteY79" fmla="*/ 128734 h 343351"/>
              <a:gd name="connsiteX80" fmla="*/ 190037 w 548190"/>
              <a:gd name="connsiteY80" fmla="*/ 129906 h 343351"/>
              <a:gd name="connsiteX81" fmla="*/ 206931 w 548190"/>
              <a:gd name="connsiteY81" fmla="*/ 142342 h 343351"/>
              <a:gd name="connsiteX82" fmla="*/ 211623 w 548190"/>
              <a:gd name="connsiteY82" fmla="*/ 141052 h 343351"/>
              <a:gd name="connsiteX83" fmla="*/ 216316 w 548190"/>
              <a:gd name="connsiteY83" fmla="*/ 137297 h 343351"/>
              <a:gd name="connsiteX84" fmla="*/ 237550 w 548190"/>
              <a:gd name="connsiteY84" fmla="*/ 118879 h 343351"/>
              <a:gd name="connsiteX85" fmla="*/ 250924 w 548190"/>
              <a:gd name="connsiteY85" fmla="*/ 108672 h 343351"/>
              <a:gd name="connsiteX86" fmla="*/ 274387 w 548190"/>
              <a:gd name="connsiteY86" fmla="*/ 114656 h 343351"/>
              <a:gd name="connsiteX87" fmla="*/ 280839 w 548190"/>
              <a:gd name="connsiteY87" fmla="*/ 120287 h 343351"/>
              <a:gd name="connsiteX88" fmla="*/ 304302 w 548190"/>
              <a:gd name="connsiteY88" fmla="*/ 148677 h 343351"/>
              <a:gd name="connsiteX89" fmla="*/ 338911 w 548190"/>
              <a:gd name="connsiteY89" fmla="*/ 152197 h 343351"/>
              <a:gd name="connsiteX90" fmla="*/ 368122 w 548190"/>
              <a:gd name="connsiteY90" fmla="*/ 161112 h 343351"/>
              <a:gd name="connsiteX91" fmla="*/ 388066 w 548190"/>
              <a:gd name="connsiteY91" fmla="*/ 162637 h 343351"/>
              <a:gd name="connsiteX92" fmla="*/ 393932 w 548190"/>
              <a:gd name="connsiteY92" fmla="*/ 162637 h 343351"/>
              <a:gd name="connsiteX93" fmla="*/ 429126 w 548190"/>
              <a:gd name="connsiteY93" fmla="*/ 168034 h 343351"/>
              <a:gd name="connsiteX94" fmla="*/ 449539 w 548190"/>
              <a:gd name="connsiteY94" fmla="*/ 179765 h 343351"/>
              <a:gd name="connsiteX95" fmla="*/ 456812 w 548190"/>
              <a:gd name="connsiteY95" fmla="*/ 184927 h 343351"/>
              <a:gd name="connsiteX96" fmla="*/ 459393 w 548190"/>
              <a:gd name="connsiteY96" fmla="*/ 196659 h 343351"/>
              <a:gd name="connsiteX97" fmla="*/ 448366 w 548190"/>
              <a:gd name="connsiteY97" fmla="*/ 207335 h 343351"/>
              <a:gd name="connsiteX98" fmla="*/ 445785 w 548190"/>
              <a:gd name="connsiteY98" fmla="*/ 208156 h 343351"/>
              <a:gd name="connsiteX99" fmla="*/ 437338 w 548190"/>
              <a:gd name="connsiteY99" fmla="*/ 221999 h 343351"/>
              <a:gd name="connsiteX100" fmla="*/ 444377 w 548190"/>
              <a:gd name="connsiteY100" fmla="*/ 234904 h 343351"/>
              <a:gd name="connsiteX101" fmla="*/ 449656 w 548190"/>
              <a:gd name="connsiteY101" fmla="*/ 239010 h 343351"/>
              <a:gd name="connsiteX102" fmla="*/ 452472 w 548190"/>
              <a:gd name="connsiteY102" fmla="*/ 240887 h 343351"/>
              <a:gd name="connsiteX103" fmla="*/ 471242 w 548190"/>
              <a:gd name="connsiteY103" fmla="*/ 258015 h 343351"/>
              <a:gd name="connsiteX104" fmla="*/ 468779 w 548190"/>
              <a:gd name="connsiteY104" fmla="*/ 275378 h 343351"/>
              <a:gd name="connsiteX105" fmla="*/ 466550 w 548190"/>
              <a:gd name="connsiteY105" fmla="*/ 280539 h 343351"/>
              <a:gd name="connsiteX106" fmla="*/ 465729 w 548190"/>
              <a:gd name="connsiteY106" fmla="*/ 281713 h 343351"/>
              <a:gd name="connsiteX107" fmla="*/ 456109 w 548190"/>
              <a:gd name="connsiteY107" fmla="*/ 277606 h 343351"/>
              <a:gd name="connsiteX108" fmla="*/ 446137 w 548190"/>
              <a:gd name="connsiteY108" fmla="*/ 266579 h 343351"/>
              <a:gd name="connsiteX109" fmla="*/ 444729 w 548190"/>
              <a:gd name="connsiteY109" fmla="*/ 264467 h 343351"/>
              <a:gd name="connsiteX110" fmla="*/ 444729 w 548190"/>
              <a:gd name="connsiteY110" fmla="*/ 264467 h 343351"/>
              <a:gd name="connsiteX111" fmla="*/ 426076 w 548190"/>
              <a:gd name="connsiteY111" fmla="*/ 259657 h 343351"/>
              <a:gd name="connsiteX112" fmla="*/ 414344 w 548190"/>
              <a:gd name="connsiteY112" fmla="*/ 257780 h 343351"/>
              <a:gd name="connsiteX113" fmla="*/ 387127 w 548190"/>
              <a:gd name="connsiteY113" fmla="*/ 244524 h 343351"/>
              <a:gd name="connsiteX114" fmla="*/ 383842 w 548190"/>
              <a:gd name="connsiteY114" fmla="*/ 242881 h 343351"/>
              <a:gd name="connsiteX115" fmla="*/ 363312 w 548190"/>
              <a:gd name="connsiteY115" fmla="*/ 240183 h 343351"/>
              <a:gd name="connsiteX116" fmla="*/ 343955 w 548190"/>
              <a:gd name="connsiteY116" fmla="*/ 237954 h 343351"/>
              <a:gd name="connsiteX117" fmla="*/ 324011 w 548190"/>
              <a:gd name="connsiteY117" fmla="*/ 214491 h 343351"/>
              <a:gd name="connsiteX118" fmla="*/ 296090 w 548190"/>
              <a:gd name="connsiteY118" fmla="*/ 199592 h 343351"/>
              <a:gd name="connsiteX119" fmla="*/ 290811 w 548190"/>
              <a:gd name="connsiteY119" fmla="*/ 198536 h 343351"/>
              <a:gd name="connsiteX120" fmla="*/ 245175 w 548190"/>
              <a:gd name="connsiteY120" fmla="*/ 182581 h 343351"/>
              <a:gd name="connsiteX121" fmla="*/ 216433 w 548190"/>
              <a:gd name="connsiteY121" fmla="*/ 189972 h 343351"/>
              <a:gd name="connsiteX122" fmla="*/ 211271 w 548190"/>
              <a:gd name="connsiteY122" fmla="*/ 192553 h 343351"/>
              <a:gd name="connsiteX123" fmla="*/ 194495 w 548190"/>
              <a:gd name="connsiteY123" fmla="*/ 189385 h 343351"/>
              <a:gd name="connsiteX124" fmla="*/ 192266 w 548190"/>
              <a:gd name="connsiteY124" fmla="*/ 186570 h 343351"/>
              <a:gd name="connsiteX125" fmla="*/ 191563 w 548190"/>
              <a:gd name="connsiteY125" fmla="*/ 164045 h 343351"/>
              <a:gd name="connsiteX126" fmla="*/ 192384 w 548190"/>
              <a:gd name="connsiteY126" fmla="*/ 148208 h 343351"/>
              <a:gd name="connsiteX127" fmla="*/ 188864 w 548190"/>
              <a:gd name="connsiteY127" fmla="*/ 141403 h 343351"/>
              <a:gd name="connsiteX128" fmla="*/ 161412 w 548190"/>
              <a:gd name="connsiteY128" fmla="*/ 139644 h 343351"/>
              <a:gd name="connsiteX129" fmla="*/ 148508 w 548190"/>
              <a:gd name="connsiteY129" fmla="*/ 152314 h 343351"/>
              <a:gd name="connsiteX130" fmla="*/ 148508 w 548190"/>
              <a:gd name="connsiteY130" fmla="*/ 158179 h 343351"/>
              <a:gd name="connsiteX131" fmla="*/ 149212 w 548190"/>
              <a:gd name="connsiteY131" fmla="*/ 162520 h 343351"/>
              <a:gd name="connsiteX132" fmla="*/ 150737 w 548190"/>
              <a:gd name="connsiteY132" fmla="*/ 179296 h 343351"/>
              <a:gd name="connsiteX133" fmla="*/ 134430 w 548190"/>
              <a:gd name="connsiteY133" fmla="*/ 185983 h 343351"/>
              <a:gd name="connsiteX134" fmla="*/ 125397 w 548190"/>
              <a:gd name="connsiteY134" fmla="*/ 188095 h 343351"/>
              <a:gd name="connsiteX135" fmla="*/ 58644 w 548190"/>
              <a:gd name="connsiteY135" fmla="*/ 191497 h 343351"/>
              <a:gd name="connsiteX136" fmla="*/ 41868 w 548190"/>
              <a:gd name="connsiteY136" fmla="*/ 186804 h 343351"/>
              <a:gd name="connsiteX137" fmla="*/ 6673 w 548190"/>
              <a:gd name="connsiteY137" fmla="*/ 160760 h 343351"/>
              <a:gd name="connsiteX138" fmla="*/ 3506 w 548190"/>
              <a:gd name="connsiteY138" fmla="*/ 160760 h 343351"/>
              <a:gd name="connsiteX139" fmla="*/ 3506 w 548190"/>
              <a:gd name="connsiteY139" fmla="*/ 164045 h 343351"/>
              <a:gd name="connsiteX140" fmla="*/ 40695 w 548190"/>
              <a:gd name="connsiteY140" fmla="*/ 191028 h 343351"/>
              <a:gd name="connsiteX141" fmla="*/ 57706 w 548190"/>
              <a:gd name="connsiteY141" fmla="*/ 195955 h 343351"/>
              <a:gd name="connsiteX142" fmla="*/ 58410 w 548190"/>
              <a:gd name="connsiteY142" fmla="*/ 195955 h 343351"/>
              <a:gd name="connsiteX143" fmla="*/ 127274 w 548190"/>
              <a:gd name="connsiteY143" fmla="*/ 192201 h 343351"/>
              <a:gd name="connsiteX144" fmla="*/ 135251 w 548190"/>
              <a:gd name="connsiteY144" fmla="*/ 190324 h 343351"/>
              <a:gd name="connsiteX145" fmla="*/ 155195 w 548190"/>
              <a:gd name="connsiteY145" fmla="*/ 179414 h 343351"/>
              <a:gd name="connsiteX146" fmla="*/ 153670 w 548190"/>
              <a:gd name="connsiteY146" fmla="*/ 161816 h 343351"/>
              <a:gd name="connsiteX147" fmla="*/ 152966 w 548190"/>
              <a:gd name="connsiteY147" fmla="*/ 157710 h 343351"/>
              <a:gd name="connsiteX148" fmla="*/ 152966 w 548190"/>
              <a:gd name="connsiteY148" fmla="*/ 152783 h 343351"/>
              <a:gd name="connsiteX149" fmla="*/ 162468 w 548190"/>
              <a:gd name="connsiteY149" fmla="*/ 143984 h 343351"/>
              <a:gd name="connsiteX150" fmla="*/ 185931 w 548190"/>
              <a:gd name="connsiteY150" fmla="*/ 144923 h 343351"/>
              <a:gd name="connsiteX151" fmla="*/ 187808 w 548190"/>
              <a:gd name="connsiteY151" fmla="*/ 148560 h 343351"/>
              <a:gd name="connsiteX152" fmla="*/ 186987 w 548190"/>
              <a:gd name="connsiteY152" fmla="*/ 163459 h 343351"/>
              <a:gd name="connsiteX153" fmla="*/ 188864 w 548190"/>
              <a:gd name="connsiteY153" fmla="*/ 189503 h 343351"/>
              <a:gd name="connsiteX154" fmla="*/ 190859 w 548190"/>
              <a:gd name="connsiteY154" fmla="*/ 192084 h 343351"/>
              <a:gd name="connsiteX155" fmla="*/ 213266 w 548190"/>
              <a:gd name="connsiteY155" fmla="*/ 196659 h 343351"/>
              <a:gd name="connsiteX156" fmla="*/ 218428 w 548190"/>
              <a:gd name="connsiteY156" fmla="*/ 194078 h 343351"/>
              <a:gd name="connsiteX157" fmla="*/ 243298 w 548190"/>
              <a:gd name="connsiteY157" fmla="*/ 186570 h 343351"/>
              <a:gd name="connsiteX158" fmla="*/ 290225 w 548190"/>
              <a:gd name="connsiteY158" fmla="*/ 202994 h 343351"/>
              <a:gd name="connsiteX159" fmla="*/ 295504 w 548190"/>
              <a:gd name="connsiteY159" fmla="*/ 203932 h 343351"/>
              <a:gd name="connsiteX160" fmla="*/ 319788 w 548190"/>
              <a:gd name="connsiteY160" fmla="*/ 215664 h 343351"/>
              <a:gd name="connsiteX161" fmla="*/ 343251 w 548190"/>
              <a:gd name="connsiteY161" fmla="*/ 241943 h 343351"/>
              <a:gd name="connsiteX162" fmla="*/ 362960 w 548190"/>
              <a:gd name="connsiteY162" fmla="*/ 244172 h 343351"/>
              <a:gd name="connsiteX163" fmla="*/ 381848 w 548190"/>
              <a:gd name="connsiteY163" fmla="*/ 246635 h 343351"/>
              <a:gd name="connsiteX164" fmla="*/ 384898 w 548190"/>
              <a:gd name="connsiteY164" fmla="*/ 248161 h 343351"/>
              <a:gd name="connsiteX165" fmla="*/ 413171 w 548190"/>
              <a:gd name="connsiteY165" fmla="*/ 261769 h 343351"/>
              <a:gd name="connsiteX166" fmla="*/ 425958 w 548190"/>
              <a:gd name="connsiteY166" fmla="*/ 263763 h 343351"/>
              <a:gd name="connsiteX167" fmla="*/ 442031 w 548190"/>
              <a:gd name="connsiteY167" fmla="*/ 267166 h 343351"/>
              <a:gd name="connsiteX168" fmla="*/ 442735 w 548190"/>
              <a:gd name="connsiteY168" fmla="*/ 268339 h 343351"/>
              <a:gd name="connsiteX169" fmla="*/ 444260 w 548190"/>
              <a:gd name="connsiteY169" fmla="*/ 289925 h 343351"/>
              <a:gd name="connsiteX170" fmla="*/ 444260 w 548190"/>
              <a:gd name="connsiteY170" fmla="*/ 290629 h 343351"/>
              <a:gd name="connsiteX171" fmla="*/ 439567 w 548190"/>
              <a:gd name="connsiteY171" fmla="*/ 343069 h 343351"/>
              <a:gd name="connsiteX172" fmla="*/ 444377 w 548190"/>
              <a:gd name="connsiteY172" fmla="*/ 343069 h 343351"/>
              <a:gd name="connsiteX173" fmla="*/ 449187 w 548190"/>
              <a:gd name="connsiteY173" fmla="*/ 290042 h 343351"/>
              <a:gd name="connsiteX174" fmla="*/ 449187 w 548190"/>
              <a:gd name="connsiteY174" fmla="*/ 275847 h 343351"/>
              <a:gd name="connsiteX175" fmla="*/ 455053 w 548190"/>
              <a:gd name="connsiteY175" fmla="*/ 281009 h 343351"/>
              <a:gd name="connsiteX176" fmla="*/ 466784 w 548190"/>
              <a:gd name="connsiteY176" fmla="*/ 285936 h 343351"/>
              <a:gd name="connsiteX177" fmla="*/ 469013 w 548190"/>
              <a:gd name="connsiteY177" fmla="*/ 285936 h 343351"/>
              <a:gd name="connsiteX178" fmla="*/ 472533 w 548190"/>
              <a:gd name="connsiteY178" fmla="*/ 281713 h 343351"/>
              <a:gd name="connsiteX179" fmla="*/ 474644 w 548190"/>
              <a:gd name="connsiteY179" fmla="*/ 277489 h 343351"/>
              <a:gd name="connsiteX180" fmla="*/ 476991 w 548190"/>
              <a:gd name="connsiteY180" fmla="*/ 255786 h 343351"/>
              <a:gd name="connsiteX181" fmla="*/ 456109 w 548190"/>
              <a:gd name="connsiteY181" fmla="*/ 238189 h 343351"/>
              <a:gd name="connsiteX182" fmla="*/ 453410 w 548190"/>
              <a:gd name="connsiteY182" fmla="*/ 236429 h 343351"/>
              <a:gd name="connsiteX183" fmla="*/ 448835 w 548190"/>
              <a:gd name="connsiteY183" fmla="*/ 232909 h 343351"/>
              <a:gd name="connsiteX184" fmla="*/ 443087 w 548190"/>
              <a:gd name="connsiteY184" fmla="*/ 223407 h 343351"/>
              <a:gd name="connsiteX185" fmla="*/ 448366 w 548190"/>
              <a:gd name="connsiteY185" fmla="*/ 213670 h 343351"/>
              <a:gd name="connsiteX186" fmla="*/ 451181 w 548190"/>
              <a:gd name="connsiteY186" fmla="*/ 212614 h 343351"/>
              <a:gd name="connsiteX187" fmla="*/ 451885 w 548190"/>
              <a:gd name="connsiteY187" fmla="*/ 212614 h 343351"/>
              <a:gd name="connsiteX188" fmla="*/ 464673 w 548190"/>
              <a:gd name="connsiteY188" fmla="*/ 199944 h 343351"/>
              <a:gd name="connsiteX189" fmla="*/ 460684 w 548190"/>
              <a:gd name="connsiteY189" fmla="*/ 182112 h 343351"/>
              <a:gd name="connsiteX190" fmla="*/ 452941 w 548190"/>
              <a:gd name="connsiteY190" fmla="*/ 176715 h 343351"/>
              <a:gd name="connsiteX191" fmla="*/ 432294 w 548190"/>
              <a:gd name="connsiteY191" fmla="*/ 164984 h 343351"/>
              <a:gd name="connsiteX192" fmla="*/ 404490 w 548190"/>
              <a:gd name="connsiteY192" fmla="*/ 141521 h 343351"/>
              <a:gd name="connsiteX193" fmla="*/ 404490 w 548190"/>
              <a:gd name="connsiteY193" fmla="*/ 118058 h 343351"/>
              <a:gd name="connsiteX194" fmla="*/ 407892 w 548190"/>
              <a:gd name="connsiteY194" fmla="*/ 102572 h 343351"/>
              <a:gd name="connsiteX195" fmla="*/ 416925 w 548190"/>
              <a:gd name="connsiteY195" fmla="*/ 90841 h 343351"/>
              <a:gd name="connsiteX196" fmla="*/ 422557 w 548190"/>
              <a:gd name="connsiteY196" fmla="*/ 87204 h 343351"/>
              <a:gd name="connsiteX197" fmla="*/ 435578 w 548190"/>
              <a:gd name="connsiteY197" fmla="*/ 87204 h 343351"/>
              <a:gd name="connsiteX198" fmla="*/ 460449 w 548190"/>
              <a:gd name="connsiteY198" fmla="*/ 81221 h 343351"/>
              <a:gd name="connsiteX199" fmla="*/ 465729 w 548190"/>
              <a:gd name="connsiteY199" fmla="*/ 76528 h 343351"/>
              <a:gd name="connsiteX200" fmla="*/ 486845 w 548190"/>
              <a:gd name="connsiteY200" fmla="*/ 66087 h 343351"/>
              <a:gd name="connsiteX201" fmla="*/ 497052 w 548190"/>
              <a:gd name="connsiteY201" fmla="*/ 72539 h 343351"/>
              <a:gd name="connsiteX202" fmla="*/ 501275 w 548190"/>
              <a:gd name="connsiteY202" fmla="*/ 75120 h 343351"/>
              <a:gd name="connsiteX203" fmla="*/ 501275 w 548190"/>
              <a:gd name="connsiteY203" fmla="*/ 75942 h 343351"/>
              <a:gd name="connsiteX204" fmla="*/ 496583 w 548190"/>
              <a:gd name="connsiteY204" fmla="*/ 84153 h 343351"/>
              <a:gd name="connsiteX205" fmla="*/ 489309 w 548190"/>
              <a:gd name="connsiteY205" fmla="*/ 98935 h 343351"/>
              <a:gd name="connsiteX206" fmla="*/ 487784 w 548190"/>
              <a:gd name="connsiteY206" fmla="*/ 105036 h 343351"/>
              <a:gd name="connsiteX207" fmla="*/ 487784 w 548190"/>
              <a:gd name="connsiteY207" fmla="*/ 105036 h 343351"/>
              <a:gd name="connsiteX208" fmla="*/ 479924 w 548190"/>
              <a:gd name="connsiteY208" fmla="*/ 121343 h 343351"/>
              <a:gd name="connsiteX209" fmla="*/ 477929 w 548190"/>
              <a:gd name="connsiteY209" fmla="*/ 125096 h 343351"/>
              <a:gd name="connsiteX210" fmla="*/ 471594 w 548190"/>
              <a:gd name="connsiteY210" fmla="*/ 144688 h 343351"/>
              <a:gd name="connsiteX211" fmla="*/ 471594 w 548190"/>
              <a:gd name="connsiteY211" fmla="*/ 153135 h 343351"/>
              <a:gd name="connsiteX212" fmla="*/ 473120 w 548190"/>
              <a:gd name="connsiteY212" fmla="*/ 166744 h 343351"/>
              <a:gd name="connsiteX213" fmla="*/ 477343 w 548190"/>
              <a:gd name="connsiteY213" fmla="*/ 168855 h 343351"/>
              <a:gd name="connsiteX214" fmla="*/ 479572 w 548190"/>
              <a:gd name="connsiteY214" fmla="*/ 168855 h 343351"/>
              <a:gd name="connsiteX215" fmla="*/ 504443 w 548190"/>
              <a:gd name="connsiteY215" fmla="*/ 160878 h 343351"/>
              <a:gd name="connsiteX216" fmla="*/ 537408 w 548190"/>
              <a:gd name="connsiteY216" fmla="*/ 127560 h 343351"/>
              <a:gd name="connsiteX217" fmla="*/ 539520 w 548190"/>
              <a:gd name="connsiteY217" fmla="*/ 125331 h 3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48190" h="343351">
                <a:moveTo>
                  <a:pt x="539520" y="126153"/>
                </a:moveTo>
                <a:cubicBezTo>
                  <a:pt x="540810" y="124744"/>
                  <a:pt x="548084" y="117823"/>
                  <a:pt x="548084" y="117823"/>
                </a:cubicBezTo>
                <a:lnTo>
                  <a:pt x="545034" y="114538"/>
                </a:lnTo>
                <a:lnTo>
                  <a:pt x="536235" y="122868"/>
                </a:lnTo>
                <a:lnTo>
                  <a:pt x="534006" y="125449"/>
                </a:lnTo>
                <a:cubicBezTo>
                  <a:pt x="524351" y="137286"/>
                  <a:pt x="513593" y="148161"/>
                  <a:pt x="501862" y="157945"/>
                </a:cubicBezTo>
                <a:cubicBezTo>
                  <a:pt x="494623" y="163271"/>
                  <a:pt x="485707" y="165805"/>
                  <a:pt x="476756" y="165101"/>
                </a:cubicBezTo>
                <a:cubicBezTo>
                  <a:pt x="476416" y="165254"/>
                  <a:pt x="476041" y="165254"/>
                  <a:pt x="475700" y="165101"/>
                </a:cubicBezTo>
                <a:cubicBezTo>
                  <a:pt x="474292" y="163576"/>
                  <a:pt x="474879" y="158649"/>
                  <a:pt x="475700" y="154660"/>
                </a:cubicBezTo>
                <a:cubicBezTo>
                  <a:pt x="476052" y="151457"/>
                  <a:pt x="476052" y="148243"/>
                  <a:pt x="475700" y="145040"/>
                </a:cubicBezTo>
                <a:cubicBezTo>
                  <a:pt x="475759" y="139046"/>
                  <a:pt x="477777" y="133238"/>
                  <a:pt x="481449" y="128499"/>
                </a:cubicBezTo>
                <a:lnTo>
                  <a:pt x="483560" y="124627"/>
                </a:lnTo>
                <a:cubicBezTo>
                  <a:pt x="486963" y="118292"/>
                  <a:pt x="491303" y="108438"/>
                  <a:pt x="491538" y="107968"/>
                </a:cubicBezTo>
                <a:cubicBezTo>
                  <a:pt x="492289" y="105751"/>
                  <a:pt x="492840" y="103475"/>
                  <a:pt x="493180" y="101164"/>
                </a:cubicBezTo>
                <a:cubicBezTo>
                  <a:pt x="495116" y="96425"/>
                  <a:pt x="497462" y="91873"/>
                  <a:pt x="500219" y="87556"/>
                </a:cubicBezTo>
                <a:cubicBezTo>
                  <a:pt x="502096" y="84271"/>
                  <a:pt x="503973" y="81221"/>
                  <a:pt x="504912" y="78992"/>
                </a:cubicBezTo>
                <a:cubicBezTo>
                  <a:pt x="505545" y="77654"/>
                  <a:pt x="505545" y="76106"/>
                  <a:pt x="504912" y="74768"/>
                </a:cubicBezTo>
                <a:cubicBezTo>
                  <a:pt x="504091" y="72422"/>
                  <a:pt x="501392" y="71249"/>
                  <a:pt x="498459" y="69606"/>
                </a:cubicBezTo>
                <a:cubicBezTo>
                  <a:pt x="495128" y="68351"/>
                  <a:pt x="492066" y="66486"/>
                  <a:pt x="489426" y="64093"/>
                </a:cubicBezTo>
                <a:cubicBezTo>
                  <a:pt x="482035" y="56584"/>
                  <a:pt x="471125" y="66439"/>
                  <a:pt x="462209" y="74299"/>
                </a:cubicBezTo>
                <a:lnTo>
                  <a:pt x="456930" y="78992"/>
                </a:lnTo>
                <a:cubicBezTo>
                  <a:pt x="448131" y="86148"/>
                  <a:pt x="448131" y="86148"/>
                  <a:pt x="435930" y="83919"/>
                </a:cubicBezTo>
                <a:cubicBezTo>
                  <a:pt x="423729" y="81690"/>
                  <a:pt x="419741" y="83919"/>
                  <a:pt x="419037" y="84740"/>
                </a:cubicBezTo>
                <a:cubicBezTo>
                  <a:pt x="417453" y="85878"/>
                  <a:pt x="415811" y="86946"/>
                  <a:pt x="414110" y="87908"/>
                </a:cubicBezTo>
                <a:cubicBezTo>
                  <a:pt x="409863" y="91638"/>
                  <a:pt x="406250" y="96038"/>
                  <a:pt x="403434" y="100929"/>
                </a:cubicBezTo>
                <a:lnTo>
                  <a:pt x="403434" y="101633"/>
                </a:lnTo>
                <a:lnTo>
                  <a:pt x="400032" y="117471"/>
                </a:lnTo>
                <a:cubicBezTo>
                  <a:pt x="398460" y="126281"/>
                  <a:pt x="398460" y="135291"/>
                  <a:pt x="400032" y="144102"/>
                </a:cubicBezTo>
                <a:cubicBezTo>
                  <a:pt x="406543" y="151140"/>
                  <a:pt x="413781" y="157476"/>
                  <a:pt x="421618" y="162989"/>
                </a:cubicBezTo>
                <a:cubicBezTo>
                  <a:pt x="412620" y="161218"/>
                  <a:pt x="403540" y="159916"/>
                  <a:pt x="394401" y="159118"/>
                </a:cubicBezTo>
                <a:lnTo>
                  <a:pt x="388535" y="159118"/>
                </a:lnTo>
                <a:cubicBezTo>
                  <a:pt x="382493" y="159529"/>
                  <a:pt x="376416" y="159177"/>
                  <a:pt x="370469" y="158062"/>
                </a:cubicBezTo>
                <a:cubicBezTo>
                  <a:pt x="360391" y="154062"/>
                  <a:pt x="349985" y="150918"/>
                  <a:pt x="339380" y="148677"/>
                </a:cubicBezTo>
                <a:cubicBezTo>
                  <a:pt x="328247" y="148255"/>
                  <a:pt x="317160" y="147117"/>
                  <a:pt x="306180" y="145275"/>
                </a:cubicBezTo>
                <a:cubicBezTo>
                  <a:pt x="297357" y="138670"/>
                  <a:pt x="290248" y="130071"/>
                  <a:pt x="285415" y="120169"/>
                </a:cubicBezTo>
                <a:cubicBezTo>
                  <a:pt x="283667" y="116403"/>
                  <a:pt x="280569" y="113424"/>
                  <a:pt x="276733" y="111840"/>
                </a:cubicBezTo>
                <a:cubicBezTo>
                  <a:pt x="268662" y="106971"/>
                  <a:pt x="259265" y="104766"/>
                  <a:pt x="249868" y="105505"/>
                </a:cubicBezTo>
                <a:cubicBezTo>
                  <a:pt x="243346" y="107441"/>
                  <a:pt x="237703" y="111582"/>
                  <a:pt x="233913" y="117236"/>
                </a:cubicBezTo>
                <a:cubicBezTo>
                  <a:pt x="227531" y="123513"/>
                  <a:pt x="220715" y="129308"/>
                  <a:pt x="213500" y="134599"/>
                </a:cubicBezTo>
                <a:cubicBezTo>
                  <a:pt x="211905" y="135843"/>
                  <a:pt x="210368" y="137168"/>
                  <a:pt x="208925" y="138588"/>
                </a:cubicBezTo>
                <a:cubicBezTo>
                  <a:pt x="208479" y="138787"/>
                  <a:pt x="207963" y="138787"/>
                  <a:pt x="207517" y="138588"/>
                </a:cubicBezTo>
                <a:cubicBezTo>
                  <a:pt x="201898" y="136629"/>
                  <a:pt x="197065" y="132886"/>
                  <a:pt x="193792" y="127912"/>
                </a:cubicBezTo>
                <a:lnTo>
                  <a:pt x="192735" y="126856"/>
                </a:lnTo>
                <a:cubicBezTo>
                  <a:pt x="187797" y="119899"/>
                  <a:pt x="181638" y="113893"/>
                  <a:pt x="174552" y="109142"/>
                </a:cubicBezTo>
                <a:cubicBezTo>
                  <a:pt x="170563" y="106866"/>
                  <a:pt x="165999" y="105798"/>
                  <a:pt x="161412" y="106091"/>
                </a:cubicBezTo>
                <a:cubicBezTo>
                  <a:pt x="158550" y="106314"/>
                  <a:pt x="155676" y="105798"/>
                  <a:pt x="153083" y="104566"/>
                </a:cubicBezTo>
                <a:cubicBezTo>
                  <a:pt x="150619" y="103158"/>
                  <a:pt x="150737" y="102103"/>
                  <a:pt x="153083" y="97176"/>
                </a:cubicBezTo>
                <a:cubicBezTo>
                  <a:pt x="154362" y="93879"/>
                  <a:pt x="155077" y="90383"/>
                  <a:pt x="155195" y="86852"/>
                </a:cubicBezTo>
                <a:cubicBezTo>
                  <a:pt x="154620" y="76962"/>
                  <a:pt x="153365" y="67119"/>
                  <a:pt x="151441" y="57406"/>
                </a:cubicBezTo>
                <a:cubicBezTo>
                  <a:pt x="151441" y="53534"/>
                  <a:pt x="150267" y="49898"/>
                  <a:pt x="149915" y="47434"/>
                </a:cubicBezTo>
                <a:cubicBezTo>
                  <a:pt x="148168" y="37967"/>
                  <a:pt x="140824" y="30529"/>
                  <a:pt x="131380" y="28664"/>
                </a:cubicBezTo>
                <a:cubicBezTo>
                  <a:pt x="124880" y="27842"/>
                  <a:pt x="118780" y="25062"/>
                  <a:pt x="113899" y="20686"/>
                </a:cubicBezTo>
                <a:cubicBezTo>
                  <a:pt x="109301" y="16615"/>
                  <a:pt x="105347" y="11864"/>
                  <a:pt x="102168" y="6608"/>
                </a:cubicBezTo>
                <a:cubicBezTo>
                  <a:pt x="102168" y="6021"/>
                  <a:pt x="101347" y="5669"/>
                  <a:pt x="100760" y="5552"/>
                </a:cubicBezTo>
                <a:cubicBezTo>
                  <a:pt x="97992" y="4567"/>
                  <a:pt x="95387" y="3182"/>
                  <a:pt x="93017" y="1446"/>
                </a:cubicBezTo>
                <a:cubicBezTo>
                  <a:pt x="86236" y="-1311"/>
                  <a:pt x="78552" y="-748"/>
                  <a:pt x="72253" y="2971"/>
                </a:cubicBezTo>
                <a:cubicBezTo>
                  <a:pt x="67267" y="6279"/>
                  <a:pt x="62738" y="10233"/>
                  <a:pt x="58761" y="14703"/>
                </a:cubicBezTo>
                <a:cubicBezTo>
                  <a:pt x="53834" y="19630"/>
                  <a:pt x="48203" y="25144"/>
                  <a:pt x="44332" y="28194"/>
                </a:cubicBezTo>
                <a:cubicBezTo>
                  <a:pt x="37985" y="32535"/>
                  <a:pt x="31134" y="36078"/>
                  <a:pt x="23919" y="38752"/>
                </a:cubicBezTo>
                <a:lnTo>
                  <a:pt x="2685" y="33239"/>
                </a:lnTo>
                <a:cubicBezTo>
                  <a:pt x="1476" y="33074"/>
                  <a:pt x="326" y="33825"/>
                  <a:pt x="-14" y="34998"/>
                </a:cubicBezTo>
                <a:cubicBezTo>
                  <a:pt x="-354" y="36113"/>
                  <a:pt x="268" y="37298"/>
                  <a:pt x="1383" y="37638"/>
                </a:cubicBezTo>
                <a:cubicBezTo>
                  <a:pt x="1465" y="37662"/>
                  <a:pt x="1547" y="37685"/>
                  <a:pt x="1629" y="37697"/>
                </a:cubicBezTo>
                <a:lnTo>
                  <a:pt x="23449" y="43328"/>
                </a:lnTo>
                <a:lnTo>
                  <a:pt x="24740" y="43328"/>
                </a:lnTo>
                <a:cubicBezTo>
                  <a:pt x="32694" y="40512"/>
                  <a:pt x="40202" y="36559"/>
                  <a:pt x="47030" y="31596"/>
                </a:cubicBezTo>
                <a:cubicBezTo>
                  <a:pt x="51136" y="28429"/>
                  <a:pt x="56532" y="22915"/>
                  <a:pt x="61812" y="17870"/>
                </a:cubicBezTo>
                <a:cubicBezTo>
                  <a:pt x="65354" y="13612"/>
                  <a:pt x="69285" y="9682"/>
                  <a:pt x="73543" y="6139"/>
                </a:cubicBezTo>
                <a:cubicBezTo>
                  <a:pt x="78459" y="3065"/>
                  <a:pt x="84512" y="2408"/>
                  <a:pt x="89967" y="4379"/>
                </a:cubicBezTo>
                <a:cubicBezTo>
                  <a:pt x="92560" y="6092"/>
                  <a:pt x="95305" y="7547"/>
                  <a:pt x="98179" y="8720"/>
                </a:cubicBezTo>
                <a:cubicBezTo>
                  <a:pt x="101406" y="14046"/>
                  <a:pt x="105359" y="18903"/>
                  <a:pt x="109911" y="23150"/>
                </a:cubicBezTo>
                <a:cubicBezTo>
                  <a:pt x="115401" y="28182"/>
                  <a:pt x="122335" y="31350"/>
                  <a:pt x="129737" y="32183"/>
                </a:cubicBezTo>
                <a:cubicBezTo>
                  <a:pt x="137069" y="33896"/>
                  <a:pt x="142806" y="39632"/>
                  <a:pt x="144519" y="46965"/>
                </a:cubicBezTo>
                <a:cubicBezTo>
                  <a:pt x="144519" y="49663"/>
                  <a:pt x="145340" y="53299"/>
                  <a:pt x="146044" y="57171"/>
                </a:cubicBezTo>
                <a:cubicBezTo>
                  <a:pt x="147839" y="66662"/>
                  <a:pt x="149012" y="76270"/>
                  <a:pt x="149563" y="85913"/>
                </a:cubicBezTo>
                <a:cubicBezTo>
                  <a:pt x="149470" y="88940"/>
                  <a:pt x="148825" y="91908"/>
                  <a:pt x="147686" y="94712"/>
                </a:cubicBezTo>
                <a:cubicBezTo>
                  <a:pt x="146161" y="99170"/>
                  <a:pt x="144284" y="104214"/>
                  <a:pt x="150385" y="107499"/>
                </a:cubicBezTo>
                <a:cubicBezTo>
                  <a:pt x="153646" y="109154"/>
                  <a:pt x="157306" y="109857"/>
                  <a:pt x="160943" y="109494"/>
                </a:cubicBezTo>
                <a:cubicBezTo>
                  <a:pt x="164709" y="109294"/>
                  <a:pt x="168463" y="110197"/>
                  <a:pt x="171736" y="112075"/>
                </a:cubicBezTo>
                <a:cubicBezTo>
                  <a:pt x="178493" y="116568"/>
                  <a:pt x="184406" y="122211"/>
                  <a:pt x="189216" y="128734"/>
                </a:cubicBezTo>
                <a:lnTo>
                  <a:pt x="190037" y="129906"/>
                </a:lnTo>
                <a:cubicBezTo>
                  <a:pt x="194155" y="135796"/>
                  <a:pt x="200091" y="140160"/>
                  <a:pt x="206931" y="142342"/>
                </a:cubicBezTo>
                <a:cubicBezTo>
                  <a:pt x="208609" y="142553"/>
                  <a:pt x="210298" y="142084"/>
                  <a:pt x="211623" y="141052"/>
                </a:cubicBezTo>
                <a:cubicBezTo>
                  <a:pt x="212562" y="140348"/>
                  <a:pt x="214087" y="138940"/>
                  <a:pt x="216316" y="137297"/>
                </a:cubicBezTo>
                <a:cubicBezTo>
                  <a:pt x="223836" y="131690"/>
                  <a:pt x="230933" y="125531"/>
                  <a:pt x="237550" y="118879"/>
                </a:cubicBezTo>
                <a:cubicBezTo>
                  <a:pt x="240682" y="114022"/>
                  <a:pt x="245410" y="110421"/>
                  <a:pt x="250924" y="108672"/>
                </a:cubicBezTo>
                <a:cubicBezTo>
                  <a:pt x="259160" y="108356"/>
                  <a:pt x="267313" y="110432"/>
                  <a:pt x="274387" y="114656"/>
                </a:cubicBezTo>
                <a:cubicBezTo>
                  <a:pt x="278728" y="117002"/>
                  <a:pt x="280605" y="119114"/>
                  <a:pt x="280839" y="120287"/>
                </a:cubicBezTo>
                <a:cubicBezTo>
                  <a:pt x="286095" y="131608"/>
                  <a:pt x="294178" y="141380"/>
                  <a:pt x="304302" y="148677"/>
                </a:cubicBezTo>
                <a:cubicBezTo>
                  <a:pt x="315753" y="150589"/>
                  <a:pt x="327308" y="151762"/>
                  <a:pt x="338911" y="152197"/>
                </a:cubicBezTo>
                <a:cubicBezTo>
                  <a:pt x="348847" y="154473"/>
                  <a:pt x="358608" y="157452"/>
                  <a:pt x="368122" y="161112"/>
                </a:cubicBezTo>
                <a:cubicBezTo>
                  <a:pt x="374645" y="162661"/>
                  <a:pt x="381379" y="163177"/>
                  <a:pt x="388066" y="162637"/>
                </a:cubicBezTo>
                <a:lnTo>
                  <a:pt x="393932" y="162637"/>
                </a:lnTo>
                <a:cubicBezTo>
                  <a:pt x="399797" y="162637"/>
                  <a:pt x="425724" y="167330"/>
                  <a:pt x="429126" y="168034"/>
                </a:cubicBezTo>
                <a:lnTo>
                  <a:pt x="449539" y="179765"/>
                </a:lnTo>
                <a:cubicBezTo>
                  <a:pt x="452061" y="181349"/>
                  <a:pt x="454490" y="183074"/>
                  <a:pt x="456812" y="184927"/>
                </a:cubicBezTo>
                <a:cubicBezTo>
                  <a:pt x="459757" y="188071"/>
                  <a:pt x="460754" y="192576"/>
                  <a:pt x="459393" y="196659"/>
                </a:cubicBezTo>
                <a:cubicBezTo>
                  <a:pt x="456156" y="200648"/>
                  <a:pt x="452448" y="204226"/>
                  <a:pt x="448366" y="207335"/>
                </a:cubicBezTo>
                <a:lnTo>
                  <a:pt x="445785" y="208156"/>
                </a:lnTo>
                <a:cubicBezTo>
                  <a:pt x="441034" y="211265"/>
                  <a:pt x="437925" y="216345"/>
                  <a:pt x="437338" y="221999"/>
                </a:cubicBezTo>
                <a:cubicBezTo>
                  <a:pt x="437338" y="226809"/>
                  <a:pt x="443204" y="233731"/>
                  <a:pt x="444377" y="234904"/>
                </a:cubicBezTo>
                <a:cubicBezTo>
                  <a:pt x="446008" y="236429"/>
                  <a:pt x="447779" y="237802"/>
                  <a:pt x="449656" y="239010"/>
                </a:cubicBezTo>
                <a:cubicBezTo>
                  <a:pt x="450560" y="239690"/>
                  <a:pt x="451498" y="240312"/>
                  <a:pt x="452472" y="240887"/>
                </a:cubicBezTo>
                <a:cubicBezTo>
                  <a:pt x="459910" y="245157"/>
                  <a:pt x="466315" y="251000"/>
                  <a:pt x="471242" y="258015"/>
                </a:cubicBezTo>
                <a:cubicBezTo>
                  <a:pt x="473671" y="263810"/>
                  <a:pt x="472720" y="270485"/>
                  <a:pt x="468779" y="275378"/>
                </a:cubicBezTo>
                <a:cubicBezTo>
                  <a:pt x="467805" y="276985"/>
                  <a:pt x="467054" y="278721"/>
                  <a:pt x="466550" y="280539"/>
                </a:cubicBezTo>
                <a:cubicBezTo>
                  <a:pt x="466550" y="281478"/>
                  <a:pt x="465846" y="281713"/>
                  <a:pt x="465729" y="281713"/>
                </a:cubicBezTo>
                <a:cubicBezTo>
                  <a:pt x="465611" y="281713"/>
                  <a:pt x="462913" y="281713"/>
                  <a:pt x="456109" y="277606"/>
                </a:cubicBezTo>
                <a:cubicBezTo>
                  <a:pt x="452155" y="274545"/>
                  <a:pt x="448788" y="270814"/>
                  <a:pt x="446137" y="266579"/>
                </a:cubicBezTo>
                <a:cubicBezTo>
                  <a:pt x="445832" y="265781"/>
                  <a:pt x="445351" y="265054"/>
                  <a:pt x="444729" y="264467"/>
                </a:cubicBezTo>
                <a:lnTo>
                  <a:pt x="444729" y="264467"/>
                </a:lnTo>
                <a:cubicBezTo>
                  <a:pt x="439063" y="261206"/>
                  <a:pt x="432610" y="259540"/>
                  <a:pt x="426076" y="259657"/>
                </a:cubicBezTo>
                <a:cubicBezTo>
                  <a:pt x="422122" y="259364"/>
                  <a:pt x="418192" y="258742"/>
                  <a:pt x="414344" y="257780"/>
                </a:cubicBezTo>
                <a:cubicBezTo>
                  <a:pt x="405006" y="253932"/>
                  <a:pt x="395914" y="249510"/>
                  <a:pt x="387127" y="244524"/>
                </a:cubicBezTo>
                <a:lnTo>
                  <a:pt x="383842" y="242881"/>
                </a:lnTo>
                <a:cubicBezTo>
                  <a:pt x="377108" y="241286"/>
                  <a:pt x="370234" y="240383"/>
                  <a:pt x="363312" y="240183"/>
                </a:cubicBezTo>
                <a:cubicBezTo>
                  <a:pt x="356156" y="239244"/>
                  <a:pt x="348882" y="238658"/>
                  <a:pt x="343955" y="237954"/>
                </a:cubicBezTo>
                <a:cubicBezTo>
                  <a:pt x="334218" y="236429"/>
                  <a:pt x="327062" y="224346"/>
                  <a:pt x="324011" y="214491"/>
                </a:cubicBezTo>
                <a:cubicBezTo>
                  <a:pt x="320961" y="204637"/>
                  <a:pt x="312280" y="202760"/>
                  <a:pt x="296090" y="199592"/>
                </a:cubicBezTo>
                <a:lnTo>
                  <a:pt x="290811" y="198536"/>
                </a:lnTo>
                <a:cubicBezTo>
                  <a:pt x="275044" y="194970"/>
                  <a:pt x="259734" y="189620"/>
                  <a:pt x="245175" y="182581"/>
                </a:cubicBezTo>
                <a:cubicBezTo>
                  <a:pt x="238019" y="178945"/>
                  <a:pt x="228399" y="183872"/>
                  <a:pt x="216433" y="189972"/>
                </a:cubicBezTo>
                <a:lnTo>
                  <a:pt x="211271" y="192553"/>
                </a:lnTo>
                <a:cubicBezTo>
                  <a:pt x="200948" y="197832"/>
                  <a:pt x="198367" y="194430"/>
                  <a:pt x="194495" y="189385"/>
                </a:cubicBezTo>
                <a:cubicBezTo>
                  <a:pt x="193792" y="188330"/>
                  <a:pt x="192853" y="187508"/>
                  <a:pt x="192266" y="186570"/>
                </a:cubicBezTo>
                <a:cubicBezTo>
                  <a:pt x="189451" y="183520"/>
                  <a:pt x="190741" y="172727"/>
                  <a:pt x="191563" y="164045"/>
                </a:cubicBezTo>
                <a:cubicBezTo>
                  <a:pt x="192208" y="158790"/>
                  <a:pt x="192478" y="153499"/>
                  <a:pt x="192384" y="148208"/>
                </a:cubicBezTo>
                <a:cubicBezTo>
                  <a:pt x="192114" y="145580"/>
                  <a:pt x="190859" y="143140"/>
                  <a:pt x="188864" y="141403"/>
                </a:cubicBezTo>
                <a:cubicBezTo>
                  <a:pt x="180183" y="137673"/>
                  <a:pt x="170492" y="137051"/>
                  <a:pt x="161412" y="139644"/>
                </a:cubicBezTo>
                <a:cubicBezTo>
                  <a:pt x="154960" y="140911"/>
                  <a:pt x="149892" y="145885"/>
                  <a:pt x="148508" y="152314"/>
                </a:cubicBezTo>
                <a:cubicBezTo>
                  <a:pt x="148508" y="152314"/>
                  <a:pt x="148508" y="154073"/>
                  <a:pt x="148508" y="158179"/>
                </a:cubicBezTo>
                <a:cubicBezTo>
                  <a:pt x="148508" y="159235"/>
                  <a:pt x="148508" y="160760"/>
                  <a:pt x="149212" y="162520"/>
                </a:cubicBezTo>
                <a:cubicBezTo>
                  <a:pt x="150279" y="168046"/>
                  <a:pt x="150784" y="173665"/>
                  <a:pt x="150737" y="179296"/>
                </a:cubicBezTo>
                <a:cubicBezTo>
                  <a:pt x="150737" y="182581"/>
                  <a:pt x="140413" y="184575"/>
                  <a:pt x="134430" y="185983"/>
                </a:cubicBezTo>
                <a:cubicBezTo>
                  <a:pt x="131356" y="186382"/>
                  <a:pt x="128329" y="187098"/>
                  <a:pt x="125397" y="188095"/>
                </a:cubicBezTo>
                <a:cubicBezTo>
                  <a:pt x="103247" y="190676"/>
                  <a:pt x="80946" y="191814"/>
                  <a:pt x="58644" y="191497"/>
                </a:cubicBezTo>
                <a:lnTo>
                  <a:pt x="41868" y="186804"/>
                </a:lnTo>
                <a:cubicBezTo>
                  <a:pt x="28823" y="180059"/>
                  <a:pt x="16938" y="171260"/>
                  <a:pt x="6673" y="160760"/>
                </a:cubicBezTo>
                <a:cubicBezTo>
                  <a:pt x="5782" y="159939"/>
                  <a:pt x="4397" y="159939"/>
                  <a:pt x="3506" y="160760"/>
                </a:cubicBezTo>
                <a:cubicBezTo>
                  <a:pt x="2673" y="161699"/>
                  <a:pt x="2673" y="163107"/>
                  <a:pt x="3506" y="164045"/>
                </a:cubicBezTo>
                <a:cubicBezTo>
                  <a:pt x="4562" y="164867"/>
                  <a:pt x="26969" y="187508"/>
                  <a:pt x="40695" y="191028"/>
                </a:cubicBezTo>
                <a:cubicBezTo>
                  <a:pt x="54421" y="194547"/>
                  <a:pt x="57706" y="195955"/>
                  <a:pt x="57706" y="195955"/>
                </a:cubicBezTo>
                <a:lnTo>
                  <a:pt x="58410" y="195955"/>
                </a:lnTo>
                <a:cubicBezTo>
                  <a:pt x="81415" y="196119"/>
                  <a:pt x="104421" y="194864"/>
                  <a:pt x="127274" y="192201"/>
                </a:cubicBezTo>
                <a:cubicBezTo>
                  <a:pt x="129878" y="191356"/>
                  <a:pt x="132541" y="190734"/>
                  <a:pt x="135251" y="190324"/>
                </a:cubicBezTo>
                <a:cubicBezTo>
                  <a:pt x="144519" y="188447"/>
                  <a:pt x="154843" y="186218"/>
                  <a:pt x="155195" y="179414"/>
                </a:cubicBezTo>
                <a:cubicBezTo>
                  <a:pt x="155300" y="173513"/>
                  <a:pt x="154796" y="167612"/>
                  <a:pt x="153670" y="161816"/>
                </a:cubicBezTo>
                <a:cubicBezTo>
                  <a:pt x="153670" y="160057"/>
                  <a:pt x="153670" y="158766"/>
                  <a:pt x="152966" y="157710"/>
                </a:cubicBezTo>
                <a:cubicBezTo>
                  <a:pt x="152966" y="154425"/>
                  <a:pt x="152966" y="152783"/>
                  <a:pt x="152966" y="152783"/>
                </a:cubicBezTo>
                <a:cubicBezTo>
                  <a:pt x="154080" y="148208"/>
                  <a:pt x="157823" y="144747"/>
                  <a:pt x="162468" y="143984"/>
                </a:cubicBezTo>
                <a:cubicBezTo>
                  <a:pt x="168451" y="143046"/>
                  <a:pt x="181004" y="141169"/>
                  <a:pt x="185931" y="144923"/>
                </a:cubicBezTo>
                <a:cubicBezTo>
                  <a:pt x="187128" y="145744"/>
                  <a:pt x="187832" y="147105"/>
                  <a:pt x="187808" y="148560"/>
                </a:cubicBezTo>
                <a:cubicBezTo>
                  <a:pt x="188020" y="153546"/>
                  <a:pt x="187738" y="158531"/>
                  <a:pt x="186987" y="163459"/>
                </a:cubicBezTo>
                <a:cubicBezTo>
                  <a:pt x="185931" y="174486"/>
                  <a:pt x="184876" y="184927"/>
                  <a:pt x="188864" y="189503"/>
                </a:cubicBezTo>
                <a:lnTo>
                  <a:pt x="190859" y="192084"/>
                </a:lnTo>
                <a:cubicBezTo>
                  <a:pt x="194964" y="197363"/>
                  <a:pt x="199657" y="203815"/>
                  <a:pt x="213266" y="196659"/>
                </a:cubicBezTo>
                <a:lnTo>
                  <a:pt x="218428" y="194078"/>
                </a:lnTo>
                <a:cubicBezTo>
                  <a:pt x="228986" y="188682"/>
                  <a:pt x="238137" y="184106"/>
                  <a:pt x="243298" y="186570"/>
                </a:cubicBezTo>
                <a:cubicBezTo>
                  <a:pt x="258256" y="193832"/>
                  <a:pt x="274000" y="199345"/>
                  <a:pt x="290225" y="202994"/>
                </a:cubicBezTo>
                <a:lnTo>
                  <a:pt x="295504" y="203932"/>
                </a:lnTo>
                <a:cubicBezTo>
                  <a:pt x="310638" y="206983"/>
                  <a:pt x="317677" y="208390"/>
                  <a:pt x="319788" y="215664"/>
                </a:cubicBezTo>
                <a:cubicBezTo>
                  <a:pt x="323542" y="227395"/>
                  <a:pt x="331520" y="240066"/>
                  <a:pt x="343251" y="241943"/>
                </a:cubicBezTo>
                <a:cubicBezTo>
                  <a:pt x="348178" y="242647"/>
                  <a:pt x="355687" y="243468"/>
                  <a:pt x="362960" y="244172"/>
                </a:cubicBezTo>
                <a:cubicBezTo>
                  <a:pt x="369295" y="244676"/>
                  <a:pt x="375595" y="245497"/>
                  <a:pt x="381848" y="246635"/>
                </a:cubicBezTo>
                <a:lnTo>
                  <a:pt x="384898" y="248161"/>
                </a:lnTo>
                <a:cubicBezTo>
                  <a:pt x="393955" y="253428"/>
                  <a:pt x="403399" y="257980"/>
                  <a:pt x="413171" y="261769"/>
                </a:cubicBezTo>
                <a:cubicBezTo>
                  <a:pt x="417371" y="262801"/>
                  <a:pt x="421642" y="263470"/>
                  <a:pt x="425958" y="263763"/>
                </a:cubicBezTo>
                <a:cubicBezTo>
                  <a:pt x="431472" y="263986"/>
                  <a:pt x="436904" y="265136"/>
                  <a:pt x="442031" y="267166"/>
                </a:cubicBezTo>
                <a:lnTo>
                  <a:pt x="442735" y="268339"/>
                </a:lnTo>
                <a:cubicBezTo>
                  <a:pt x="444412" y="275401"/>
                  <a:pt x="444928" y="282698"/>
                  <a:pt x="444260" y="289925"/>
                </a:cubicBezTo>
                <a:lnTo>
                  <a:pt x="444260" y="290629"/>
                </a:lnTo>
                <a:cubicBezTo>
                  <a:pt x="444260" y="292036"/>
                  <a:pt x="441210" y="323477"/>
                  <a:pt x="439567" y="343069"/>
                </a:cubicBezTo>
                <a:lnTo>
                  <a:pt x="444377" y="343069"/>
                </a:lnTo>
                <a:cubicBezTo>
                  <a:pt x="446137" y="324416"/>
                  <a:pt x="449187" y="291333"/>
                  <a:pt x="449187" y="290042"/>
                </a:cubicBezTo>
                <a:cubicBezTo>
                  <a:pt x="449445" y="285314"/>
                  <a:pt x="449445" y="280575"/>
                  <a:pt x="449187" y="275847"/>
                </a:cubicBezTo>
                <a:cubicBezTo>
                  <a:pt x="450982" y="277748"/>
                  <a:pt x="452941" y="279472"/>
                  <a:pt x="455053" y="281009"/>
                </a:cubicBezTo>
                <a:cubicBezTo>
                  <a:pt x="458408" y="283754"/>
                  <a:pt x="462479" y="285467"/>
                  <a:pt x="466784" y="285936"/>
                </a:cubicBezTo>
                <a:cubicBezTo>
                  <a:pt x="467523" y="286006"/>
                  <a:pt x="468274" y="286006"/>
                  <a:pt x="469013" y="285936"/>
                </a:cubicBezTo>
                <a:cubicBezTo>
                  <a:pt x="470855" y="285256"/>
                  <a:pt x="472193" y="283648"/>
                  <a:pt x="472533" y="281713"/>
                </a:cubicBezTo>
                <a:cubicBezTo>
                  <a:pt x="473120" y="280246"/>
                  <a:pt x="473823" y="278838"/>
                  <a:pt x="474644" y="277489"/>
                </a:cubicBezTo>
                <a:cubicBezTo>
                  <a:pt x="479267" y="271201"/>
                  <a:pt x="480170" y="262919"/>
                  <a:pt x="476991" y="255786"/>
                </a:cubicBezTo>
                <a:cubicBezTo>
                  <a:pt x="471395" y="248466"/>
                  <a:pt x="464274" y="242459"/>
                  <a:pt x="456109" y="238189"/>
                </a:cubicBezTo>
                <a:cubicBezTo>
                  <a:pt x="455170" y="237672"/>
                  <a:pt x="454267" y="237086"/>
                  <a:pt x="453410" y="236429"/>
                </a:cubicBezTo>
                <a:lnTo>
                  <a:pt x="448835" y="232909"/>
                </a:lnTo>
                <a:cubicBezTo>
                  <a:pt x="445902" y="229624"/>
                  <a:pt x="442852" y="225284"/>
                  <a:pt x="443087" y="223407"/>
                </a:cubicBezTo>
                <a:cubicBezTo>
                  <a:pt x="443544" y="219606"/>
                  <a:pt x="445433" y="216121"/>
                  <a:pt x="448366" y="213670"/>
                </a:cubicBezTo>
                <a:lnTo>
                  <a:pt x="451181" y="212614"/>
                </a:lnTo>
                <a:lnTo>
                  <a:pt x="451885" y="212614"/>
                </a:lnTo>
                <a:cubicBezTo>
                  <a:pt x="456684" y="208977"/>
                  <a:pt x="460989" y="204719"/>
                  <a:pt x="464673" y="199944"/>
                </a:cubicBezTo>
                <a:cubicBezTo>
                  <a:pt x="467183" y="193750"/>
                  <a:pt x="465588" y="186652"/>
                  <a:pt x="460684" y="182112"/>
                </a:cubicBezTo>
                <a:cubicBezTo>
                  <a:pt x="456109" y="178593"/>
                  <a:pt x="453058" y="176833"/>
                  <a:pt x="452941" y="176715"/>
                </a:cubicBezTo>
                <a:lnTo>
                  <a:pt x="432294" y="164984"/>
                </a:lnTo>
                <a:cubicBezTo>
                  <a:pt x="422392" y="157945"/>
                  <a:pt x="413101" y="150096"/>
                  <a:pt x="404490" y="141521"/>
                </a:cubicBezTo>
                <a:cubicBezTo>
                  <a:pt x="403329" y="133743"/>
                  <a:pt x="403329" y="125836"/>
                  <a:pt x="404490" y="118058"/>
                </a:cubicBezTo>
                <a:cubicBezTo>
                  <a:pt x="404490" y="116415"/>
                  <a:pt x="407423" y="104919"/>
                  <a:pt x="407892" y="102572"/>
                </a:cubicBezTo>
                <a:cubicBezTo>
                  <a:pt x="410391" y="98290"/>
                  <a:pt x="413429" y="94348"/>
                  <a:pt x="416925" y="90841"/>
                </a:cubicBezTo>
                <a:cubicBezTo>
                  <a:pt x="418873" y="89749"/>
                  <a:pt x="420761" y="88530"/>
                  <a:pt x="422557" y="87204"/>
                </a:cubicBezTo>
                <a:cubicBezTo>
                  <a:pt x="422557" y="87204"/>
                  <a:pt x="425137" y="85561"/>
                  <a:pt x="435578" y="87204"/>
                </a:cubicBezTo>
                <a:cubicBezTo>
                  <a:pt x="448718" y="89550"/>
                  <a:pt x="450243" y="89550"/>
                  <a:pt x="460449" y="81221"/>
                </a:cubicBezTo>
                <a:cubicBezTo>
                  <a:pt x="462209" y="79930"/>
                  <a:pt x="463851" y="78170"/>
                  <a:pt x="465729" y="76528"/>
                </a:cubicBezTo>
                <a:cubicBezTo>
                  <a:pt x="473589" y="69489"/>
                  <a:pt x="482387" y="61512"/>
                  <a:pt x="486845" y="66087"/>
                </a:cubicBezTo>
                <a:cubicBezTo>
                  <a:pt x="489813" y="68856"/>
                  <a:pt x="493274" y="71049"/>
                  <a:pt x="497052" y="72539"/>
                </a:cubicBezTo>
                <a:cubicBezTo>
                  <a:pt x="498694" y="73478"/>
                  <a:pt x="501158" y="74416"/>
                  <a:pt x="501275" y="75120"/>
                </a:cubicBezTo>
                <a:lnTo>
                  <a:pt x="501275" y="75942"/>
                </a:lnTo>
                <a:lnTo>
                  <a:pt x="496583" y="84153"/>
                </a:lnTo>
                <a:cubicBezTo>
                  <a:pt x="493650" y="88811"/>
                  <a:pt x="491209" y="93773"/>
                  <a:pt x="489309" y="98935"/>
                </a:cubicBezTo>
                <a:lnTo>
                  <a:pt x="487784" y="105036"/>
                </a:lnTo>
                <a:lnTo>
                  <a:pt x="487784" y="105036"/>
                </a:lnTo>
                <a:cubicBezTo>
                  <a:pt x="487784" y="105036"/>
                  <a:pt x="483208" y="115242"/>
                  <a:pt x="479924" y="121343"/>
                </a:cubicBezTo>
                <a:lnTo>
                  <a:pt x="477929" y="125096"/>
                </a:lnTo>
                <a:cubicBezTo>
                  <a:pt x="473682" y="130740"/>
                  <a:pt x="471454" y="137637"/>
                  <a:pt x="471594" y="144688"/>
                </a:cubicBezTo>
                <a:cubicBezTo>
                  <a:pt x="471829" y="147504"/>
                  <a:pt x="471829" y="150320"/>
                  <a:pt x="471594" y="153135"/>
                </a:cubicBezTo>
                <a:cubicBezTo>
                  <a:pt x="470280" y="157699"/>
                  <a:pt x="470832" y="162591"/>
                  <a:pt x="473120" y="166744"/>
                </a:cubicBezTo>
                <a:cubicBezTo>
                  <a:pt x="474199" y="167964"/>
                  <a:pt x="475712" y="168726"/>
                  <a:pt x="477343" y="168855"/>
                </a:cubicBezTo>
                <a:lnTo>
                  <a:pt x="479572" y="168855"/>
                </a:lnTo>
                <a:cubicBezTo>
                  <a:pt x="488488" y="168820"/>
                  <a:pt x="497169" y="166040"/>
                  <a:pt x="504443" y="160878"/>
                </a:cubicBezTo>
                <a:cubicBezTo>
                  <a:pt x="516467" y="150847"/>
                  <a:pt x="527507" y="139691"/>
                  <a:pt x="537408" y="127560"/>
                </a:cubicBezTo>
                <a:cubicBezTo>
                  <a:pt x="538018" y="126739"/>
                  <a:pt x="538734" y="125988"/>
                  <a:pt x="539520" y="125331"/>
                </a:cubicBezTo>
                <a:close/>
              </a:path>
            </a:pathLst>
          </a:custGeom>
          <a:solidFill>
            <a:srgbClr val="889399"/>
          </a:solidFill>
          <a:ln w="1171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699472F-6A5A-4CA2-AE91-3731BCFC9FD9}"/>
              </a:ext>
            </a:extLst>
          </p:cNvPr>
          <p:cNvSpPr/>
          <p:nvPr/>
        </p:nvSpPr>
        <p:spPr>
          <a:xfrm>
            <a:off x="9732578" y="3680787"/>
            <a:ext cx="39416" cy="44037"/>
          </a:xfrm>
          <a:custGeom>
            <a:avLst/>
            <a:gdLst>
              <a:gd name="connsiteX0" fmla="*/ 34030 w 39416"/>
              <a:gd name="connsiteY0" fmla="*/ 18415 h 44037"/>
              <a:gd name="connsiteX1" fmla="*/ 29103 w 39416"/>
              <a:gd name="connsiteY1" fmla="*/ 33548 h 44037"/>
              <a:gd name="connsiteX2" fmla="*/ 29103 w 39416"/>
              <a:gd name="connsiteY2" fmla="*/ 33548 h 44037"/>
              <a:gd name="connsiteX3" fmla="*/ 27461 w 39416"/>
              <a:gd name="connsiteY3" fmla="*/ 34369 h 44037"/>
              <a:gd name="connsiteX4" fmla="*/ 13031 w 39416"/>
              <a:gd name="connsiteY4" fmla="*/ 39297 h 44037"/>
              <a:gd name="connsiteX5" fmla="*/ 9277 w 39416"/>
              <a:gd name="connsiteY5" fmla="*/ 36364 h 44037"/>
              <a:gd name="connsiteX6" fmla="*/ 8104 w 39416"/>
              <a:gd name="connsiteY6" fmla="*/ 35191 h 44037"/>
              <a:gd name="connsiteX7" fmla="*/ 5405 w 39416"/>
              <a:gd name="connsiteY7" fmla="*/ 33783 h 44037"/>
              <a:gd name="connsiteX8" fmla="*/ 4701 w 39416"/>
              <a:gd name="connsiteY8" fmla="*/ 32727 h 44037"/>
              <a:gd name="connsiteX9" fmla="*/ 6344 w 39416"/>
              <a:gd name="connsiteY9" fmla="*/ 28739 h 44037"/>
              <a:gd name="connsiteX10" fmla="*/ 9746 w 39416"/>
              <a:gd name="connsiteY10" fmla="*/ 21700 h 44037"/>
              <a:gd name="connsiteX11" fmla="*/ 15495 w 39416"/>
              <a:gd name="connsiteY11" fmla="*/ 11728 h 44037"/>
              <a:gd name="connsiteX12" fmla="*/ 27226 w 39416"/>
              <a:gd name="connsiteY12" fmla="*/ 5510 h 44037"/>
              <a:gd name="connsiteX13" fmla="*/ 27930 w 39416"/>
              <a:gd name="connsiteY13" fmla="*/ 5510 h 44037"/>
              <a:gd name="connsiteX14" fmla="*/ 31449 w 39416"/>
              <a:gd name="connsiteY14" fmla="*/ 4337 h 44037"/>
              <a:gd name="connsiteX15" fmla="*/ 32623 w 39416"/>
              <a:gd name="connsiteY15" fmla="*/ 4337 h 44037"/>
              <a:gd name="connsiteX16" fmla="*/ 35204 w 39416"/>
              <a:gd name="connsiteY16" fmla="*/ 8560 h 44037"/>
              <a:gd name="connsiteX17" fmla="*/ 34030 w 39416"/>
              <a:gd name="connsiteY17" fmla="*/ 18297 h 44037"/>
              <a:gd name="connsiteX18" fmla="*/ 34734 w 39416"/>
              <a:gd name="connsiteY18" fmla="*/ 465 h 44037"/>
              <a:gd name="connsiteX19" fmla="*/ 25818 w 39416"/>
              <a:gd name="connsiteY19" fmla="*/ 1169 h 44037"/>
              <a:gd name="connsiteX20" fmla="*/ 12092 w 39416"/>
              <a:gd name="connsiteY20" fmla="*/ 8208 h 44037"/>
              <a:gd name="connsiteX21" fmla="*/ 5053 w 39416"/>
              <a:gd name="connsiteY21" fmla="*/ 19940 h 44037"/>
              <a:gd name="connsiteX22" fmla="*/ 2355 w 39416"/>
              <a:gd name="connsiteY22" fmla="*/ 25688 h 44037"/>
              <a:gd name="connsiteX23" fmla="*/ 9 w 39416"/>
              <a:gd name="connsiteY23" fmla="*/ 33548 h 44037"/>
              <a:gd name="connsiteX24" fmla="*/ 3059 w 39416"/>
              <a:gd name="connsiteY24" fmla="*/ 37654 h 44037"/>
              <a:gd name="connsiteX25" fmla="*/ 4936 w 39416"/>
              <a:gd name="connsiteY25" fmla="*/ 38476 h 44037"/>
              <a:gd name="connsiteX26" fmla="*/ 12562 w 39416"/>
              <a:gd name="connsiteY26" fmla="*/ 43755 h 44037"/>
              <a:gd name="connsiteX27" fmla="*/ 12562 w 39416"/>
              <a:gd name="connsiteY27" fmla="*/ 43755 h 44037"/>
              <a:gd name="connsiteX28" fmla="*/ 28634 w 39416"/>
              <a:gd name="connsiteY28" fmla="*/ 38358 h 44037"/>
              <a:gd name="connsiteX29" fmla="*/ 29924 w 39416"/>
              <a:gd name="connsiteY29" fmla="*/ 38358 h 44037"/>
              <a:gd name="connsiteX30" fmla="*/ 30863 w 39416"/>
              <a:gd name="connsiteY30" fmla="*/ 38358 h 44037"/>
              <a:gd name="connsiteX31" fmla="*/ 32153 w 39416"/>
              <a:gd name="connsiteY31" fmla="*/ 37185 h 44037"/>
              <a:gd name="connsiteX32" fmla="*/ 37902 w 39416"/>
              <a:gd name="connsiteY32" fmla="*/ 19822 h 44037"/>
              <a:gd name="connsiteX33" fmla="*/ 39310 w 39416"/>
              <a:gd name="connsiteY33" fmla="*/ 9499 h 44037"/>
              <a:gd name="connsiteX34" fmla="*/ 34265 w 39416"/>
              <a:gd name="connsiteY34" fmla="*/ 1286 h 4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16" h="44037">
                <a:moveTo>
                  <a:pt x="34030" y="18415"/>
                </a:moveTo>
                <a:cubicBezTo>
                  <a:pt x="32904" y="23612"/>
                  <a:pt x="31250" y="28680"/>
                  <a:pt x="29103" y="33548"/>
                </a:cubicBezTo>
                <a:lnTo>
                  <a:pt x="29103" y="33548"/>
                </a:lnTo>
                <a:cubicBezTo>
                  <a:pt x="28528" y="33771"/>
                  <a:pt x="27977" y="34041"/>
                  <a:pt x="27461" y="34369"/>
                </a:cubicBezTo>
                <a:cubicBezTo>
                  <a:pt x="22850" y="36552"/>
                  <a:pt x="18017" y="38206"/>
                  <a:pt x="13031" y="39297"/>
                </a:cubicBezTo>
                <a:cubicBezTo>
                  <a:pt x="11189" y="39508"/>
                  <a:pt x="9523" y="38206"/>
                  <a:pt x="9277" y="36364"/>
                </a:cubicBezTo>
                <a:cubicBezTo>
                  <a:pt x="8984" y="35883"/>
                  <a:pt x="8585" y="35484"/>
                  <a:pt x="8104" y="35191"/>
                </a:cubicBezTo>
                <a:lnTo>
                  <a:pt x="5405" y="33783"/>
                </a:lnTo>
                <a:lnTo>
                  <a:pt x="4701" y="32727"/>
                </a:lnTo>
                <a:cubicBezTo>
                  <a:pt x="4655" y="31225"/>
                  <a:pt x="5253" y="29771"/>
                  <a:pt x="6344" y="28739"/>
                </a:cubicBezTo>
                <a:cubicBezTo>
                  <a:pt x="7752" y="26533"/>
                  <a:pt x="8901" y="24175"/>
                  <a:pt x="9746" y="21700"/>
                </a:cubicBezTo>
                <a:cubicBezTo>
                  <a:pt x="10849" y="17969"/>
                  <a:pt x="12820" y="14555"/>
                  <a:pt x="15495" y="11728"/>
                </a:cubicBezTo>
                <a:cubicBezTo>
                  <a:pt x="19061" y="9053"/>
                  <a:pt x="23014" y="6953"/>
                  <a:pt x="27226" y="5510"/>
                </a:cubicBezTo>
                <a:lnTo>
                  <a:pt x="27930" y="5510"/>
                </a:lnTo>
                <a:cubicBezTo>
                  <a:pt x="28986" y="4841"/>
                  <a:pt x="30194" y="4442"/>
                  <a:pt x="31449" y="4337"/>
                </a:cubicBezTo>
                <a:lnTo>
                  <a:pt x="32623" y="4337"/>
                </a:lnTo>
                <a:cubicBezTo>
                  <a:pt x="34030" y="5322"/>
                  <a:pt x="34969" y="6859"/>
                  <a:pt x="35204" y="8560"/>
                </a:cubicBezTo>
                <a:cubicBezTo>
                  <a:pt x="35204" y="8560"/>
                  <a:pt x="35204" y="11141"/>
                  <a:pt x="34030" y="18297"/>
                </a:cubicBezTo>
                <a:close/>
                <a:moveTo>
                  <a:pt x="34734" y="465"/>
                </a:moveTo>
                <a:cubicBezTo>
                  <a:pt x="31825" y="-743"/>
                  <a:pt x="28505" y="-473"/>
                  <a:pt x="25818" y="1169"/>
                </a:cubicBezTo>
                <a:cubicBezTo>
                  <a:pt x="20821" y="2577"/>
                  <a:pt x="16152" y="4970"/>
                  <a:pt x="12092" y="8208"/>
                </a:cubicBezTo>
                <a:cubicBezTo>
                  <a:pt x="8948" y="11587"/>
                  <a:pt x="6555" y="15576"/>
                  <a:pt x="5053" y="19940"/>
                </a:cubicBezTo>
                <a:cubicBezTo>
                  <a:pt x="4490" y="21993"/>
                  <a:pt x="3576" y="23940"/>
                  <a:pt x="2355" y="25688"/>
                </a:cubicBezTo>
                <a:cubicBezTo>
                  <a:pt x="420" y="27823"/>
                  <a:pt x="-437" y="30709"/>
                  <a:pt x="9" y="33548"/>
                </a:cubicBezTo>
                <a:cubicBezTo>
                  <a:pt x="373" y="35296"/>
                  <a:pt x="1487" y="36798"/>
                  <a:pt x="3059" y="37654"/>
                </a:cubicBezTo>
                <a:lnTo>
                  <a:pt x="4936" y="38476"/>
                </a:lnTo>
                <a:cubicBezTo>
                  <a:pt x="6203" y="41596"/>
                  <a:pt x="9195" y="43673"/>
                  <a:pt x="12562" y="43755"/>
                </a:cubicBezTo>
                <a:lnTo>
                  <a:pt x="12562" y="43755"/>
                </a:lnTo>
                <a:cubicBezTo>
                  <a:pt x="18123" y="42640"/>
                  <a:pt x="23519" y="40822"/>
                  <a:pt x="28634" y="38358"/>
                </a:cubicBezTo>
                <a:lnTo>
                  <a:pt x="29924" y="38358"/>
                </a:lnTo>
                <a:lnTo>
                  <a:pt x="30863" y="38358"/>
                </a:lnTo>
                <a:cubicBezTo>
                  <a:pt x="30863" y="38358"/>
                  <a:pt x="32036" y="37772"/>
                  <a:pt x="32153" y="37185"/>
                </a:cubicBezTo>
                <a:cubicBezTo>
                  <a:pt x="34852" y="31695"/>
                  <a:pt x="36787" y="25841"/>
                  <a:pt x="37902" y="19822"/>
                </a:cubicBezTo>
                <a:cubicBezTo>
                  <a:pt x="38958" y="12549"/>
                  <a:pt x="39310" y="9968"/>
                  <a:pt x="39310" y="9499"/>
                </a:cubicBezTo>
                <a:cubicBezTo>
                  <a:pt x="38981" y="6132"/>
                  <a:pt x="37116" y="3105"/>
                  <a:pt x="34265" y="1286"/>
                </a:cubicBezTo>
                <a:close/>
              </a:path>
            </a:pathLst>
          </a:custGeom>
          <a:solidFill>
            <a:srgbClr val="889399"/>
          </a:solidFill>
          <a:ln w="1171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18BA6D5-A41C-4727-88D9-04C52F1D0608}"/>
              </a:ext>
            </a:extLst>
          </p:cNvPr>
          <p:cNvSpPr/>
          <p:nvPr/>
        </p:nvSpPr>
        <p:spPr>
          <a:xfrm>
            <a:off x="9784530" y="3749908"/>
            <a:ext cx="76037" cy="46127"/>
          </a:xfrm>
          <a:custGeom>
            <a:avLst/>
            <a:gdLst>
              <a:gd name="connsiteX0" fmla="*/ 68071 w 76037"/>
              <a:gd name="connsiteY0" fmla="*/ 40917 h 46127"/>
              <a:gd name="connsiteX1" fmla="*/ 61502 w 76037"/>
              <a:gd name="connsiteY1" fmla="*/ 40917 h 46127"/>
              <a:gd name="connsiteX2" fmla="*/ 60446 w 76037"/>
              <a:gd name="connsiteY2" fmla="*/ 40917 h 46127"/>
              <a:gd name="connsiteX3" fmla="*/ 46485 w 76037"/>
              <a:gd name="connsiteY3" fmla="*/ 40917 h 46127"/>
              <a:gd name="connsiteX4" fmla="*/ 19502 w 76037"/>
              <a:gd name="connsiteY4" fmla="*/ 25431 h 46127"/>
              <a:gd name="connsiteX5" fmla="*/ 12698 w 76037"/>
              <a:gd name="connsiteY5" fmla="*/ 17689 h 46127"/>
              <a:gd name="connsiteX6" fmla="*/ 3665 w 76037"/>
              <a:gd name="connsiteY6" fmla="*/ 4667 h 46127"/>
              <a:gd name="connsiteX7" fmla="*/ 4369 w 76037"/>
              <a:gd name="connsiteY7" fmla="*/ 4667 h 46127"/>
              <a:gd name="connsiteX8" fmla="*/ 11994 w 76037"/>
              <a:gd name="connsiteY8" fmla="*/ 7248 h 46127"/>
              <a:gd name="connsiteX9" fmla="*/ 17273 w 76037"/>
              <a:gd name="connsiteY9" fmla="*/ 8890 h 46127"/>
              <a:gd name="connsiteX10" fmla="*/ 38977 w 76037"/>
              <a:gd name="connsiteY10" fmla="*/ 20621 h 46127"/>
              <a:gd name="connsiteX11" fmla="*/ 38977 w 76037"/>
              <a:gd name="connsiteY11" fmla="*/ 20621 h 46127"/>
              <a:gd name="connsiteX12" fmla="*/ 60211 w 76037"/>
              <a:gd name="connsiteY12" fmla="*/ 30241 h 46127"/>
              <a:gd name="connsiteX13" fmla="*/ 70300 w 76037"/>
              <a:gd name="connsiteY13" fmla="*/ 40448 h 46127"/>
              <a:gd name="connsiteX14" fmla="*/ 67836 w 76037"/>
              <a:gd name="connsiteY14" fmla="*/ 42207 h 46127"/>
              <a:gd name="connsiteX15" fmla="*/ 61736 w 76037"/>
              <a:gd name="connsiteY15" fmla="*/ 24728 h 46127"/>
              <a:gd name="connsiteX16" fmla="*/ 41323 w 76037"/>
              <a:gd name="connsiteY16" fmla="*/ 15577 h 46127"/>
              <a:gd name="connsiteX17" fmla="*/ 17860 w 76037"/>
              <a:gd name="connsiteY17" fmla="*/ 3845 h 46127"/>
              <a:gd name="connsiteX18" fmla="*/ 13520 w 76037"/>
              <a:gd name="connsiteY18" fmla="*/ 2320 h 46127"/>
              <a:gd name="connsiteX19" fmla="*/ 1788 w 76037"/>
              <a:gd name="connsiteY19" fmla="*/ 443 h 46127"/>
              <a:gd name="connsiteX20" fmla="*/ -89 w 76037"/>
              <a:gd name="connsiteY20" fmla="*/ 4432 h 46127"/>
              <a:gd name="connsiteX21" fmla="*/ 9882 w 76037"/>
              <a:gd name="connsiteY21" fmla="*/ 20269 h 46127"/>
              <a:gd name="connsiteX22" fmla="*/ 16218 w 76037"/>
              <a:gd name="connsiteY22" fmla="*/ 27660 h 46127"/>
              <a:gd name="connsiteX23" fmla="*/ 46837 w 76037"/>
              <a:gd name="connsiteY23" fmla="*/ 44906 h 46127"/>
              <a:gd name="connsiteX24" fmla="*/ 60446 w 76037"/>
              <a:gd name="connsiteY24" fmla="*/ 44906 h 46127"/>
              <a:gd name="connsiteX25" fmla="*/ 65725 w 76037"/>
              <a:gd name="connsiteY25" fmla="*/ 45844 h 46127"/>
              <a:gd name="connsiteX26" fmla="*/ 71004 w 76037"/>
              <a:gd name="connsiteY26" fmla="*/ 44671 h 46127"/>
              <a:gd name="connsiteX27" fmla="*/ 75931 w 76037"/>
              <a:gd name="connsiteY27" fmla="*/ 39040 h 46127"/>
              <a:gd name="connsiteX28" fmla="*/ 75931 w 76037"/>
              <a:gd name="connsiteY28" fmla="*/ 37867 h 46127"/>
              <a:gd name="connsiteX29" fmla="*/ 62322 w 76037"/>
              <a:gd name="connsiteY29" fmla="*/ 24493 h 4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037" h="46127">
                <a:moveTo>
                  <a:pt x="68071" y="40917"/>
                </a:moveTo>
                <a:cubicBezTo>
                  <a:pt x="65971" y="41773"/>
                  <a:pt x="63601" y="41773"/>
                  <a:pt x="61502" y="40917"/>
                </a:cubicBezTo>
                <a:lnTo>
                  <a:pt x="60446" y="40917"/>
                </a:lnTo>
                <a:lnTo>
                  <a:pt x="46485" y="40917"/>
                </a:lnTo>
                <a:cubicBezTo>
                  <a:pt x="35481" y="40553"/>
                  <a:pt x="25368" y="34746"/>
                  <a:pt x="19502" y="25431"/>
                </a:cubicBezTo>
                <a:cubicBezTo>
                  <a:pt x="17391" y="22850"/>
                  <a:pt x="15044" y="20152"/>
                  <a:pt x="12698" y="17689"/>
                </a:cubicBezTo>
                <a:cubicBezTo>
                  <a:pt x="8592" y="13230"/>
                  <a:pt x="3782" y="8069"/>
                  <a:pt x="3665" y="4667"/>
                </a:cubicBezTo>
                <a:lnTo>
                  <a:pt x="4369" y="4667"/>
                </a:lnTo>
                <a:cubicBezTo>
                  <a:pt x="7032" y="5136"/>
                  <a:pt x="9601" y="6004"/>
                  <a:pt x="11994" y="7248"/>
                </a:cubicBezTo>
                <a:cubicBezTo>
                  <a:pt x="13719" y="7893"/>
                  <a:pt x="15479" y="8444"/>
                  <a:pt x="17273" y="8890"/>
                </a:cubicBezTo>
                <a:cubicBezTo>
                  <a:pt x="24829" y="12175"/>
                  <a:pt x="32090" y="16105"/>
                  <a:pt x="38977" y="20621"/>
                </a:cubicBezTo>
                <a:lnTo>
                  <a:pt x="38977" y="20621"/>
                </a:lnTo>
                <a:cubicBezTo>
                  <a:pt x="45816" y="24341"/>
                  <a:pt x="52902" y="27555"/>
                  <a:pt x="60211" y="30241"/>
                </a:cubicBezTo>
                <a:cubicBezTo>
                  <a:pt x="63613" y="31180"/>
                  <a:pt x="67836" y="36577"/>
                  <a:pt x="70300" y="40448"/>
                </a:cubicBezTo>
                <a:cubicBezTo>
                  <a:pt x="69561" y="41140"/>
                  <a:pt x="68728" y="41727"/>
                  <a:pt x="67836" y="42207"/>
                </a:cubicBezTo>
                <a:close/>
                <a:moveTo>
                  <a:pt x="61736" y="24728"/>
                </a:moveTo>
                <a:cubicBezTo>
                  <a:pt x="56340" y="23202"/>
                  <a:pt x="42262" y="15811"/>
                  <a:pt x="41323" y="15577"/>
                </a:cubicBezTo>
                <a:cubicBezTo>
                  <a:pt x="33885" y="10943"/>
                  <a:pt x="26037" y="7013"/>
                  <a:pt x="17860" y="3845"/>
                </a:cubicBezTo>
                <a:cubicBezTo>
                  <a:pt x="16370" y="3470"/>
                  <a:pt x="14915" y="2965"/>
                  <a:pt x="13520" y="2320"/>
                </a:cubicBezTo>
                <a:cubicBezTo>
                  <a:pt x="8827" y="443"/>
                  <a:pt x="4017" y="-1316"/>
                  <a:pt x="1788" y="443"/>
                </a:cubicBezTo>
                <a:cubicBezTo>
                  <a:pt x="486" y="1335"/>
                  <a:pt x="-230" y="2860"/>
                  <a:pt x="-89" y="4432"/>
                </a:cubicBezTo>
                <a:cubicBezTo>
                  <a:pt x="-89" y="9477"/>
                  <a:pt x="4603" y="14756"/>
                  <a:pt x="9882" y="20269"/>
                </a:cubicBezTo>
                <a:cubicBezTo>
                  <a:pt x="12111" y="22733"/>
                  <a:pt x="14458" y="25314"/>
                  <a:pt x="16218" y="27660"/>
                </a:cubicBezTo>
                <a:cubicBezTo>
                  <a:pt x="23022" y="38031"/>
                  <a:pt x="34437" y="44460"/>
                  <a:pt x="46837" y="44906"/>
                </a:cubicBezTo>
                <a:lnTo>
                  <a:pt x="60446" y="44906"/>
                </a:lnTo>
                <a:cubicBezTo>
                  <a:pt x="62135" y="45528"/>
                  <a:pt x="63918" y="45844"/>
                  <a:pt x="65725" y="45844"/>
                </a:cubicBezTo>
                <a:cubicBezTo>
                  <a:pt x="67555" y="45868"/>
                  <a:pt x="69361" y="45469"/>
                  <a:pt x="71004" y="44671"/>
                </a:cubicBezTo>
                <a:cubicBezTo>
                  <a:pt x="74171" y="42677"/>
                  <a:pt x="75931" y="40800"/>
                  <a:pt x="75931" y="39040"/>
                </a:cubicBezTo>
                <a:lnTo>
                  <a:pt x="75931" y="37867"/>
                </a:lnTo>
                <a:cubicBezTo>
                  <a:pt x="75227" y="36694"/>
                  <a:pt x="69010" y="26135"/>
                  <a:pt x="62322" y="24493"/>
                </a:cubicBezTo>
                <a:close/>
              </a:path>
            </a:pathLst>
          </a:custGeom>
          <a:solidFill>
            <a:srgbClr val="889399"/>
          </a:solidFill>
          <a:ln w="11712"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47954ED-E7CF-45F0-8CD8-C580C4D5F947}"/>
              </a:ext>
            </a:extLst>
          </p:cNvPr>
          <p:cNvSpPr/>
          <p:nvPr/>
        </p:nvSpPr>
        <p:spPr>
          <a:xfrm>
            <a:off x="8963495" y="3096462"/>
            <a:ext cx="212831" cy="582844"/>
          </a:xfrm>
          <a:custGeom>
            <a:avLst/>
            <a:gdLst>
              <a:gd name="connsiteX0" fmla="*/ 210671 w 212831"/>
              <a:gd name="connsiteY0" fmla="*/ 455275 h 582844"/>
              <a:gd name="connsiteX1" fmla="*/ 208031 w 212831"/>
              <a:gd name="connsiteY1" fmla="*/ 456671 h 582844"/>
              <a:gd name="connsiteX2" fmla="*/ 207973 w 212831"/>
              <a:gd name="connsiteY2" fmla="*/ 456917 h 582844"/>
              <a:gd name="connsiteX3" fmla="*/ 199526 w 212831"/>
              <a:gd name="connsiteY3" fmla="*/ 491408 h 582844"/>
              <a:gd name="connsiteX4" fmla="*/ 186035 w 212831"/>
              <a:gd name="connsiteY4" fmla="*/ 523787 h 582844"/>
              <a:gd name="connsiteX5" fmla="*/ 181929 w 212831"/>
              <a:gd name="connsiteY5" fmla="*/ 533290 h 582844"/>
              <a:gd name="connsiteX6" fmla="*/ 171370 w 212831"/>
              <a:gd name="connsiteY6" fmla="*/ 569188 h 582844"/>
              <a:gd name="connsiteX7" fmla="*/ 150136 w 212831"/>
              <a:gd name="connsiteY7" fmla="*/ 577400 h 582844"/>
              <a:gd name="connsiteX8" fmla="*/ 120573 w 212831"/>
              <a:gd name="connsiteY8" fmla="*/ 575641 h 582844"/>
              <a:gd name="connsiteX9" fmla="*/ 116115 w 212831"/>
              <a:gd name="connsiteY9" fmla="*/ 569657 h 582844"/>
              <a:gd name="connsiteX10" fmla="*/ 121746 w 212831"/>
              <a:gd name="connsiteY10" fmla="*/ 534463 h 582844"/>
              <a:gd name="connsiteX11" fmla="*/ 124679 w 212831"/>
              <a:gd name="connsiteY11" fmla="*/ 524139 h 582844"/>
              <a:gd name="connsiteX12" fmla="*/ 137232 w 212831"/>
              <a:gd name="connsiteY12" fmla="*/ 517335 h 582844"/>
              <a:gd name="connsiteX13" fmla="*/ 147321 w 212831"/>
              <a:gd name="connsiteY13" fmla="*/ 513229 h 582844"/>
              <a:gd name="connsiteX14" fmla="*/ 157293 w 212831"/>
              <a:gd name="connsiteY14" fmla="*/ 503374 h 582844"/>
              <a:gd name="connsiteX15" fmla="*/ 167030 w 212831"/>
              <a:gd name="connsiteY15" fmla="*/ 493637 h 582844"/>
              <a:gd name="connsiteX16" fmla="*/ 179465 w 212831"/>
              <a:gd name="connsiteY16" fmla="*/ 472520 h 582844"/>
              <a:gd name="connsiteX17" fmla="*/ 189085 w 212831"/>
              <a:gd name="connsiteY17" fmla="*/ 455861 h 582844"/>
              <a:gd name="connsiteX18" fmla="*/ 194364 w 212831"/>
              <a:gd name="connsiteY18" fmla="*/ 418673 h 582844"/>
              <a:gd name="connsiteX19" fmla="*/ 188968 w 212831"/>
              <a:gd name="connsiteY19" fmla="*/ 318368 h 582844"/>
              <a:gd name="connsiteX20" fmla="*/ 171605 w 212831"/>
              <a:gd name="connsiteY20" fmla="*/ 286810 h 582844"/>
              <a:gd name="connsiteX21" fmla="*/ 157879 w 212831"/>
              <a:gd name="connsiteY21" fmla="*/ 253727 h 582844"/>
              <a:gd name="connsiteX22" fmla="*/ 152717 w 212831"/>
              <a:gd name="connsiteY22" fmla="*/ 241996 h 582844"/>
              <a:gd name="connsiteX23" fmla="*/ 149667 w 212831"/>
              <a:gd name="connsiteY23" fmla="*/ 241996 h 582844"/>
              <a:gd name="connsiteX24" fmla="*/ 143684 w 212831"/>
              <a:gd name="connsiteY24" fmla="*/ 239297 h 582844"/>
              <a:gd name="connsiteX25" fmla="*/ 133830 w 212831"/>
              <a:gd name="connsiteY25" fmla="*/ 228621 h 582844"/>
              <a:gd name="connsiteX26" fmla="*/ 129372 w 212831"/>
              <a:gd name="connsiteY26" fmla="*/ 202343 h 582844"/>
              <a:gd name="connsiteX27" fmla="*/ 109311 w 212831"/>
              <a:gd name="connsiteY27" fmla="*/ 167148 h 582844"/>
              <a:gd name="connsiteX28" fmla="*/ 105087 w 212831"/>
              <a:gd name="connsiteY28" fmla="*/ 146266 h 582844"/>
              <a:gd name="connsiteX29" fmla="*/ 105087 w 212831"/>
              <a:gd name="connsiteY29" fmla="*/ 143333 h 582844"/>
              <a:gd name="connsiteX30" fmla="*/ 85026 w 212831"/>
              <a:gd name="connsiteY30" fmla="*/ 125149 h 582844"/>
              <a:gd name="connsiteX31" fmla="*/ 79395 w 212831"/>
              <a:gd name="connsiteY31" fmla="*/ 122686 h 582844"/>
              <a:gd name="connsiteX32" fmla="*/ 73295 w 212831"/>
              <a:gd name="connsiteY32" fmla="*/ 116820 h 582844"/>
              <a:gd name="connsiteX33" fmla="*/ 75289 w 212831"/>
              <a:gd name="connsiteY33" fmla="*/ 109546 h 582844"/>
              <a:gd name="connsiteX34" fmla="*/ 81859 w 212831"/>
              <a:gd name="connsiteY34" fmla="*/ 102507 h 582844"/>
              <a:gd name="connsiteX35" fmla="*/ 95233 w 212831"/>
              <a:gd name="connsiteY35" fmla="*/ 86201 h 582844"/>
              <a:gd name="connsiteX36" fmla="*/ 83501 w 212831"/>
              <a:gd name="connsiteY36" fmla="*/ 68721 h 582844"/>
              <a:gd name="connsiteX37" fmla="*/ 79395 w 212831"/>
              <a:gd name="connsiteY37" fmla="*/ 64849 h 582844"/>
              <a:gd name="connsiteX38" fmla="*/ 70714 w 212831"/>
              <a:gd name="connsiteY38" fmla="*/ 28951 h 582844"/>
              <a:gd name="connsiteX39" fmla="*/ 76345 w 212831"/>
              <a:gd name="connsiteY39" fmla="*/ 19096 h 582844"/>
              <a:gd name="connsiteX40" fmla="*/ 81272 w 212831"/>
              <a:gd name="connsiteY40" fmla="*/ 9242 h 582844"/>
              <a:gd name="connsiteX41" fmla="*/ 79747 w 212831"/>
              <a:gd name="connsiteY41" fmla="*/ 5605 h 582844"/>
              <a:gd name="connsiteX42" fmla="*/ 54759 w 212831"/>
              <a:gd name="connsiteY42" fmla="*/ -26 h 582844"/>
              <a:gd name="connsiteX43" fmla="*/ 50536 w 212831"/>
              <a:gd name="connsiteY43" fmla="*/ -26 h 582844"/>
              <a:gd name="connsiteX44" fmla="*/ 39860 w 212831"/>
              <a:gd name="connsiteY44" fmla="*/ -26 h 582844"/>
              <a:gd name="connsiteX45" fmla="*/ 20268 w 212831"/>
              <a:gd name="connsiteY45" fmla="*/ 5605 h 582844"/>
              <a:gd name="connsiteX46" fmla="*/ 4431 w 212831"/>
              <a:gd name="connsiteY46" fmla="*/ 16163 h 582844"/>
              <a:gd name="connsiteX47" fmla="*/ 3609 w 212831"/>
              <a:gd name="connsiteY47" fmla="*/ 17337 h 582844"/>
              <a:gd name="connsiteX48" fmla="*/ -27 w 212831"/>
              <a:gd name="connsiteY48" fmla="*/ 28364 h 582844"/>
              <a:gd name="connsiteX49" fmla="*/ 1498 w 212831"/>
              <a:gd name="connsiteY49" fmla="*/ 31297 h 582844"/>
              <a:gd name="connsiteX50" fmla="*/ 4290 w 212831"/>
              <a:gd name="connsiteY50" fmla="*/ 29842 h 582844"/>
              <a:gd name="connsiteX51" fmla="*/ 4313 w 212831"/>
              <a:gd name="connsiteY51" fmla="*/ 29772 h 582844"/>
              <a:gd name="connsiteX52" fmla="*/ 7716 w 212831"/>
              <a:gd name="connsiteY52" fmla="*/ 19448 h 582844"/>
              <a:gd name="connsiteX53" fmla="*/ 22615 w 212831"/>
              <a:gd name="connsiteY53" fmla="*/ 9359 h 582844"/>
              <a:gd name="connsiteX54" fmla="*/ 39156 w 212831"/>
              <a:gd name="connsiteY54" fmla="*/ 4432 h 582844"/>
              <a:gd name="connsiteX55" fmla="*/ 50888 w 212831"/>
              <a:gd name="connsiteY55" fmla="*/ 4432 h 582844"/>
              <a:gd name="connsiteX56" fmla="*/ 54759 w 212831"/>
              <a:gd name="connsiteY56" fmla="*/ 4432 h 582844"/>
              <a:gd name="connsiteX57" fmla="*/ 76932 w 212831"/>
              <a:gd name="connsiteY57" fmla="*/ 8890 h 582844"/>
              <a:gd name="connsiteX58" fmla="*/ 72825 w 212831"/>
              <a:gd name="connsiteY58" fmla="*/ 16163 h 582844"/>
              <a:gd name="connsiteX59" fmla="*/ 66373 w 212831"/>
              <a:gd name="connsiteY59" fmla="*/ 27895 h 582844"/>
              <a:gd name="connsiteX60" fmla="*/ 75993 w 212831"/>
              <a:gd name="connsiteY60" fmla="*/ 67900 h 582844"/>
              <a:gd name="connsiteX61" fmla="*/ 80451 w 212831"/>
              <a:gd name="connsiteY61" fmla="*/ 72123 h 582844"/>
              <a:gd name="connsiteX62" fmla="*/ 91362 w 212831"/>
              <a:gd name="connsiteY62" fmla="*/ 85262 h 582844"/>
              <a:gd name="connsiteX63" fmla="*/ 79043 w 212831"/>
              <a:gd name="connsiteY63" fmla="*/ 99340 h 582844"/>
              <a:gd name="connsiteX64" fmla="*/ 72005 w 212831"/>
              <a:gd name="connsiteY64" fmla="*/ 106965 h 582844"/>
              <a:gd name="connsiteX65" fmla="*/ 69189 w 212831"/>
              <a:gd name="connsiteY65" fmla="*/ 117993 h 582844"/>
              <a:gd name="connsiteX66" fmla="*/ 77753 w 212831"/>
              <a:gd name="connsiteY66" fmla="*/ 126674 h 582844"/>
              <a:gd name="connsiteX67" fmla="*/ 83736 w 212831"/>
              <a:gd name="connsiteY67" fmla="*/ 129255 h 582844"/>
              <a:gd name="connsiteX68" fmla="*/ 100981 w 212831"/>
              <a:gd name="connsiteY68" fmla="*/ 143920 h 582844"/>
              <a:gd name="connsiteX69" fmla="*/ 100981 w 212831"/>
              <a:gd name="connsiteY69" fmla="*/ 146618 h 582844"/>
              <a:gd name="connsiteX70" fmla="*/ 106026 w 212831"/>
              <a:gd name="connsiteY70" fmla="*/ 170081 h 582844"/>
              <a:gd name="connsiteX71" fmla="*/ 125852 w 212831"/>
              <a:gd name="connsiteY71" fmla="*/ 205276 h 582844"/>
              <a:gd name="connsiteX72" fmla="*/ 129841 w 212831"/>
              <a:gd name="connsiteY72" fmla="*/ 228739 h 582844"/>
              <a:gd name="connsiteX73" fmla="*/ 142276 w 212831"/>
              <a:gd name="connsiteY73" fmla="*/ 244225 h 582844"/>
              <a:gd name="connsiteX74" fmla="*/ 149315 w 212831"/>
              <a:gd name="connsiteY74" fmla="*/ 247158 h 582844"/>
              <a:gd name="connsiteX75" fmla="*/ 151192 w 212831"/>
              <a:gd name="connsiteY75" fmla="*/ 247158 h 582844"/>
              <a:gd name="connsiteX76" fmla="*/ 153890 w 212831"/>
              <a:gd name="connsiteY76" fmla="*/ 255721 h 582844"/>
              <a:gd name="connsiteX77" fmla="*/ 168672 w 212831"/>
              <a:gd name="connsiteY77" fmla="*/ 290916 h 582844"/>
              <a:gd name="connsiteX78" fmla="*/ 184862 w 212831"/>
              <a:gd name="connsiteY78" fmla="*/ 319541 h 582844"/>
              <a:gd name="connsiteX79" fmla="*/ 190376 w 212831"/>
              <a:gd name="connsiteY79" fmla="*/ 420315 h 582844"/>
              <a:gd name="connsiteX80" fmla="*/ 186739 w 212831"/>
              <a:gd name="connsiteY80" fmla="*/ 453632 h 582844"/>
              <a:gd name="connsiteX81" fmla="*/ 175007 w 212831"/>
              <a:gd name="connsiteY81" fmla="*/ 474045 h 582844"/>
              <a:gd name="connsiteX82" fmla="*/ 164684 w 212831"/>
              <a:gd name="connsiteY82" fmla="*/ 491056 h 582844"/>
              <a:gd name="connsiteX83" fmla="*/ 154125 w 212831"/>
              <a:gd name="connsiteY83" fmla="*/ 501615 h 582844"/>
              <a:gd name="connsiteX84" fmla="*/ 144974 w 212831"/>
              <a:gd name="connsiteY84" fmla="*/ 510648 h 582844"/>
              <a:gd name="connsiteX85" fmla="*/ 136059 w 212831"/>
              <a:gd name="connsiteY85" fmla="*/ 514050 h 582844"/>
              <a:gd name="connsiteX86" fmla="*/ 120690 w 212831"/>
              <a:gd name="connsiteY86" fmla="*/ 524139 h 582844"/>
              <a:gd name="connsiteX87" fmla="*/ 117523 w 212831"/>
              <a:gd name="connsiteY87" fmla="*/ 534463 h 582844"/>
              <a:gd name="connsiteX88" fmla="*/ 112596 w 212831"/>
              <a:gd name="connsiteY88" fmla="*/ 573060 h 582844"/>
              <a:gd name="connsiteX89" fmla="*/ 118461 w 212831"/>
              <a:gd name="connsiteY89" fmla="*/ 580333 h 582844"/>
              <a:gd name="connsiteX90" fmla="*/ 119635 w 212831"/>
              <a:gd name="connsiteY90" fmla="*/ 580920 h 582844"/>
              <a:gd name="connsiteX91" fmla="*/ 150606 w 212831"/>
              <a:gd name="connsiteY91" fmla="*/ 582562 h 582844"/>
              <a:gd name="connsiteX92" fmla="*/ 175946 w 212831"/>
              <a:gd name="connsiteY92" fmla="*/ 570831 h 582844"/>
              <a:gd name="connsiteX93" fmla="*/ 186270 w 212831"/>
              <a:gd name="connsiteY93" fmla="*/ 535636 h 582844"/>
              <a:gd name="connsiteX94" fmla="*/ 190376 w 212831"/>
              <a:gd name="connsiteY94" fmla="*/ 526485 h 582844"/>
              <a:gd name="connsiteX95" fmla="*/ 204101 w 212831"/>
              <a:gd name="connsiteY95" fmla="*/ 492933 h 582844"/>
              <a:gd name="connsiteX96" fmla="*/ 212666 w 212831"/>
              <a:gd name="connsiteY96" fmla="*/ 458794 h 582844"/>
              <a:gd name="connsiteX97" fmla="*/ 211000 w 212831"/>
              <a:gd name="connsiteY97" fmla="*/ 456119 h 582844"/>
              <a:gd name="connsiteX98" fmla="*/ 210906 w 212831"/>
              <a:gd name="connsiteY98" fmla="*/ 456096 h 58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12831" h="582844">
                <a:moveTo>
                  <a:pt x="210671" y="455275"/>
                </a:moveTo>
                <a:cubicBezTo>
                  <a:pt x="209557" y="454935"/>
                  <a:pt x="208372" y="455556"/>
                  <a:pt x="208031" y="456671"/>
                </a:cubicBezTo>
                <a:cubicBezTo>
                  <a:pt x="208008" y="456753"/>
                  <a:pt x="207984" y="456835"/>
                  <a:pt x="207973" y="456917"/>
                </a:cubicBezTo>
                <a:cubicBezTo>
                  <a:pt x="207973" y="457973"/>
                  <a:pt x="200465" y="485190"/>
                  <a:pt x="199526" y="491408"/>
                </a:cubicBezTo>
                <a:cubicBezTo>
                  <a:pt x="195620" y="502436"/>
                  <a:pt x="191115" y="513252"/>
                  <a:pt x="186035" y="523787"/>
                </a:cubicBezTo>
                <a:cubicBezTo>
                  <a:pt x="184498" y="526884"/>
                  <a:pt x="183137" y="530052"/>
                  <a:pt x="181929" y="533290"/>
                </a:cubicBezTo>
                <a:cubicBezTo>
                  <a:pt x="180404" y="537044"/>
                  <a:pt x="173013" y="562853"/>
                  <a:pt x="171370" y="569188"/>
                </a:cubicBezTo>
                <a:cubicBezTo>
                  <a:pt x="170549" y="572121"/>
                  <a:pt x="159639" y="575875"/>
                  <a:pt x="150136" y="577400"/>
                </a:cubicBezTo>
                <a:lnTo>
                  <a:pt x="120573" y="575641"/>
                </a:lnTo>
                <a:cubicBezTo>
                  <a:pt x="118931" y="573764"/>
                  <a:pt x="117441" y="571769"/>
                  <a:pt x="116115" y="569657"/>
                </a:cubicBezTo>
                <a:cubicBezTo>
                  <a:pt x="115798" y="557680"/>
                  <a:pt x="117711" y="545749"/>
                  <a:pt x="121746" y="534463"/>
                </a:cubicBezTo>
                <a:cubicBezTo>
                  <a:pt x="121746" y="534463"/>
                  <a:pt x="122450" y="531413"/>
                  <a:pt x="124679" y="524139"/>
                </a:cubicBezTo>
                <a:cubicBezTo>
                  <a:pt x="125735" y="520502"/>
                  <a:pt x="131601" y="518860"/>
                  <a:pt x="137232" y="517335"/>
                </a:cubicBezTo>
                <a:cubicBezTo>
                  <a:pt x="140786" y="516478"/>
                  <a:pt x="144189" y="515094"/>
                  <a:pt x="147321" y="513229"/>
                </a:cubicBezTo>
                <a:cubicBezTo>
                  <a:pt x="151040" y="510378"/>
                  <a:pt x="154395" y="507058"/>
                  <a:pt x="157293" y="503374"/>
                </a:cubicBezTo>
                <a:cubicBezTo>
                  <a:pt x="160120" y="499726"/>
                  <a:pt x="163381" y="496453"/>
                  <a:pt x="167030" y="493637"/>
                </a:cubicBezTo>
                <a:cubicBezTo>
                  <a:pt x="173869" y="488581"/>
                  <a:pt x="178362" y="480955"/>
                  <a:pt x="179465" y="472520"/>
                </a:cubicBezTo>
                <a:cubicBezTo>
                  <a:pt x="179923" y="465775"/>
                  <a:pt x="183477" y="459627"/>
                  <a:pt x="189085" y="455861"/>
                </a:cubicBezTo>
                <a:cubicBezTo>
                  <a:pt x="198353" y="448119"/>
                  <a:pt x="194951" y="421605"/>
                  <a:pt x="194364" y="418673"/>
                </a:cubicBezTo>
                <a:cubicBezTo>
                  <a:pt x="192487" y="385003"/>
                  <a:pt x="188968" y="320714"/>
                  <a:pt x="188968" y="318368"/>
                </a:cubicBezTo>
                <a:cubicBezTo>
                  <a:pt x="185120" y="306894"/>
                  <a:pt x="179242" y="296195"/>
                  <a:pt x="171605" y="286810"/>
                </a:cubicBezTo>
                <a:cubicBezTo>
                  <a:pt x="163886" y="277366"/>
                  <a:pt x="159111" y="265858"/>
                  <a:pt x="157879" y="253727"/>
                </a:cubicBezTo>
                <a:cubicBezTo>
                  <a:pt x="157175" y="246923"/>
                  <a:pt x="155416" y="242934"/>
                  <a:pt x="152717" y="241996"/>
                </a:cubicBezTo>
                <a:cubicBezTo>
                  <a:pt x="151744" y="241597"/>
                  <a:pt x="150641" y="241597"/>
                  <a:pt x="149667" y="241996"/>
                </a:cubicBezTo>
                <a:lnTo>
                  <a:pt x="143684" y="239297"/>
                </a:lnTo>
                <a:cubicBezTo>
                  <a:pt x="136528" y="236247"/>
                  <a:pt x="133126" y="234253"/>
                  <a:pt x="133830" y="228621"/>
                </a:cubicBezTo>
                <a:cubicBezTo>
                  <a:pt x="135671" y="219612"/>
                  <a:pt x="134088" y="210238"/>
                  <a:pt x="129372" y="202343"/>
                </a:cubicBezTo>
                <a:cubicBezTo>
                  <a:pt x="123506" y="190611"/>
                  <a:pt x="112713" y="171958"/>
                  <a:pt x="109311" y="167148"/>
                </a:cubicBezTo>
                <a:cubicBezTo>
                  <a:pt x="106460" y="160555"/>
                  <a:pt x="105017" y="153446"/>
                  <a:pt x="105087" y="146266"/>
                </a:cubicBezTo>
                <a:lnTo>
                  <a:pt x="105087" y="143333"/>
                </a:lnTo>
                <a:cubicBezTo>
                  <a:pt x="104266" y="133713"/>
                  <a:pt x="94529" y="129490"/>
                  <a:pt x="85026" y="125149"/>
                </a:cubicBezTo>
                <a:lnTo>
                  <a:pt x="79395" y="122686"/>
                </a:lnTo>
                <a:cubicBezTo>
                  <a:pt x="75876" y="120926"/>
                  <a:pt x="73764" y="119049"/>
                  <a:pt x="73295" y="116820"/>
                </a:cubicBezTo>
                <a:cubicBezTo>
                  <a:pt x="72990" y="114227"/>
                  <a:pt x="73705" y="111623"/>
                  <a:pt x="75289" y="109546"/>
                </a:cubicBezTo>
                <a:cubicBezTo>
                  <a:pt x="76228" y="108373"/>
                  <a:pt x="78926" y="105440"/>
                  <a:pt x="81859" y="102507"/>
                </a:cubicBezTo>
                <a:cubicBezTo>
                  <a:pt x="87373" y="98038"/>
                  <a:pt x="91925" y="92489"/>
                  <a:pt x="95233" y="86201"/>
                </a:cubicBezTo>
                <a:cubicBezTo>
                  <a:pt x="96406" y="81273"/>
                  <a:pt x="90775" y="75642"/>
                  <a:pt x="83501" y="68721"/>
                </a:cubicBezTo>
                <a:lnTo>
                  <a:pt x="79395" y="64849"/>
                </a:lnTo>
                <a:cubicBezTo>
                  <a:pt x="73659" y="53751"/>
                  <a:pt x="70679" y="41445"/>
                  <a:pt x="70714" y="28951"/>
                </a:cubicBezTo>
                <a:cubicBezTo>
                  <a:pt x="71782" y="25267"/>
                  <a:pt x="73717" y="21889"/>
                  <a:pt x="76345" y="19096"/>
                </a:cubicBezTo>
                <a:cubicBezTo>
                  <a:pt x="78961" y="16398"/>
                  <a:pt x="80686" y="12961"/>
                  <a:pt x="81272" y="9242"/>
                </a:cubicBezTo>
                <a:cubicBezTo>
                  <a:pt x="81319" y="7869"/>
                  <a:pt x="80768" y="6532"/>
                  <a:pt x="79747" y="5605"/>
                </a:cubicBezTo>
                <a:cubicBezTo>
                  <a:pt x="74703" y="208"/>
                  <a:pt x="55111" y="-26"/>
                  <a:pt x="54759" y="-26"/>
                </a:cubicBezTo>
                <a:lnTo>
                  <a:pt x="50536" y="-26"/>
                </a:lnTo>
                <a:cubicBezTo>
                  <a:pt x="46993" y="490"/>
                  <a:pt x="43403" y="490"/>
                  <a:pt x="39860" y="-26"/>
                </a:cubicBezTo>
                <a:cubicBezTo>
                  <a:pt x="32821" y="-1047"/>
                  <a:pt x="25688" y="1006"/>
                  <a:pt x="20268" y="5605"/>
                </a:cubicBezTo>
                <a:cubicBezTo>
                  <a:pt x="12056" y="10884"/>
                  <a:pt x="4431" y="16163"/>
                  <a:pt x="4431" y="16163"/>
                </a:cubicBezTo>
                <a:lnTo>
                  <a:pt x="3609" y="17337"/>
                </a:lnTo>
                <a:lnTo>
                  <a:pt x="-27" y="28364"/>
                </a:lnTo>
                <a:cubicBezTo>
                  <a:pt x="-344" y="29584"/>
                  <a:pt x="313" y="30851"/>
                  <a:pt x="1498" y="31297"/>
                </a:cubicBezTo>
                <a:cubicBezTo>
                  <a:pt x="2671" y="31661"/>
                  <a:pt x="3926" y="31015"/>
                  <a:pt x="4290" y="29842"/>
                </a:cubicBezTo>
                <a:cubicBezTo>
                  <a:pt x="4302" y="29819"/>
                  <a:pt x="4302" y="29795"/>
                  <a:pt x="4313" y="29772"/>
                </a:cubicBezTo>
                <a:lnTo>
                  <a:pt x="7716" y="19448"/>
                </a:lnTo>
                <a:lnTo>
                  <a:pt x="22615" y="9359"/>
                </a:lnTo>
                <a:cubicBezTo>
                  <a:pt x="30592" y="4432"/>
                  <a:pt x="33056" y="3611"/>
                  <a:pt x="39156" y="4432"/>
                </a:cubicBezTo>
                <a:cubicBezTo>
                  <a:pt x="43051" y="4878"/>
                  <a:pt x="46993" y="4878"/>
                  <a:pt x="50888" y="4432"/>
                </a:cubicBezTo>
                <a:cubicBezTo>
                  <a:pt x="52178" y="4314"/>
                  <a:pt x="53469" y="4314"/>
                  <a:pt x="54759" y="4432"/>
                </a:cubicBezTo>
                <a:cubicBezTo>
                  <a:pt x="62408" y="4091"/>
                  <a:pt x="70010" y="5617"/>
                  <a:pt x="76932" y="8890"/>
                </a:cubicBezTo>
                <a:cubicBezTo>
                  <a:pt x="76157" y="11600"/>
                  <a:pt x="74749" y="14099"/>
                  <a:pt x="72825" y="16163"/>
                </a:cubicBezTo>
                <a:cubicBezTo>
                  <a:pt x="69799" y="19518"/>
                  <a:pt x="67593" y="23543"/>
                  <a:pt x="66373" y="27895"/>
                </a:cubicBezTo>
                <a:cubicBezTo>
                  <a:pt x="65939" y="41856"/>
                  <a:pt x="69259" y="55664"/>
                  <a:pt x="75993" y="67900"/>
                </a:cubicBezTo>
                <a:cubicBezTo>
                  <a:pt x="77049" y="69072"/>
                  <a:pt x="78574" y="70363"/>
                  <a:pt x="80451" y="72123"/>
                </a:cubicBezTo>
                <a:cubicBezTo>
                  <a:pt x="82328" y="73882"/>
                  <a:pt x="92182" y="82447"/>
                  <a:pt x="91362" y="85262"/>
                </a:cubicBezTo>
                <a:cubicBezTo>
                  <a:pt x="87959" y="90530"/>
                  <a:pt x="83806" y="95269"/>
                  <a:pt x="79043" y="99340"/>
                </a:cubicBezTo>
                <a:cubicBezTo>
                  <a:pt x="76498" y="101686"/>
                  <a:pt x="74139" y="104232"/>
                  <a:pt x="72005" y="106965"/>
                </a:cubicBezTo>
                <a:cubicBezTo>
                  <a:pt x="69470" y="110039"/>
                  <a:pt x="68438" y="114086"/>
                  <a:pt x="69189" y="117993"/>
                </a:cubicBezTo>
                <a:cubicBezTo>
                  <a:pt x="70761" y="121923"/>
                  <a:pt x="73846" y="125055"/>
                  <a:pt x="77753" y="126674"/>
                </a:cubicBezTo>
                <a:cubicBezTo>
                  <a:pt x="79630" y="127613"/>
                  <a:pt x="81624" y="128434"/>
                  <a:pt x="83736" y="129255"/>
                </a:cubicBezTo>
                <a:cubicBezTo>
                  <a:pt x="92182" y="133127"/>
                  <a:pt x="100395" y="136764"/>
                  <a:pt x="100981" y="143920"/>
                </a:cubicBezTo>
                <a:lnTo>
                  <a:pt x="100981" y="146618"/>
                </a:lnTo>
                <a:cubicBezTo>
                  <a:pt x="101052" y="154701"/>
                  <a:pt x="102764" y="162690"/>
                  <a:pt x="106026" y="170081"/>
                </a:cubicBezTo>
                <a:cubicBezTo>
                  <a:pt x="113288" y="181426"/>
                  <a:pt x="119904" y="193181"/>
                  <a:pt x="125852" y="205276"/>
                </a:cubicBezTo>
                <a:cubicBezTo>
                  <a:pt x="130146" y="212291"/>
                  <a:pt x="131577" y="220691"/>
                  <a:pt x="129841" y="228739"/>
                </a:cubicBezTo>
                <a:cubicBezTo>
                  <a:pt x="128668" y="238359"/>
                  <a:pt x="136293" y="241526"/>
                  <a:pt x="142276" y="244225"/>
                </a:cubicBezTo>
                <a:lnTo>
                  <a:pt x="149315" y="247158"/>
                </a:lnTo>
                <a:cubicBezTo>
                  <a:pt x="149855" y="247638"/>
                  <a:pt x="150653" y="247638"/>
                  <a:pt x="151192" y="247158"/>
                </a:cubicBezTo>
                <a:cubicBezTo>
                  <a:pt x="151192" y="247158"/>
                  <a:pt x="153069" y="248096"/>
                  <a:pt x="153890" y="255721"/>
                </a:cubicBezTo>
                <a:cubicBezTo>
                  <a:pt x="155169" y="268673"/>
                  <a:pt x="160319" y="280933"/>
                  <a:pt x="168672" y="290916"/>
                </a:cubicBezTo>
                <a:cubicBezTo>
                  <a:pt x="175453" y="299609"/>
                  <a:pt x="180908" y="309253"/>
                  <a:pt x="184862" y="319541"/>
                </a:cubicBezTo>
                <a:cubicBezTo>
                  <a:pt x="184862" y="322591"/>
                  <a:pt x="190258" y="416092"/>
                  <a:pt x="190376" y="420315"/>
                </a:cubicBezTo>
                <a:cubicBezTo>
                  <a:pt x="191432" y="427823"/>
                  <a:pt x="192839" y="448353"/>
                  <a:pt x="186739" y="453632"/>
                </a:cubicBezTo>
                <a:cubicBezTo>
                  <a:pt x="179782" y="458161"/>
                  <a:pt x="175430" y="465751"/>
                  <a:pt x="175007" y="474045"/>
                </a:cubicBezTo>
                <a:cubicBezTo>
                  <a:pt x="173940" y="480850"/>
                  <a:pt x="170233" y="486962"/>
                  <a:pt x="164684" y="491056"/>
                </a:cubicBezTo>
                <a:cubicBezTo>
                  <a:pt x="160789" y="494188"/>
                  <a:pt x="157258" y="497720"/>
                  <a:pt x="154125" y="501615"/>
                </a:cubicBezTo>
                <a:cubicBezTo>
                  <a:pt x="151509" y="505028"/>
                  <a:pt x="148424" y="508067"/>
                  <a:pt x="144974" y="510648"/>
                </a:cubicBezTo>
                <a:cubicBezTo>
                  <a:pt x="142194" y="512243"/>
                  <a:pt x="139191" y="513381"/>
                  <a:pt x="136059" y="514050"/>
                </a:cubicBezTo>
                <a:cubicBezTo>
                  <a:pt x="129606" y="515927"/>
                  <a:pt x="122333" y="518156"/>
                  <a:pt x="120690" y="524139"/>
                </a:cubicBezTo>
                <a:cubicBezTo>
                  <a:pt x="119048" y="530122"/>
                  <a:pt x="117523" y="534463"/>
                  <a:pt x="117523" y="534463"/>
                </a:cubicBezTo>
                <a:cubicBezTo>
                  <a:pt x="115528" y="542088"/>
                  <a:pt x="108959" y="567076"/>
                  <a:pt x="112596" y="573060"/>
                </a:cubicBezTo>
                <a:cubicBezTo>
                  <a:pt x="114144" y="575781"/>
                  <a:pt x="116127" y="578245"/>
                  <a:pt x="118461" y="580333"/>
                </a:cubicBezTo>
                <a:lnTo>
                  <a:pt x="119635" y="580920"/>
                </a:lnTo>
                <a:lnTo>
                  <a:pt x="150606" y="582562"/>
                </a:lnTo>
                <a:cubicBezTo>
                  <a:pt x="156002" y="581741"/>
                  <a:pt x="174069" y="578456"/>
                  <a:pt x="175946" y="570831"/>
                </a:cubicBezTo>
                <a:cubicBezTo>
                  <a:pt x="177823" y="563205"/>
                  <a:pt x="185096" y="538803"/>
                  <a:pt x="186270" y="535636"/>
                </a:cubicBezTo>
                <a:cubicBezTo>
                  <a:pt x="186856" y="534580"/>
                  <a:pt x="188499" y="530943"/>
                  <a:pt x="190376" y="526485"/>
                </a:cubicBezTo>
                <a:cubicBezTo>
                  <a:pt x="195749" y="515645"/>
                  <a:pt x="200336" y="504430"/>
                  <a:pt x="204101" y="492933"/>
                </a:cubicBezTo>
                <a:cubicBezTo>
                  <a:pt x="205157" y="486950"/>
                  <a:pt x="212431" y="459146"/>
                  <a:pt x="212666" y="458794"/>
                </a:cubicBezTo>
                <a:cubicBezTo>
                  <a:pt x="212947" y="457598"/>
                  <a:pt x="212196" y="456401"/>
                  <a:pt x="211000" y="456119"/>
                </a:cubicBezTo>
                <a:cubicBezTo>
                  <a:pt x="210976" y="456108"/>
                  <a:pt x="210941" y="456096"/>
                  <a:pt x="210906" y="456096"/>
                </a:cubicBezTo>
                <a:close/>
              </a:path>
            </a:pathLst>
          </a:custGeom>
          <a:solidFill>
            <a:srgbClr val="889399"/>
          </a:solidFill>
          <a:ln w="11712"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3521B1F-A59A-4FDD-AB5F-5AC89A1FB9C8}"/>
              </a:ext>
            </a:extLst>
          </p:cNvPr>
          <p:cNvSpPr/>
          <p:nvPr/>
        </p:nvSpPr>
        <p:spPr>
          <a:xfrm>
            <a:off x="8299251" y="1977558"/>
            <a:ext cx="3556989" cy="2474387"/>
          </a:xfrm>
          <a:custGeom>
            <a:avLst/>
            <a:gdLst>
              <a:gd name="connsiteX0" fmla="*/ 1335847 w 3556989"/>
              <a:gd name="connsiteY0" fmla="*/ 734435 h 2474387"/>
              <a:gd name="connsiteX1" fmla="*/ 1342886 w 3556989"/>
              <a:gd name="connsiteY1" fmla="*/ 732440 h 2474387"/>
              <a:gd name="connsiteX2" fmla="*/ 1361774 w 3556989"/>
              <a:gd name="connsiteY2" fmla="*/ 726692 h 2474387"/>
              <a:gd name="connsiteX3" fmla="*/ 1404829 w 3556989"/>
              <a:gd name="connsiteY3" fmla="*/ 719301 h 2474387"/>
              <a:gd name="connsiteX4" fmla="*/ 1413510 w 3556989"/>
              <a:gd name="connsiteY4" fmla="*/ 715077 h 2474387"/>
              <a:gd name="connsiteX5" fmla="*/ 1456917 w 3556989"/>
              <a:gd name="connsiteY5" fmla="*/ 690910 h 2474387"/>
              <a:gd name="connsiteX6" fmla="*/ 1475218 w 3556989"/>
              <a:gd name="connsiteY6" fmla="*/ 677889 h 2474387"/>
              <a:gd name="connsiteX7" fmla="*/ 1502435 w 3556989"/>
              <a:gd name="connsiteY7" fmla="*/ 666157 h 2474387"/>
              <a:gd name="connsiteX8" fmla="*/ 1529183 w 3556989"/>
              <a:gd name="connsiteY8" fmla="*/ 640817 h 2474387"/>
              <a:gd name="connsiteX9" fmla="*/ 1585494 w 3556989"/>
              <a:gd name="connsiteY9" fmla="*/ 620404 h 2474387"/>
              <a:gd name="connsiteX10" fmla="*/ 1603326 w 3556989"/>
              <a:gd name="connsiteY10" fmla="*/ 620404 h 2474387"/>
              <a:gd name="connsiteX11" fmla="*/ 1653889 w 3556989"/>
              <a:gd name="connsiteY11" fmla="*/ 622281 h 2474387"/>
              <a:gd name="connsiteX12" fmla="*/ 1668437 w 3556989"/>
              <a:gd name="connsiteY12" fmla="*/ 621225 h 2474387"/>
              <a:gd name="connsiteX13" fmla="*/ 1683218 w 3556989"/>
              <a:gd name="connsiteY13" fmla="*/ 617002 h 2474387"/>
              <a:gd name="connsiteX14" fmla="*/ 1724044 w 3556989"/>
              <a:gd name="connsiteY14" fmla="*/ 630141 h 2474387"/>
              <a:gd name="connsiteX15" fmla="*/ 1794433 w 3556989"/>
              <a:gd name="connsiteY15" fmla="*/ 621929 h 2474387"/>
              <a:gd name="connsiteX16" fmla="*/ 1881364 w 3556989"/>
              <a:gd name="connsiteY16" fmla="*/ 614186 h 2474387"/>
              <a:gd name="connsiteX17" fmla="*/ 1953865 w 3556989"/>
              <a:gd name="connsiteY17" fmla="*/ 600695 h 2474387"/>
              <a:gd name="connsiteX18" fmla="*/ 1989059 w 3556989"/>
              <a:gd name="connsiteY18" fmla="*/ 588259 h 2474387"/>
              <a:gd name="connsiteX19" fmla="*/ 2000791 w 3556989"/>
              <a:gd name="connsiteY19" fmla="*/ 585444 h 2474387"/>
              <a:gd name="connsiteX20" fmla="*/ 2003724 w 3556989"/>
              <a:gd name="connsiteY20" fmla="*/ 584036 h 2474387"/>
              <a:gd name="connsiteX21" fmla="*/ 2022377 w 3556989"/>
              <a:gd name="connsiteY21" fmla="*/ 575472 h 2474387"/>
              <a:gd name="connsiteX22" fmla="*/ 2051119 w 3556989"/>
              <a:gd name="connsiteY22" fmla="*/ 570897 h 2474387"/>
              <a:gd name="connsiteX23" fmla="*/ 2070711 w 3556989"/>
              <a:gd name="connsiteY23" fmla="*/ 569958 h 2474387"/>
              <a:gd name="connsiteX24" fmla="*/ 2096638 w 3556989"/>
              <a:gd name="connsiteY24" fmla="*/ 561746 h 2474387"/>
              <a:gd name="connsiteX25" fmla="*/ 2106844 w 3556989"/>
              <a:gd name="connsiteY25" fmla="*/ 555763 h 2474387"/>
              <a:gd name="connsiteX26" fmla="*/ 2147318 w 3556989"/>
              <a:gd name="connsiteY26" fmla="*/ 545439 h 2474387"/>
              <a:gd name="connsiteX27" fmla="*/ 2202339 w 3556989"/>
              <a:gd name="connsiteY27" fmla="*/ 534881 h 2474387"/>
              <a:gd name="connsiteX28" fmla="*/ 2214774 w 3556989"/>
              <a:gd name="connsiteY28" fmla="*/ 524205 h 2474387"/>
              <a:gd name="connsiteX29" fmla="*/ 2232606 w 3556989"/>
              <a:gd name="connsiteY29" fmla="*/ 516697 h 2474387"/>
              <a:gd name="connsiteX30" fmla="*/ 2250321 w 3556989"/>
              <a:gd name="connsiteY30" fmla="*/ 515993 h 2474387"/>
              <a:gd name="connsiteX31" fmla="*/ 2262053 w 3556989"/>
              <a:gd name="connsiteY31" fmla="*/ 510714 h 2474387"/>
              <a:gd name="connsiteX32" fmla="*/ 2281292 w 3556989"/>
              <a:gd name="connsiteY32" fmla="*/ 492882 h 2474387"/>
              <a:gd name="connsiteX33" fmla="*/ 2303347 w 3556989"/>
              <a:gd name="connsiteY33" fmla="*/ 490536 h 2474387"/>
              <a:gd name="connsiteX34" fmla="*/ 2337604 w 3556989"/>
              <a:gd name="connsiteY34" fmla="*/ 464140 h 2474387"/>
              <a:gd name="connsiteX35" fmla="*/ 2350860 w 3556989"/>
              <a:gd name="connsiteY35" fmla="*/ 463436 h 2474387"/>
              <a:gd name="connsiteX36" fmla="*/ 2403183 w 3556989"/>
              <a:gd name="connsiteY36" fmla="*/ 454285 h 2474387"/>
              <a:gd name="connsiteX37" fmla="*/ 2456092 w 3556989"/>
              <a:gd name="connsiteY37" fmla="*/ 434929 h 2474387"/>
              <a:gd name="connsiteX38" fmla="*/ 2480142 w 3556989"/>
              <a:gd name="connsiteY38" fmla="*/ 393164 h 2474387"/>
              <a:gd name="connsiteX39" fmla="*/ 2508297 w 3556989"/>
              <a:gd name="connsiteY39" fmla="*/ 381432 h 2474387"/>
              <a:gd name="connsiteX40" fmla="*/ 2519208 w 3556989"/>
              <a:gd name="connsiteY40" fmla="*/ 371109 h 2474387"/>
              <a:gd name="connsiteX41" fmla="*/ 2524487 w 3556989"/>
              <a:gd name="connsiteY41" fmla="*/ 357969 h 2474387"/>
              <a:gd name="connsiteX42" fmla="*/ 2530939 w 3556989"/>
              <a:gd name="connsiteY42" fmla="*/ 342718 h 2474387"/>
              <a:gd name="connsiteX43" fmla="*/ 2541029 w 3556989"/>
              <a:gd name="connsiteY43" fmla="*/ 338730 h 2474387"/>
              <a:gd name="connsiteX44" fmla="*/ 2570592 w 3556989"/>
              <a:gd name="connsiteY44" fmla="*/ 329931 h 2474387"/>
              <a:gd name="connsiteX45" fmla="*/ 2577513 w 3556989"/>
              <a:gd name="connsiteY45" fmla="*/ 300837 h 2474387"/>
              <a:gd name="connsiteX46" fmla="*/ 2602854 w 3556989"/>
              <a:gd name="connsiteY46" fmla="*/ 296966 h 2474387"/>
              <a:gd name="connsiteX47" fmla="*/ 2644735 w 3556989"/>
              <a:gd name="connsiteY47" fmla="*/ 309870 h 2474387"/>
              <a:gd name="connsiteX48" fmla="*/ 2689784 w 3556989"/>
              <a:gd name="connsiteY48" fmla="*/ 309870 h 2474387"/>
              <a:gd name="connsiteX49" fmla="*/ 2729906 w 3556989"/>
              <a:gd name="connsiteY49" fmla="*/ 308110 h 2474387"/>
              <a:gd name="connsiteX50" fmla="*/ 2762872 w 3556989"/>
              <a:gd name="connsiteY50" fmla="*/ 287228 h 2474387"/>
              <a:gd name="connsiteX51" fmla="*/ 2778827 w 3556989"/>
              <a:gd name="connsiteY51" fmla="*/ 283709 h 2474387"/>
              <a:gd name="connsiteX52" fmla="*/ 2798301 w 3556989"/>
              <a:gd name="connsiteY52" fmla="*/ 281010 h 2474387"/>
              <a:gd name="connsiteX53" fmla="*/ 2815898 w 3556989"/>
              <a:gd name="connsiteY53" fmla="*/ 270921 h 2474387"/>
              <a:gd name="connsiteX54" fmla="*/ 2856020 w 3556989"/>
              <a:gd name="connsiteY54" fmla="*/ 260598 h 2474387"/>
              <a:gd name="connsiteX55" fmla="*/ 2927113 w 3556989"/>
              <a:gd name="connsiteY55" fmla="*/ 226576 h 2474387"/>
              <a:gd name="connsiteX56" fmla="*/ 2933683 w 3556989"/>
              <a:gd name="connsiteY56" fmla="*/ 219655 h 2474387"/>
              <a:gd name="connsiteX57" fmla="*/ 2935853 w 3556989"/>
              <a:gd name="connsiteY57" fmla="*/ 208920 h 2474387"/>
              <a:gd name="connsiteX58" fmla="*/ 2938024 w 3556989"/>
              <a:gd name="connsiteY58" fmla="*/ 207923 h 2474387"/>
              <a:gd name="connsiteX59" fmla="*/ 2957146 w 3556989"/>
              <a:gd name="connsiteY59" fmla="*/ 211442 h 2474387"/>
              <a:gd name="connsiteX60" fmla="*/ 2972045 w 3556989"/>
              <a:gd name="connsiteY60" fmla="*/ 214023 h 2474387"/>
              <a:gd name="connsiteX61" fmla="*/ 2985067 w 3556989"/>
              <a:gd name="connsiteY61" fmla="*/ 162991 h 2474387"/>
              <a:gd name="connsiteX62" fmla="*/ 3021787 w 3556989"/>
              <a:gd name="connsiteY62" fmla="*/ 156070 h 2474387"/>
              <a:gd name="connsiteX63" fmla="*/ 3032697 w 3556989"/>
              <a:gd name="connsiteY63" fmla="*/ 151612 h 2474387"/>
              <a:gd name="connsiteX64" fmla="*/ 3046188 w 3556989"/>
              <a:gd name="connsiteY64" fmla="*/ 136009 h 2474387"/>
              <a:gd name="connsiteX65" fmla="*/ 3084082 w 3556989"/>
              <a:gd name="connsiteY65" fmla="*/ 133545 h 2474387"/>
              <a:gd name="connsiteX66" fmla="*/ 3129483 w 3556989"/>
              <a:gd name="connsiteY66" fmla="*/ 132607 h 2474387"/>
              <a:gd name="connsiteX67" fmla="*/ 3225094 w 3556989"/>
              <a:gd name="connsiteY67" fmla="*/ 89083 h 2474387"/>
              <a:gd name="connsiteX68" fmla="*/ 3250200 w 3556989"/>
              <a:gd name="connsiteY68" fmla="*/ 104216 h 2474387"/>
              <a:gd name="connsiteX69" fmla="*/ 3261931 w 3556989"/>
              <a:gd name="connsiteY69" fmla="*/ 101635 h 2474387"/>
              <a:gd name="connsiteX70" fmla="*/ 3270144 w 3556989"/>
              <a:gd name="connsiteY70" fmla="*/ 94714 h 2474387"/>
              <a:gd name="connsiteX71" fmla="*/ 3290321 w 3556989"/>
              <a:gd name="connsiteY71" fmla="*/ 89435 h 2474387"/>
              <a:gd name="connsiteX72" fmla="*/ 3300528 w 3556989"/>
              <a:gd name="connsiteY72" fmla="*/ 88848 h 2474387"/>
              <a:gd name="connsiteX73" fmla="*/ 3321879 w 3556989"/>
              <a:gd name="connsiteY73" fmla="*/ 91429 h 2474387"/>
              <a:gd name="connsiteX74" fmla="*/ 3328449 w 3556989"/>
              <a:gd name="connsiteY74" fmla="*/ 86502 h 2474387"/>
              <a:gd name="connsiteX75" fmla="*/ 3363644 w 3556989"/>
              <a:gd name="connsiteY75" fmla="*/ 46028 h 2474387"/>
              <a:gd name="connsiteX76" fmla="*/ 3379833 w 3556989"/>
              <a:gd name="connsiteY76" fmla="*/ 56000 h 2474387"/>
              <a:gd name="connsiteX77" fmla="*/ 3384409 w 3556989"/>
              <a:gd name="connsiteY77" fmla="*/ 63039 h 2474387"/>
              <a:gd name="connsiteX78" fmla="*/ 3396140 w 3556989"/>
              <a:gd name="connsiteY78" fmla="*/ 59636 h 2474387"/>
              <a:gd name="connsiteX79" fmla="*/ 3402592 w 3556989"/>
              <a:gd name="connsiteY79" fmla="*/ 57759 h 2474387"/>
              <a:gd name="connsiteX80" fmla="*/ 3422419 w 3556989"/>
              <a:gd name="connsiteY80" fmla="*/ 51776 h 2474387"/>
              <a:gd name="connsiteX81" fmla="*/ 3426290 w 3556989"/>
              <a:gd name="connsiteY81" fmla="*/ 46145 h 2474387"/>
              <a:gd name="connsiteX82" fmla="*/ 3432274 w 3556989"/>
              <a:gd name="connsiteY82" fmla="*/ 27844 h 2474387"/>
              <a:gd name="connsiteX83" fmla="*/ 3498087 w 3556989"/>
              <a:gd name="connsiteY83" fmla="*/ 5554 h 2474387"/>
              <a:gd name="connsiteX84" fmla="*/ 3555572 w 3556989"/>
              <a:gd name="connsiteY84" fmla="*/ 7783 h 2474387"/>
              <a:gd name="connsiteX85" fmla="*/ 3532109 w 3556989"/>
              <a:gd name="connsiteY85" fmla="*/ 45324 h 2474387"/>
              <a:gd name="connsiteX86" fmla="*/ 3519204 w 3556989"/>
              <a:gd name="connsiteY86" fmla="*/ 76647 h 2474387"/>
              <a:gd name="connsiteX87" fmla="*/ 3510054 w 3556989"/>
              <a:gd name="connsiteY87" fmla="*/ 93658 h 2474387"/>
              <a:gd name="connsiteX88" fmla="*/ 3497266 w 3556989"/>
              <a:gd name="connsiteY88" fmla="*/ 137651 h 2474387"/>
              <a:gd name="connsiteX89" fmla="*/ 3489523 w 3556989"/>
              <a:gd name="connsiteY89" fmla="*/ 145981 h 2474387"/>
              <a:gd name="connsiteX90" fmla="*/ 3453273 w 3556989"/>
              <a:gd name="connsiteY90" fmla="*/ 160762 h 2474387"/>
              <a:gd name="connsiteX91" fmla="*/ 3440133 w 3556989"/>
              <a:gd name="connsiteY91" fmla="*/ 159824 h 2474387"/>
              <a:gd name="connsiteX92" fmla="*/ 3423709 w 3556989"/>
              <a:gd name="connsiteY92" fmla="*/ 160762 h 2474387"/>
              <a:gd name="connsiteX93" fmla="*/ 3414441 w 3556989"/>
              <a:gd name="connsiteY93" fmla="*/ 169678 h 2474387"/>
              <a:gd name="connsiteX94" fmla="*/ 3399659 w 3556989"/>
              <a:gd name="connsiteY94" fmla="*/ 171321 h 2474387"/>
              <a:gd name="connsiteX95" fmla="*/ 3357895 w 3556989"/>
              <a:gd name="connsiteY95" fmla="*/ 178359 h 2474387"/>
              <a:gd name="connsiteX96" fmla="*/ 3277065 w 3556989"/>
              <a:gd name="connsiteY96" fmla="*/ 201823 h 2474387"/>
              <a:gd name="connsiteX97" fmla="*/ 3174180 w 3556989"/>
              <a:gd name="connsiteY97" fmla="*/ 254732 h 2474387"/>
              <a:gd name="connsiteX98" fmla="*/ 3153767 w 3556989"/>
              <a:gd name="connsiteY98" fmla="*/ 288049 h 2474387"/>
              <a:gd name="connsiteX99" fmla="*/ 3150013 w 3556989"/>
              <a:gd name="connsiteY99" fmla="*/ 289340 h 2474387"/>
              <a:gd name="connsiteX100" fmla="*/ 3130304 w 3556989"/>
              <a:gd name="connsiteY100" fmla="*/ 302949 h 2474387"/>
              <a:gd name="connsiteX101" fmla="*/ 3100858 w 3556989"/>
              <a:gd name="connsiteY101" fmla="*/ 359964 h 2474387"/>
              <a:gd name="connsiteX102" fmla="*/ 3014514 w 3556989"/>
              <a:gd name="connsiteY102" fmla="*/ 393985 h 2474387"/>
              <a:gd name="connsiteX103" fmla="*/ 2991051 w 3556989"/>
              <a:gd name="connsiteY103" fmla="*/ 413694 h 2474387"/>
              <a:gd name="connsiteX104" fmla="*/ 2984598 w 3556989"/>
              <a:gd name="connsiteY104" fmla="*/ 421554 h 2474387"/>
              <a:gd name="connsiteX105" fmla="*/ 2944593 w 3556989"/>
              <a:gd name="connsiteY105" fmla="*/ 444314 h 2474387"/>
              <a:gd name="connsiteX106" fmla="*/ 2897667 w 3556989"/>
              <a:gd name="connsiteY106" fmla="*/ 474464 h 2474387"/>
              <a:gd name="connsiteX107" fmla="*/ 2862473 w 3556989"/>
              <a:gd name="connsiteY107" fmla="*/ 503323 h 2474387"/>
              <a:gd name="connsiteX108" fmla="*/ 2747621 w 3556989"/>
              <a:gd name="connsiteY108" fmla="*/ 548255 h 2474387"/>
              <a:gd name="connsiteX109" fmla="*/ 2710080 w 3556989"/>
              <a:gd name="connsiteY109" fmla="*/ 567847 h 2474387"/>
              <a:gd name="connsiteX110" fmla="*/ 2659048 w 3556989"/>
              <a:gd name="connsiteY110" fmla="*/ 600578 h 2474387"/>
              <a:gd name="connsiteX111" fmla="*/ 2576927 w 3556989"/>
              <a:gd name="connsiteY111" fmla="*/ 615711 h 2474387"/>
              <a:gd name="connsiteX112" fmla="*/ 2550179 w 3556989"/>
              <a:gd name="connsiteY112" fmla="*/ 637180 h 2474387"/>
              <a:gd name="connsiteX113" fmla="*/ 2474862 w 3556989"/>
              <a:gd name="connsiteY113" fmla="*/ 668151 h 2474387"/>
              <a:gd name="connsiteX114" fmla="*/ 2430283 w 3556989"/>
              <a:gd name="connsiteY114" fmla="*/ 702173 h 2474387"/>
              <a:gd name="connsiteX115" fmla="*/ 2375731 w 3556989"/>
              <a:gd name="connsiteY115" fmla="*/ 747574 h 2474387"/>
              <a:gd name="connsiteX116" fmla="*/ 2331386 w 3556989"/>
              <a:gd name="connsiteY116" fmla="*/ 803416 h 2474387"/>
              <a:gd name="connsiteX117" fmla="*/ 2303817 w 3556989"/>
              <a:gd name="connsiteY117" fmla="*/ 823125 h 2474387"/>
              <a:gd name="connsiteX118" fmla="*/ 2313436 w 3556989"/>
              <a:gd name="connsiteY118" fmla="*/ 850108 h 2474387"/>
              <a:gd name="connsiteX119" fmla="*/ 2278946 w 3556989"/>
              <a:gd name="connsiteY119" fmla="*/ 905950 h 2474387"/>
              <a:gd name="connsiteX120" fmla="*/ 2250907 w 3556989"/>
              <a:gd name="connsiteY120" fmla="*/ 925424 h 2474387"/>
              <a:gd name="connsiteX121" fmla="*/ 2240936 w 3556989"/>
              <a:gd name="connsiteY121" fmla="*/ 926832 h 2474387"/>
              <a:gd name="connsiteX122" fmla="*/ 2180518 w 3556989"/>
              <a:gd name="connsiteY122" fmla="*/ 928943 h 2474387"/>
              <a:gd name="connsiteX123" fmla="*/ 2115995 w 3556989"/>
              <a:gd name="connsiteY123" fmla="*/ 920731 h 2474387"/>
              <a:gd name="connsiteX124" fmla="*/ 2080800 w 3556989"/>
              <a:gd name="connsiteY124" fmla="*/ 914162 h 2474387"/>
              <a:gd name="connsiteX125" fmla="*/ 2072471 w 3556989"/>
              <a:gd name="connsiteY125" fmla="*/ 914162 h 2474387"/>
              <a:gd name="connsiteX126" fmla="*/ 2016394 w 3556989"/>
              <a:gd name="connsiteY126" fmla="*/ 927653 h 2474387"/>
              <a:gd name="connsiteX127" fmla="*/ 1943893 w 3556989"/>
              <a:gd name="connsiteY127" fmla="*/ 1015757 h 2474387"/>
              <a:gd name="connsiteX128" fmla="*/ 1917380 w 3556989"/>
              <a:gd name="connsiteY128" fmla="*/ 1033589 h 2474387"/>
              <a:gd name="connsiteX129" fmla="*/ 1896498 w 3556989"/>
              <a:gd name="connsiteY129" fmla="*/ 1076292 h 2474387"/>
              <a:gd name="connsiteX130" fmla="*/ 1869398 w 3556989"/>
              <a:gd name="connsiteY130" fmla="*/ 1112425 h 2474387"/>
              <a:gd name="connsiteX131" fmla="*/ 1867169 w 3556989"/>
              <a:gd name="connsiteY131" fmla="*/ 1187976 h 2474387"/>
              <a:gd name="connsiteX132" fmla="*/ 1849337 w 3556989"/>
              <a:gd name="connsiteY132" fmla="*/ 1249918 h 2474387"/>
              <a:gd name="connsiteX133" fmla="*/ 1847929 w 3556989"/>
              <a:gd name="connsiteY133" fmla="*/ 1289688 h 2474387"/>
              <a:gd name="connsiteX134" fmla="*/ 1867169 w 3556989"/>
              <a:gd name="connsiteY134" fmla="*/ 1313151 h 2474387"/>
              <a:gd name="connsiteX135" fmla="*/ 1862711 w 3556989"/>
              <a:gd name="connsiteY135" fmla="*/ 1345061 h 2474387"/>
              <a:gd name="connsiteX136" fmla="*/ 1877610 w 3556989"/>
              <a:gd name="connsiteY136" fmla="*/ 1374273 h 2474387"/>
              <a:gd name="connsiteX137" fmla="*/ 1902950 w 3556989"/>
              <a:gd name="connsiteY137" fmla="*/ 1394334 h 2474387"/>
              <a:gd name="connsiteX138" fmla="*/ 1931457 w 3556989"/>
              <a:gd name="connsiteY138" fmla="*/ 1454868 h 2474387"/>
              <a:gd name="connsiteX139" fmla="*/ 1966652 w 3556989"/>
              <a:gd name="connsiteY139" fmla="*/ 1494873 h 2474387"/>
              <a:gd name="connsiteX140" fmla="*/ 1972635 w 3556989"/>
              <a:gd name="connsiteY140" fmla="*/ 1532766 h 2474387"/>
              <a:gd name="connsiteX141" fmla="*/ 2010528 w 3556989"/>
              <a:gd name="connsiteY141" fmla="*/ 1582038 h 2474387"/>
              <a:gd name="connsiteX142" fmla="*/ 2017332 w 3556989"/>
              <a:gd name="connsiteY142" fmla="*/ 1598814 h 2474387"/>
              <a:gd name="connsiteX143" fmla="*/ 2020500 w 3556989"/>
              <a:gd name="connsiteY143" fmla="*/ 1617820 h 2474387"/>
              <a:gd name="connsiteX144" fmla="*/ 2042438 w 3556989"/>
              <a:gd name="connsiteY144" fmla="*/ 1658997 h 2474387"/>
              <a:gd name="connsiteX145" fmla="*/ 2083147 w 3556989"/>
              <a:gd name="connsiteY145" fmla="*/ 1684455 h 2474387"/>
              <a:gd name="connsiteX146" fmla="*/ 2117168 w 3556989"/>
              <a:gd name="connsiteY146" fmla="*/ 1736895 h 2474387"/>
              <a:gd name="connsiteX147" fmla="*/ 2156469 w 3556989"/>
              <a:gd name="connsiteY147" fmla="*/ 1793206 h 2474387"/>
              <a:gd name="connsiteX148" fmla="*/ 2192367 w 3556989"/>
              <a:gd name="connsiteY148" fmla="*/ 1857260 h 2474387"/>
              <a:gd name="connsiteX149" fmla="*/ 2200110 w 3556989"/>
              <a:gd name="connsiteY149" fmla="*/ 1897969 h 2474387"/>
              <a:gd name="connsiteX150" fmla="*/ 2189786 w 3556989"/>
              <a:gd name="connsiteY150" fmla="*/ 1915449 h 2474387"/>
              <a:gd name="connsiteX151" fmla="*/ 2203512 w 3556989"/>
              <a:gd name="connsiteY151" fmla="*/ 1941610 h 2474387"/>
              <a:gd name="connsiteX152" fmla="*/ 2222282 w 3556989"/>
              <a:gd name="connsiteY152" fmla="*/ 1966598 h 2474387"/>
              <a:gd name="connsiteX153" fmla="*/ 2209964 w 3556989"/>
              <a:gd name="connsiteY153" fmla="*/ 1973051 h 2474387"/>
              <a:gd name="connsiteX154" fmla="*/ 2182630 w 3556989"/>
              <a:gd name="connsiteY154" fmla="*/ 1963079 h 2474387"/>
              <a:gd name="connsiteX155" fmla="*/ 2157642 w 3556989"/>
              <a:gd name="connsiteY155" fmla="*/ 1955219 h 2474387"/>
              <a:gd name="connsiteX156" fmla="*/ 2055577 w 3556989"/>
              <a:gd name="connsiteY156" fmla="*/ 1901488 h 2474387"/>
              <a:gd name="connsiteX157" fmla="*/ 2026366 w 3556989"/>
              <a:gd name="connsiteY157" fmla="*/ 1892807 h 2474387"/>
              <a:gd name="connsiteX158" fmla="*/ 2002316 w 3556989"/>
              <a:gd name="connsiteY158" fmla="*/ 1875796 h 2474387"/>
              <a:gd name="connsiteX159" fmla="*/ 1932631 w 3556989"/>
              <a:gd name="connsiteY159" fmla="*/ 1868874 h 2474387"/>
              <a:gd name="connsiteX160" fmla="*/ 1924301 w 3556989"/>
              <a:gd name="connsiteY160" fmla="*/ 1868874 h 2474387"/>
              <a:gd name="connsiteX161" fmla="*/ 1898140 w 3556989"/>
              <a:gd name="connsiteY161" fmla="*/ 1875796 h 2474387"/>
              <a:gd name="connsiteX162" fmla="*/ 1858487 w 3556989"/>
              <a:gd name="connsiteY162" fmla="*/ 1884478 h 2474387"/>
              <a:gd name="connsiteX163" fmla="*/ 1810036 w 3556989"/>
              <a:gd name="connsiteY163" fmla="*/ 1894566 h 2474387"/>
              <a:gd name="connsiteX164" fmla="*/ 1803349 w 3556989"/>
              <a:gd name="connsiteY164" fmla="*/ 1894566 h 2474387"/>
              <a:gd name="connsiteX165" fmla="*/ 1785165 w 3556989"/>
              <a:gd name="connsiteY165" fmla="*/ 1906298 h 2474387"/>
              <a:gd name="connsiteX166" fmla="*/ 1738239 w 3556989"/>
              <a:gd name="connsiteY166" fmla="*/ 1948532 h 2474387"/>
              <a:gd name="connsiteX167" fmla="*/ 1709262 w 3556989"/>
              <a:gd name="connsiteY167" fmla="*/ 1967419 h 2474387"/>
              <a:gd name="connsiteX168" fmla="*/ 1676648 w 3556989"/>
              <a:gd name="connsiteY168" fmla="*/ 1958504 h 2474387"/>
              <a:gd name="connsiteX169" fmla="*/ 1637817 w 3556989"/>
              <a:gd name="connsiteY169" fmla="*/ 1911577 h 2474387"/>
              <a:gd name="connsiteX170" fmla="*/ 1596874 w 3556989"/>
              <a:gd name="connsiteY170" fmla="*/ 1889287 h 2474387"/>
              <a:gd name="connsiteX171" fmla="*/ 1585143 w 3556989"/>
              <a:gd name="connsiteY171" fmla="*/ 1881427 h 2474387"/>
              <a:gd name="connsiteX172" fmla="*/ 1533758 w 3556989"/>
              <a:gd name="connsiteY172" fmla="*/ 1857964 h 2474387"/>
              <a:gd name="connsiteX173" fmla="*/ 1459029 w 3556989"/>
              <a:gd name="connsiteY173" fmla="*/ 1837903 h 2474387"/>
              <a:gd name="connsiteX174" fmla="*/ 1396617 w 3556989"/>
              <a:gd name="connsiteY174" fmla="*/ 1837903 h 2474387"/>
              <a:gd name="connsiteX175" fmla="*/ 1325172 w 3556989"/>
              <a:gd name="connsiteY175" fmla="*/ 1833093 h 2474387"/>
              <a:gd name="connsiteX176" fmla="*/ 1254079 w 3556989"/>
              <a:gd name="connsiteY176" fmla="*/ 1854562 h 2474387"/>
              <a:gd name="connsiteX177" fmla="*/ 1221347 w 3556989"/>
              <a:gd name="connsiteY177" fmla="*/ 1891634 h 2474387"/>
              <a:gd name="connsiteX178" fmla="*/ 1193544 w 3556989"/>
              <a:gd name="connsiteY178" fmla="*/ 1926124 h 2474387"/>
              <a:gd name="connsiteX179" fmla="*/ 1198119 w 3556989"/>
              <a:gd name="connsiteY179" fmla="*/ 1947710 h 2474387"/>
              <a:gd name="connsiteX180" fmla="*/ 1207387 w 3556989"/>
              <a:gd name="connsiteY180" fmla="*/ 1961436 h 2474387"/>
              <a:gd name="connsiteX181" fmla="*/ 1199879 w 3556989"/>
              <a:gd name="connsiteY181" fmla="*/ 1968006 h 2474387"/>
              <a:gd name="connsiteX182" fmla="*/ 1186153 w 3556989"/>
              <a:gd name="connsiteY182" fmla="*/ 1989240 h 2474387"/>
              <a:gd name="connsiteX183" fmla="*/ 1178645 w 3556989"/>
              <a:gd name="connsiteY183" fmla="*/ 2056696 h 2474387"/>
              <a:gd name="connsiteX184" fmla="*/ 1161282 w 3556989"/>
              <a:gd name="connsiteY184" fmla="*/ 2086847 h 2474387"/>
              <a:gd name="connsiteX185" fmla="*/ 1164215 w 3556989"/>
              <a:gd name="connsiteY185" fmla="*/ 2102801 h 2474387"/>
              <a:gd name="connsiteX186" fmla="*/ 1166913 w 3556989"/>
              <a:gd name="connsiteY186" fmla="*/ 2126968 h 2474387"/>
              <a:gd name="connsiteX187" fmla="*/ 1159874 w 3556989"/>
              <a:gd name="connsiteY187" fmla="*/ 2138700 h 2474387"/>
              <a:gd name="connsiteX188" fmla="*/ 1142863 w 3556989"/>
              <a:gd name="connsiteY188" fmla="*/ 2155359 h 2474387"/>
              <a:gd name="connsiteX189" fmla="*/ 1089837 w 3556989"/>
              <a:gd name="connsiteY189" fmla="*/ 2202285 h 2474387"/>
              <a:gd name="connsiteX190" fmla="*/ 1078105 w 3556989"/>
              <a:gd name="connsiteY190" fmla="*/ 2239826 h 2474387"/>
              <a:gd name="connsiteX191" fmla="*/ 1069893 w 3556989"/>
              <a:gd name="connsiteY191" fmla="*/ 2264696 h 2474387"/>
              <a:gd name="connsiteX192" fmla="*/ 1003258 w 3556989"/>
              <a:gd name="connsiteY192" fmla="*/ 2244636 h 2474387"/>
              <a:gd name="connsiteX193" fmla="*/ 952578 w 3556989"/>
              <a:gd name="connsiteY193" fmla="*/ 2235720 h 2474387"/>
              <a:gd name="connsiteX194" fmla="*/ 911635 w 3556989"/>
              <a:gd name="connsiteY194" fmla="*/ 2267043 h 2474387"/>
              <a:gd name="connsiteX195" fmla="*/ 851687 w 3556989"/>
              <a:gd name="connsiteY195" fmla="*/ 2303763 h 2474387"/>
              <a:gd name="connsiteX196" fmla="*/ 819425 w 3556989"/>
              <a:gd name="connsiteY196" fmla="*/ 2332857 h 2474387"/>
              <a:gd name="connsiteX197" fmla="*/ 800655 w 3556989"/>
              <a:gd name="connsiteY197" fmla="*/ 2340365 h 2474387"/>
              <a:gd name="connsiteX198" fmla="*/ 752907 w 3556989"/>
              <a:gd name="connsiteY198" fmla="*/ 2348577 h 2474387"/>
              <a:gd name="connsiteX199" fmla="*/ 703987 w 3556989"/>
              <a:gd name="connsiteY199" fmla="*/ 2357728 h 2474387"/>
              <a:gd name="connsiteX200" fmla="*/ 681697 w 3556989"/>
              <a:gd name="connsiteY200" fmla="*/ 2357728 h 2474387"/>
              <a:gd name="connsiteX201" fmla="*/ 656474 w 3556989"/>
              <a:gd name="connsiteY201" fmla="*/ 2360778 h 2474387"/>
              <a:gd name="connsiteX202" fmla="*/ 616821 w 3556989"/>
              <a:gd name="connsiteY202" fmla="*/ 2395972 h 2474387"/>
              <a:gd name="connsiteX203" fmla="*/ 602861 w 3556989"/>
              <a:gd name="connsiteY203" fmla="*/ 2395972 h 2474387"/>
              <a:gd name="connsiteX204" fmla="*/ 580806 w 3556989"/>
              <a:gd name="connsiteY204" fmla="*/ 2403363 h 2474387"/>
              <a:gd name="connsiteX205" fmla="*/ 522852 w 3556989"/>
              <a:gd name="connsiteY205" fmla="*/ 2435273 h 2474387"/>
              <a:gd name="connsiteX206" fmla="*/ 503260 w 3556989"/>
              <a:gd name="connsiteY206" fmla="*/ 2435977 h 2474387"/>
              <a:gd name="connsiteX207" fmla="*/ 488830 w 3556989"/>
              <a:gd name="connsiteY207" fmla="*/ 2435977 h 2474387"/>
              <a:gd name="connsiteX208" fmla="*/ 437915 w 3556989"/>
              <a:gd name="connsiteY208" fmla="*/ 2447709 h 2474387"/>
              <a:gd name="connsiteX209" fmla="*/ 406475 w 3556989"/>
              <a:gd name="connsiteY209" fmla="*/ 2462490 h 2474387"/>
              <a:gd name="connsiteX210" fmla="*/ 351219 w 3556989"/>
              <a:gd name="connsiteY210" fmla="*/ 2450759 h 2474387"/>
              <a:gd name="connsiteX211" fmla="*/ 301243 w 3556989"/>
              <a:gd name="connsiteY211" fmla="*/ 2450759 h 2474387"/>
              <a:gd name="connsiteX212" fmla="*/ 277780 w 3556989"/>
              <a:gd name="connsiteY212" fmla="*/ 2471055 h 2474387"/>
              <a:gd name="connsiteX213" fmla="*/ 273791 w 3556989"/>
              <a:gd name="connsiteY213" fmla="*/ 2474105 h 2474387"/>
              <a:gd name="connsiteX214" fmla="*/ 286227 w 3556989"/>
              <a:gd name="connsiteY214" fmla="*/ 2432106 h 2474387"/>
              <a:gd name="connsiteX215" fmla="*/ 297958 w 3556989"/>
              <a:gd name="connsiteY215" fmla="*/ 2391984 h 2474387"/>
              <a:gd name="connsiteX216" fmla="*/ 283528 w 3556989"/>
              <a:gd name="connsiteY216" fmla="*/ 2348577 h 2474387"/>
              <a:gd name="connsiteX217" fmla="*/ 282120 w 3556989"/>
              <a:gd name="connsiteY217" fmla="*/ 2345644 h 2474387"/>
              <a:gd name="connsiteX218" fmla="*/ 275551 w 3556989"/>
              <a:gd name="connsiteY218" fmla="*/ 2328164 h 2474387"/>
              <a:gd name="connsiteX219" fmla="*/ 267339 w 3556989"/>
              <a:gd name="connsiteY219" fmla="*/ 2306344 h 2474387"/>
              <a:gd name="connsiteX220" fmla="*/ 253378 w 3556989"/>
              <a:gd name="connsiteY220" fmla="*/ 2187386 h 2474387"/>
              <a:gd name="connsiteX221" fmla="*/ 241647 w 3556989"/>
              <a:gd name="connsiteY221" fmla="*/ 2175654 h 2474387"/>
              <a:gd name="connsiteX222" fmla="*/ 235194 w 3556989"/>
              <a:gd name="connsiteY222" fmla="*/ 2159817 h 2474387"/>
              <a:gd name="connsiteX223" fmla="*/ 230032 w 3556989"/>
              <a:gd name="connsiteY223" fmla="*/ 2144566 h 2474387"/>
              <a:gd name="connsiteX224" fmla="*/ 216659 w 3556989"/>
              <a:gd name="connsiteY224" fmla="*/ 2122041 h 2474387"/>
              <a:gd name="connsiteX225" fmla="*/ 201290 w 3556989"/>
              <a:gd name="connsiteY225" fmla="*/ 2096701 h 2474387"/>
              <a:gd name="connsiteX226" fmla="*/ 133599 w 3556989"/>
              <a:gd name="connsiteY226" fmla="*/ 2063735 h 2474387"/>
              <a:gd name="connsiteX227" fmla="*/ 117644 w 3556989"/>
              <a:gd name="connsiteY227" fmla="*/ 2059629 h 2474387"/>
              <a:gd name="connsiteX228" fmla="*/ 117644 w 3556989"/>
              <a:gd name="connsiteY228" fmla="*/ 2058925 h 2474387"/>
              <a:gd name="connsiteX229" fmla="*/ 116823 w 3556989"/>
              <a:gd name="connsiteY229" fmla="*/ 2056579 h 2474387"/>
              <a:gd name="connsiteX230" fmla="*/ 105092 w 3556989"/>
              <a:gd name="connsiteY230" fmla="*/ 2047546 h 2474387"/>
              <a:gd name="connsiteX231" fmla="*/ 73769 w 3556989"/>
              <a:gd name="connsiteY231" fmla="*/ 2038395 h 2474387"/>
              <a:gd name="connsiteX232" fmla="*/ 65791 w 3556989"/>
              <a:gd name="connsiteY232" fmla="*/ 2039099 h 2474387"/>
              <a:gd name="connsiteX233" fmla="*/ 44792 w 3556989"/>
              <a:gd name="connsiteY233" fmla="*/ 2039099 h 2474387"/>
              <a:gd name="connsiteX234" fmla="*/ 31066 w 3556989"/>
              <a:gd name="connsiteY234" fmla="*/ 2026664 h 2474387"/>
              <a:gd name="connsiteX235" fmla="*/ 17105 w 3556989"/>
              <a:gd name="connsiteY235" fmla="*/ 2018921 h 2474387"/>
              <a:gd name="connsiteX236" fmla="*/ 3027 w 3556989"/>
              <a:gd name="connsiteY236" fmla="*/ 2012586 h 2474387"/>
              <a:gd name="connsiteX237" fmla="*/ -23 w 3556989"/>
              <a:gd name="connsiteY237" fmla="*/ 2008128 h 2474387"/>
              <a:gd name="connsiteX238" fmla="*/ 6547 w 3556989"/>
              <a:gd name="connsiteY238" fmla="*/ 1994285 h 2474387"/>
              <a:gd name="connsiteX239" fmla="*/ 7720 w 3556989"/>
              <a:gd name="connsiteY239" fmla="*/ 1992877 h 2474387"/>
              <a:gd name="connsiteX240" fmla="*/ 22501 w 3556989"/>
              <a:gd name="connsiteY240" fmla="*/ 1953576 h 2474387"/>
              <a:gd name="connsiteX241" fmla="*/ 23440 w 3556989"/>
              <a:gd name="connsiteY241" fmla="*/ 1950995 h 2474387"/>
              <a:gd name="connsiteX242" fmla="*/ 35172 w 3556989"/>
              <a:gd name="connsiteY242" fmla="*/ 1938325 h 2474387"/>
              <a:gd name="connsiteX243" fmla="*/ 48428 w 3556989"/>
              <a:gd name="connsiteY243" fmla="*/ 1924717 h 2474387"/>
              <a:gd name="connsiteX244" fmla="*/ 62975 w 3556989"/>
              <a:gd name="connsiteY244" fmla="*/ 1911929 h 2474387"/>
              <a:gd name="connsiteX245" fmla="*/ 70366 w 3556989"/>
              <a:gd name="connsiteY245" fmla="*/ 1911929 h 2474387"/>
              <a:gd name="connsiteX246" fmla="*/ 98053 w 3556989"/>
              <a:gd name="connsiteY246" fmla="*/ 1911929 h 2474387"/>
              <a:gd name="connsiteX247" fmla="*/ 103684 w 3556989"/>
              <a:gd name="connsiteY247" fmla="*/ 1909465 h 2474387"/>
              <a:gd name="connsiteX248" fmla="*/ 103684 w 3556989"/>
              <a:gd name="connsiteY248" fmla="*/ 1905360 h 2474387"/>
              <a:gd name="connsiteX249" fmla="*/ 102159 w 3556989"/>
              <a:gd name="connsiteY249" fmla="*/ 1902075 h 2474387"/>
              <a:gd name="connsiteX250" fmla="*/ 96175 w 3556989"/>
              <a:gd name="connsiteY250" fmla="*/ 1892572 h 2474387"/>
              <a:gd name="connsiteX251" fmla="*/ 96175 w 3556989"/>
              <a:gd name="connsiteY251" fmla="*/ 1890343 h 2474387"/>
              <a:gd name="connsiteX252" fmla="*/ 102628 w 3556989"/>
              <a:gd name="connsiteY252" fmla="*/ 1884947 h 2474387"/>
              <a:gd name="connsiteX253" fmla="*/ 109080 w 3556989"/>
              <a:gd name="connsiteY253" fmla="*/ 1879785 h 2474387"/>
              <a:gd name="connsiteX254" fmla="*/ 120812 w 3556989"/>
              <a:gd name="connsiteY254" fmla="*/ 1876265 h 2474387"/>
              <a:gd name="connsiteX255" fmla="*/ 124918 w 3556989"/>
              <a:gd name="connsiteY255" fmla="*/ 1883069 h 2474387"/>
              <a:gd name="connsiteX256" fmla="*/ 129141 w 3556989"/>
              <a:gd name="connsiteY256" fmla="*/ 1892924 h 2474387"/>
              <a:gd name="connsiteX257" fmla="*/ 148381 w 3556989"/>
              <a:gd name="connsiteY257" fmla="*/ 1894332 h 2474387"/>
              <a:gd name="connsiteX258" fmla="*/ 152604 w 3556989"/>
              <a:gd name="connsiteY258" fmla="*/ 1892220 h 2474387"/>
              <a:gd name="connsiteX259" fmla="*/ 162693 w 3556989"/>
              <a:gd name="connsiteY259" fmla="*/ 1890930 h 2474387"/>
              <a:gd name="connsiteX260" fmla="*/ 164922 w 3556989"/>
              <a:gd name="connsiteY260" fmla="*/ 1890930 h 2474387"/>
              <a:gd name="connsiteX261" fmla="*/ 170671 w 3556989"/>
              <a:gd name="connsiteY261" fmla="*/ 1906415 h 2474387"/>
              <a:gd name="connsiteX262" fmla="*/ 183458 w 3556989"/>
              <a:gd name="connsiteY262" fmla="*/ 1916739 h 2474387"/>
              <a:gd name="connsiteX263" fmla="*/ 200469 w 3556989"/>
              <a:gd name="connsiteY263" fmla="*/ 1919789 h 2474387"/>
              <a:gd name="connsiteX264" fmla="*/ 237893 w 3556989"/>
              <a:gd name="connsiteY264" fmla="*/ 1910522 h 2474387"/>
              <a:gd name="connsiteX265" fmla="*/ 242116 w 3556989"/>
              <a:gd name="connsiteY265" fmla="*/ 1908293 h 2474387"/>
              <a:gd name="connsiteX266" fmla="*/ 262177 w 3556989"/>
              <a:gd name="connsiteY266" fmla="*/ 1906181 h 2474387"/>
              <a:gd name="connsiteX267" fmla="*/ 263350 w 3556989"/>
              <a:gd name="connsiteY267" fmla="*/ 1908058 h 2474387"/>
              <a:gd name="connsiteX268" fmla="*/ 292444 w 3556989"/>
              <a:gd name="connsiteY268" fmla="*/ 1929057 h 2474387"/>
              <a:gd name="connsiteX269" fmla="*/ 295025 w 3556989"/>
              <a:gd name="connsiteY269" fmla="*/ 1930934 h 2474387"/>
              <a:gd name="connsiteX270" fmla="*/ 289159 w 3556989"/>
              <a:gd name="connsiteY270" fmla="*/ 1942666 h 2474387"/>
              <a:gd name="connsiteX271" fmla="*/ 289159 w 3556989"/>
              <a:gd name="connsiteY271" fmla="*/ 1942666 h 2474387"/>
              <a:gd name="connsiteX272" fmla="*/ 283880 w 3556989"/>
              <a:gd name="connsiteY272" fmla="*/ 1952755 h 2474387"/>
              <a:gd name="connsiteX273" fmla="*/ 283880 w 3556989"/>
              <a:gd name="connsiteY273" fmla="*/ 1958269 h 2474387"/>
              <a:gd name="connsiteX274" fmla="*/ 296198 w 3556989"/>
              <a:gd name="connsiteY274" fmla="*/ 1963783 h 2474387"/>
              <a:gd name="connsiteX275" fmla="*/ 306639 w 3556989"/>
              <a:gd name="connsiteY275" fmla="*/ 1963783 h 2474387"/>
              <a:gd name="connsiteX276" fmla="*/ 329164 w 3556989"/>
              <a:gd name="connsiteY276" fmla="*/ 1949470 h 2474387"/>
              <a:gd name="connsiteX277" fmla="*/ 331393 w 3556989"/>
              <a:gd name="connsiteY277" fmla="*/ 1946889 h 2474387"/>
              <a:gd name="connsiteX278" fmla="*/ 343946 w 3556989"/>
              <a:gd name="connsiteY278" fmla="*/ 1943370 h 2474387"/>
              <a:gd name="connsiteX279" fmla="*/ 353917 w 3556989"/>
              <a:gd name="connsiteY279" fmla="*/ 1942314 h 2474387"/>
              <a:gd name="connsiteX280" fmla="*/ 403424 w 3556989"/>
              <a:gd name="connsiteY280" fmla="*/ 1914393 h 2474387"/>
              <a:gd name="connsiteX281" fmla="*/ 421491 w 3556989"/>
              <a:gd name="connsiteY281" fmla="*/ 1899963 h 2474387"/>
              <a:gd name="connsiteX282" fmla="*/ 432401 w 3556989"/>
              <a:gd name="connsiteY282" fmla="*/ 1868171 h 2474387"/>
              <a:gd name="connsiteX283" fmla="*/ 432401 w 3556989"/>
              <a:gd name="connsiteY283" fmla="*/ 1867467 h 2474387"/>
              <a:gd name="connsiteX284" fmla="*/ 444133 w 3556989"/>
              <a:gd name="connsiteY284" fmla="*/ 1857612 h 2474387"/>
              <a:gd name="connsiteX285" fmla="*/ 470646 w 3556989"/>
              <a:gd name="connsiteY285" fmla="*/ 1834149 h 2474387"/>
              <a:gd name="connsiteX286" fmla="*/ 477450 w 3556989"/>
              <a:gd name="connsiteY286" fmla="*/ 1828518 h 2474387"/>
              <a:gd name="connsiteX287" fmla="*/ 479093 w 3556989"/>
              <a:gd name="connsiteY287" fmla="*/ 1830512 h 2474387"/>
              <a:gd name="connsiteX288" fmla="*/ 485897 w 3556989"/>
              <a:gd name="connsiteY288" fmla="*/ 1836848 h 2474387"/>
              <a:gd name="connsiteX289" fmla="*/ 506075 w 3556989"/>
              <a:gd name="connsiteY289" fmla="*/ 1858903 h 2474387"/>
              <a:gd name="connsiteX290" fmla="*/ 520153 w 3556989"/>
              <a:gd name="connsiteY290" fmla="*/ 1880841 h 2474387"/>
              <a:gd name="connsiteX291" fmla="*/ 544555 w 3556989"/>
              <a:gd name="connsiteY291" fmla="*/ 1870165 h 2474387"/>
              <a:gd name="connsiteX292" fmla="*/ 561918 w 3556989"/>
              <a:gd name="connsiteY292" fmla="*/ 1866645 h 2474387"/>
              <a:gd name="connsiteX293" fmla="*/ 573649 w 3556989"/>
              <a:gd name="connsiteY293" fmla="*/ 1866645 h 2474387"/>
              <a:gd name="connsiteX294" fmla="*/ 595353 w 3556989"/>
              <a:gd name="connsiteY294" fmla="*/ 1868522 h 2474387"/>
              <a:gd name="connsiteX295" fmla="*/ 607084 w 3556989"/>
              <a:gd name="connsiteY295" fmla="*/ 1876265 h 2474387"/>
              <a:gd name="connsiteX296" fmla="*/ 628318 w 3556989"/>
              <a:gd name="connsiteY296" fmla="*/ 1886120 h 2474387"/>
              <a:gd name="connsiteX297" fmla="*/ 639111 w 3556989"/>
              <a:gd name="connsiteY297" fmla="*/ 1887997 h 2474387"/>
              <a:gd name="connsiteX298" fmla="*/ 669027 w 3556989"/>
              <a:gd name="connsiteY298" fmla="*/ 1876265 h 2474387"/>
              <a:gd name="connsiteX299" fmla="*/ 691082 w 3556989"/>
              <a:gd name="connsiteY299" fmla="*/ 1836495 h 2474387"/>
              <a:gd name="connsiteX300" fmla="*/ 688501 w 3556989"/>
              <a:gd name="connsiteY300" fmla="*/ 1813032 h 2474387"/>
              <a:gd name="connsiteX301" fmla="*/ 680876 w 3556989"/>
              <a:gd name="connsiteY301" fmla="*/ 1800597 h 2474387"/>
              <a:gd name="connsiteX302" fmla="*/ 680876 w 3556989"/>
              <a:gd name="connsiteY302" fmla="*/ 1781944 h 2474387"/>
              <a:gd name="connsiteX303" fmla="*/ 682752 w 3556989"/>
              <a:gd name="connsiteY303" fmla="*/ 1771033 h 2474387"/>
              <a:gd name="connsiteX304" fmla="*/ 682752 w 3556989"/>
              <a:gd name="connsiteY304" fmla="*/ 1767279 h 2474387"/>
              <a:gd name="connsiteX305" fmla="*/ 684864 w 3556989"/>
              <a:gd name="connsiteY305" fmla="*/ 1767279 h 2474387"/>
              <a:gd name="connsiteX306" fmla="*/ 689791 w 3556989"/>
              <a:gd name="connsiteY306" fmla="*/ 1768101 h 2474387"/>
              <a:gd name="connsiteX307" fmla="*/ 709853 w 3556989"/>
              <a:gd name="connsiteY307" fmla="*/ 1775140 h 2474387"/>
              <a:gd name="connsiteX308" fmla="*/ 723461 w 3556989"/>
              <a:gd name="connsiteY308" fmla="*/ 1786167 h 2474387"/>
              <a:gd name="connsiteX309" fmla="*/ 734137 w 3556989"/>
              <a:gd name="connsiteY309" fmla="*/ 1797899 h 2474387"/>
              <a:gd name="connsiteX310" fmla="*/ 735544 w 3556989"/>
              <a:gd name="connsiteY310" fmla="*/ 1799541 h 2474387"/>
              <a:gd name="connsiteX311" fmla="*/ 747863 w 3556989"/>
              <a:gd name="connsiteY311" fmla="*/ 1807284 h 2474387"/>
              <a:gd name="connsiteX312" fmla="*/ 768627 w 3556989"/>
              <a:gd name="connsiteY312" fmla="*/ 1814557 h 2474387"/>
              <a:gd name="connsiteX313" fmla="*/ 785990 w 3556989"/>
              <a:gd name="connsiteY313" fmla="*/ 1802122 h 2474387"/>
              <a:gd name="connsiteX314" fmla="*/ 804761 w 3556989"/>
              <a:gd name="connsiteY314" fmla="*/ 1787692 h 2474387"/>
              <a:gd name="connsiteX315" fmla="*/ 830922 w 3556989"/>
              <a:gd name="connsiteY315" fmla="*/ 1791094 h 2474387"/>
              <a:gd name="connsiteX316" fmla="*/ 831626 w 3556989"/>
              <a:gd name="connsiteY316" fmla="*/ 1791094 h 2474387"/>
              <a:gd name="connsiteX317" fmla="*/ 863535 w 3556989"/>
              <a:gd name="connsiteY317" fmla="*/ 1810452 h 2474387"/>
              <a:gd name="connsiteX318" fmla="*/ 873742 w 3556989"/>
              <a:gd name="connsiteY318" fmla="*/ 1818311 h 2474387"/>
              <a:gd name="connsiteX319" fmla="*/ 882306 w 3556989"/>
              <a:gd name="connsiteY319" fmla="*/ 1820775 h 2474387"/>
              <a:gd name="connsiteX320" fmla="*/ 885121 w 3556989"/>
              <a:gd name="connsiteY320" fmla="*/ 1810099 h 2474387"/>
              <a:gd name="connsiteX321" fmla="*/ 885121 w 3556989"/>
              <a:gd name="connsiteY321" fmla="*/ 1808809 h 2474387"/>
              <a:gd name="connsiteX322" fmla="*/ 887702 w 3556989"/>
              <a:gd name="connsiteY322" fmla="*/ 1775609 h 2474387"/>
              <a:gd name="connsiteX323" fmla="*/ 906590 w 3556989"/>
              <a:gd name="connsiteY323" fmla="*/ 1755783 h 2474387"/>
              <a:gd name="connsiteX324" fmla="*/ 910814 w 3556989"/>
              <a:gd name="connsiteY324" fmla="*/ 1752146 h 2474387"/>
              <a:gd name="connsiteX325" fmla="*/ 915741 w 3556989"/>
              <a:gd name="connsiteY325" fmla="*/ 1742643 h 2474387"/>
              <a:gd name="connsiteX326" fmla="*/ 917618 w 3556989"/>
              <a:gd name="connsiteY326" fmla="*/ 1735839 h 2474387"/>
              <a:gd name="connsiteX327" fmla="*/ 918908 w 3556989"/>
              <a:gd name="connsiteY327" fmla="*/ 1715778 h 2474387"/>
              <a:gd name="connsiteX328" fmla="*/ 918908 w 3556989"/>
              <a:gd name="connsiteY328" fmla="*/ 1706627 h 2474387"/>
              <a:gd name="connsiteX329" fmla="*/ 918908 w 3556989"/>
              <a:gd name="connsiteY329" fmla="*/ 1705572 h 2474387"/>
              <a:gd name="connsiteX330" fmla="*/ 928763 w 3556989"/>
              <a:gd name="connsiteY330" fmla="*/ 1715543 h 2474387"/>
              <a:gd name="connsiteX331" fmla="*/ 933690 w 3556989"/>
              <a:gd name="connsiteY331" fmla="*/ 1718007 h 2474387"/>
              <a:gd name="connsiteX332" fmla="*/ 937444 w 3556989"/>
              <a:gd name="connsiteY332" fmla="*/ 1703343 h 2474387"/>
              <a:gd name="connsiteX333" fmla="*/ 931813 w 3556989"/>
              <a:gd name="connsiteY333" fmla="*/ 1691611 h 2474387"/>
              <a:gd name="connsiteX334" fmla="*/ 931813 w 3556989"/>
              <a:gd name="connsiteY334" fmla="*/ 1690907 h 2474387"/>
              <a:gd name="connsiteX335" fmla="*/ 922780 w 3556989"/>
              <a:gd name="connsiteY335" fmla="*/ 1682343 h 2474387"/>
              <a:gd name="connsiteX336" fmla="*/ 917149 w 3556989"/>
              <a:gd name="connsiteY336" fmla="*/ 1671315 h 2474387"/>
              <a:gd name="connsiteX337" fmla="*/ 913864 w 3556989"/>
              <a:gd name="connsiteY337" fmla="*/ 1663221 h 2474387"/>
              <a:gd name="connsiteX338" fmla="*/ 912222 w 3556989"/>
              <a:gd name="connsiteY338" fmla="*/ 1632836 h 2474387"/>
              <a:gd name="connsiteX339" fmla="*/ 912222 w 3556989"/>
              <a:gd name="connsiteY339" fmla="*/ 1628260 h 2474387"/>
              <a:gd name="connsiteX340" fmla="*/ 902015 w 3556989"/>
              <a:gd name="connsiteY340" fmla="*/ 1581921 h 2474387"/>
              <a:gd name="connsiteX341" fmla="*/ 890283 w 3556989"/>
              <a:gd name="connsiteY341" fmla="*/ 1576877 h 2474387"/>
              <a:gd name="connsiteX342" fmla="*/ 875150 w 3556989"/>
              <a:gd name="connsiteY342" fmla="*/ 1575117 h 2474387"/>
              <a:gd name="connsiteX343" fmla="*/ 873155 w 3556989"/>
              <a:gd name="connsiteY343" fmla="*/ 1557754 h 2474387"/>
              <a:gd name="connsiteX344" fmla="*/ 882189 w 3556989"/>
              <a:gd name="connsiteY344" fmla="*/ 1536989 h 2474387"/>
              <a:gd name="connsiteX345" fmla="*/ 900138 w 3556989"/>
              <a:gd name="connsiteY345" fmla="*/ 1528073 h 2474387"/>
              <a:gd name="connsiteX346" fmla="*/ 900138 w 3556989"/>
              <a:gd name="connsiteY346" fmla="*/ 1528073 h 2474387"/>
              <a:gd name="connsiteX347" fmla="*/ 905652 w 3556989"/>
              <a:gd name="connsiteY347" fmla="*/ 1526783 h 2474387"/>
              <a:gd name="connsiteX348" fmla="*/ 909054 w 3556989"/>
              <a:gd name="connsiteY348" fmla="*/ 1517632 h 2474387"/>
              <a:gd name="connsiteX349" fmla="*/ 915506 w 3556989"/>
              <a:gd name="connsiteY349" fmla="*/ 1500035 h 2474387"/>
              <a:gd name="connsiteX350" fmla="*/ 938970 w 3556989"/>
              <a:gd name="connsiteY350" fmla="*/ 1484549 h 2474387"/>
              <a:gd name="connsiteX351" fmla="*/ 938970 w 3556989"/>
              <a:gd name="connsiteY351" fmla="*/ 1465075 h 2474387"/>
              <a:gd name="connsiteX352" fmla="*/ 936154 w 3556989"/>
              <a:gd name="connsiteY352" fmla="*/ 1460265 h 2474387"/>
              <a:gd name="connsiteX353" fmla="*/ 932752 w 3556989"/>
              <a:gd name="connsiteY353" fmla="*/ 1451232 h 2474387"/>
              <a:gd name="connsiteX354" fmla="*/ 949645 w 3556989"/>
              <a:gd name="connsiteY354" fmla="*/ 1433869 h 2474387"/>
              <a:gd name="connsiteX355" fmla="*/ 976158 w 3556989"/>
              <a:gd name="connsiteY355" fmla="*/ 1422138 h 2474387"/>
              <a:gd name="connsiteX356" fmla="*/ 990471 w 3556989"/>
              <a:gd name="connsiteY356" fmla="*/ 1423193 h 2474387"/>
              <a:gd name="connsiteX357" fmla="*/ 991644 w 3556989"/>
              <a:gd name="connsiteY357" fmla="*/ 1423193 h 2474387"/>
              <a:gd name="connsiteX358" fmla="*/ 1004431 w 3556989"/>
              <a:gd name="connsiteY358" fmla="*/ 1426478 h 2474387"/>
              <a:gd name="connsiteX359" fmla="*/ 1012057 w 3556989"/>
              <a:gd name="connsiteY359" fmla="*/ 1433048 h 2474387"/>
              <a:gd name="connsiteX360" fmla="*/ 1012057 w 3556989"/>
              <a:gd name="connsiteY360" fmla="*/ 1433752 h 2474387"/>
              <a:gd name="connsiteX361" fmla="*/ 1022850 w 3556989"/>
              <a:gd name="connsiteY361" fmla="*/ 1454047 h 2474387"/>
              <a:gd name="connsiteX362" fmla="*/ 1034581 w 3556989"/>
              <a:gd name="connsiteY362" fmla="*/ 1455924 h 2474387"/>
              <a:gd name="connsiteX363" fmla="*/ 1054408 w 3556989"/>
              <a:gd name="connsiteY363" fmla="*/ 1460851 h 2474387"/>
              <a:gd name="connsiteX364" fmla="*/ 1056050 w 3556989"/>
              <a:gd name="connsiteY364" fmla="*/ 1464019 h 2474387"/>
              <a:gd name="connsiteX365" fmla="*/ 1073999 w 3556989"/>
              <a:gd name="connsiteY365" fmla="*/ 1475750 h 2474387"/>
              <a:gd name="connsiteX366" fmla="*/ 1096759 w 3556989"/>
              <a:gd name="connsiteY366" fmla="*/ 1479739 h 2474387"/>
              <a:gd name="connsiteX367" fmla="*/ 1107904 w 3556989"/>
              <a:gd name="connsiteY367" fmla="*/ 1474578 h 2474387"/>
              <a:gd name="connsiteX368" fmla="*/ 1109898 w 3556989"/>
              <a:gd name="connsiteY368" fmla="*/ 1469650 h 2474387"/>
              <a:gd name="connsiteX369" fmla="*/ 1117054 w 3556989"/>
              <a:gd name="connsiteY369" fmla="*/ 1457097 h 2474387"/>
              <a:gd name="connsiteX370" fmla="*/ 1120574 w 3556989"/>
              <a:gd name="connsiteY370" fmla="*/ 1453461 h 2474387"/>
              <a:gd name="connsiteX371" fmla="*/ 1120574 w 3556989"/>
              <a:gd name="connsiteY371" fmla="*/ 1453461 h 2474387"/>
              <a:gd name="connsiteX372" fmla="*/ 1142511 w 3556989"/>
              <a:gd name="connsiteY372" fmla="*/ 1423545 h 2474387"/>
              <a:gd name="connsiteX373" fmla="*/ 1147439 w 3556989"/>
              <a:gd name="connsiteY373" fmla="*/ 1423545 h 2474387"/>
              <a:gd name="connsiteX374" fmla="*/ 1180287 w 3556989"/>
              <a:gd name="connsiteY374" fmla="*/ 1424132 h 2474387"/>
              <a:gd name="connsiteX375" fmla="*/ 1184511 w 3556989"/>
              <a:gd name="connsiteY375" fmla="*/ 1422020 h 2474387"/>
              <a:gd name="connsiteX376" fmla="*/ 1198471 w 3556989"/>
              <a:gd name="connsiteY376" fmla="*/ 1418618 h 2474387"/>
              <a:gd name="connsiteX377" fmla="*/ 1202342 w 3556989"/>
              <a:gd name="connsiteY377" fmla="*/ 1427534 h 2474387"/>
              <a:gd name="connsiteX378" fmla="*/ 1212080 w 3556989"/>
              <a:gd name="connsiteY378" fmla="*/ 1444193 h 2474387"/>
              <a:gd name="connsiteX379" fmla="*/ 1222755 w 3556989"/>
              <a:gd name="connsiteY379" fmla="*/ 1450763 h 2474387"/>
              <a:gd name="connsiteX380" fmla="*/ 1261704 w 3556989"/>
              <a:gd name="connsiteY380" fmla="*/ 1477862 h 2474387"/>
              <a:gd name="connsiteX381" fmla="*/ 1262877 w 3556989"/>
              <a:gd name="connsiteY381" fmla="*/ 1510945 h 2474387"/>
              <a:gd name="connsiteX382" fmla="*/ 1262877 w 3556989"/>
              <a:gd name="connsiteY382" fmla="*/ 1516224 h 2474387"/>
              <a:gd name="connsiteX383" fmla="*/ 1262877 w 3556989"/>
              <a:gd name="connsiteY383" fmla="*/ 1522325 h 2474387"/>
              <a:gd name="connsiteX384" fmla="*/ 1264402 w 3556989"/>
              <a:gd name="connsiteY384" fmla="*/ 1545788 h 2474387"/>
              <a:gd name="connsiteX385" fmla="*/ 1266279 w 3556989"/>
              <a:gd name="connsiteY385" fmla="*/ 1575234 h 2474387"/>
              <a:gd name="connsiteX386" fmla="*/ 1266279 w 3556989"/>
              <a:gd name="connsiteY386" fmla="*/ 1577346 h 2474387"/>
              <a:gd name="connsiteX387" fmla="*/ 1265224 w 3556989"/>
              <a:gd name="connsiteY387" fmla="*/ 1583446 h 2474387"/>
              <a:gd name="connsiteX388" fmla="*/ 1265224 w 3556989"/>
              <a:gd name="connsiteY388" fmla="*/ 1594356 h 2474387"/>
              <a:gd name="connsiteX389" fmla="*/ 1269916 w 3556989"/>
              <a:gd name="connsiteY389" fmla="*/ 1596703 h 2474387"/>
              <a:gd name="connsiteX390" fmla="*/ 1296312 w 3556989"/>
              <a:gd name="connsiteY390" fmla="*/ 1597407 h 2474387"/>
              <a:gd name="connsiteX391" fmla="*/ 1297133 w 3556989"/>
              <a:gd name="connsiteY391" fmla="*/ 1597407 h 2474387"/>
              <a:gd name="connsiteX392" fmla="*/ 1309451 w 3556989"/>
              <a:gd name="connsiteY392" fmla="*/ 1592714 h 2474387"/>
              <a:gd name="connsiteX393" fmla="*/ 1449526 w 3556989"/>
              <a:gd name="connsiteY393" fmla="*/ 1606909 h 2474387"/>
              <a:gd name="connsiteX394" fmla="*/ 1480380 w 3556989"/>
              <a:gd name="connsiteY394" fmla="*/ 1637880 h 2474387"/>
              <a:gd name="connsiteX395" fmla="*/ 1480380 w 3556989"/>
              <a:gd name="connsiteY395" fmla="*/ 1638936 h 2474387"/>
              <a:gd name="connsiteX396" fmla="*/ 1480380 w 3556989"/>
              <a:gd name="connsiteY396" fmla="*/ 1638936 h 2474387"/>
              <a:gd name="connsiteX397" fmla="*/ 1480380 w 3556989"/>
              <a:gd name="connsiteY397" fmla="*/ 1638936 h 2474387"/>
              <a:gd name="connsiteX398" fmla="*/ 1480380 w 3556989"/>
              <a:gd name="connsiteY398" fmla="*/ 1638936 h 2474387"/>
              <a:gd name="connsiteX399" fmla="*/ 1497508 w 3556989"/>
              <a:gd name="connsiteY399" fmla="*/ 1653601 h 2474387"/>
              <a:gd name="connsiteX400" fmla="*/ 1501731 w 3556989"/>
              <a:gd name="connsiteY400" fmla="*/ 1660405 h 2474387"/>
              <a:gd name="connsiteX401" fmla="*/ 1507597 w 3556989"/>
              <a:gd name="connsiteY401" fmla="*/ 1666388 h 2474387"/>
              <a:gd name="connsiteX402" fmla="*/ 1513815 w 3556989"/>
              <a:gd name="connsiteY402" fmla="*/ 1661930 h 2474387"/>
              <a:gd name="connsiteX403" fmla="*/ 1518390 w 3556989"/>
              <a:gd name="connsiteY403" fmla="*/ 1653249 h 2474387"/>
              <a:gd name="connsiteX404" fmla="*/ 1525077 w 3556989"/>
              <a:gd name="connsiteY404" fmla="*/ 1646093 h 2474387"/>
              <a:gd name="connsiteX405" fmla="*/ 1544786 w 3556989"/>
              <a:gd name="connsiteY405" fmla="*/ 1645037 h 2474387"/>
              <a:gd name="connsiteX406" fmla="*/ 1562149 w 3556989"/>
              <a:gd name="connsiteY406" fmla="*/ 1645975 h 2474387"/>
              <a:gd name="connsiteX407" fmla="*/ 1571651 w 3556989"/>
              <a:gd name="connsiteY407" fmla="*/ 1644450 h 2474387"/>
              <a:gd name="connsiteX408" fmla="*/ 1573059 w 3556989"/>
              <a:gd name="connsiteY408" fmla="*/ 1643746 h 2474387"/>
              <a:gd name="connsiteX409" fmla="*/ 1580567 w 3556989"/>
              <a:gd name="connsiteY409" fmla="*/ 1647618 h 2474387"/>
              <a:gd name="connsiteX410" fmla="*/ 1596170 w 3556989"/>
              <a:gd name="connsiteY410" fmla="*/ 1660170 h 2474387"/>
              <a:gd name="connsiteX411" fmla="*/ 1623036 w 3556989"/>
              <a:gd name="connsiteY411" fmla="*/ 1680818 h 2474387"/>
              <a:gd name="connsiteX412" fmla="*/ 1639694 w 3556989"/>
              <a:gd name="connsiteY412" fmla="*/ 1687622 h 2474387"/>
              <a:gd name="connsiteX413" fmla="*/ 1651426 w 3556989"/>
              <a:gd name="connsiteY413" fmla="*/ 1694192 h 2474387"/>
              <a:gd name="connsiteX414" fmla="*/ 1648962 w 3556989"/>
              <a:gd name="connsiteY414" fmla="*/ 1767514 h 2474387"/>
              <a:gd name="connsiteX415" fmla="*/ 1661632 w 3556989"/>
              <a:gd name="connsiteY415" fmla="*/ 1783351 h 2474387"/>
              <a:gd name="connsiteX416" fmla="*/ 1691078 w 3556989"/>
              <a:gd name="connsiteY416" fmla="*/ 1792502 h 2474387"/>
              <a:gd name="connsiteX417" fmla="*/ 1696475 w 3556989"/>
              <a:gd name="connsiteY417" fmla="*/ 1793441 h 2474387"/>
              <a:gd name="connsiteX418" fmla="*/ 1702692 w 3556989"/>
              <a:gd name="connsiteY418" fmla="*/ 1802943 h 2474387"/>
              <a:gd name="connsiteX419" fmla="*/ 1702692 w 3556989"/>
              <a:gd name="connsiteY419" fmla="*/ 1813267 h 2474387"/>
              <a:gd name="connsiteX420" fmla="*/ 1702692 w 3556989"/>
              <a:gd name="connsiteY420" fmla="*/ 1813971 h 2474387"/>
              <a:gd name="connsiteX421" fmla="*/ 1705156 w 3556989"/>
              <a:gd name="connsiteY421" fmla="*/ 1835439 h 2474387"/>
              <a:gd name="connsiteX422" fmla="*/ 1690023 w 3556989"/>
              <a:gd name="connsiteY422" fmla="*/ 1839311 h 2474387"/>
              <a:gd name="connsiteX423" fmla="*/ 1681341 w 3556989"/>
              <a:gd name="connsiteY423" fmla="*/ 1839311 h 2474387"/>
              <a:gd name="connsiteX424" fmla="*/ 1673364 w 3556989"/>
              <a:gd name="connsiteY424" fmla="*/ 1846702 h 2474387"/>
              <a:gd name="connsiteX425" fmla="*/ 1670666 w 3556989"/>
              <a:gd name="connsiteY425" fmla="*/ 1851395 h 2474387"/>
              <a:gd name="connsiteX426" fmla="*/ 1663157 w 3556989"/>
              <a:gd name="connsiteY426" fmla="*/ 1857847 h 2474387"/>
              <a:gd name="connsiteX427" fmla="*/ 1656588 w 3556989"/>
              <a:gd name="connsiteY427" fmla="*/ 1866528 h 2474387"/>
              <a:gd name="connsiteX428" fmla="*/ 1659990 w 3556989"/>
              <a:gd name="connsiteY428" fmla="*/ 1872159 h 2474387"/>
              <a:gd name="connsiteX429" fmla="*/ 1689201 w 3556989"/>
              <a:gd name="connsiteY429" fmla="*/ 1879316 h 2474387"/>
              <a:gd name="connsiteX430" fmla="*/ 1698704 w 3556989"/>
              <a:gd name="connsiteY430" fmla="*/ 1879316 h 2474387"/>
              <a:gd name="connsiteX431" fmla="*/ 1746686 w 3556989"/>
              <a:gd name="connsiteY431" fmla="*/ 1884829 h 2474387"/>
              <a:gd name="connsiteX432" fmla="*/ 1746686 w 3556989"/>
              <a:gd name="connsiteY432" fmla="*/ 1884829 h 2474387"/>
              <a:gd name="connsiteX433" fmla="*/ 1748915 w 3556989"/>
              <a:gd name="connsiteY433" fmla="*/ 1882952 h 2474387"/>
              <a:gd name="connsiteX434" fmla="*/ 1747073 w 3556989"/>
              <a:gd name="connsiteY434" fmla="*/ 1880395 h 2474387"/>
              <a:gd name="connsiteX435" fmla="*/ 1746803 w 3556989"/>
              <a:gd name="connsiteY435" fmla="*/ 1880371 h 2474387"/>
              <a:gd name="connsiteX436" fmla="*/ 1699525 w 3556989"/>
              <a:gd name="connsiteY436" fmla="*/ 1875679 h 2474387"/>
              <a:gd name="connsiteX437" fmla="*/ 1689671 w 3556989"/>
              <a:gd name="connsiteY437" fmla="*/ 1875679 h 2474387"/>
              <a:gd name="connsiteX438" fmla="*/ 1663275 w 3556989"/>
              <a:gd name="connsiteY438" fmla="*/ 1869578 h 2474387"/>
              <a:gd name="connsiteX439" fmla="*/ 1661515 w 3556989"/>
              <a:gd name="connsiteY439" fmla="*/ 1867701 h 2474387"/>
              <a:gd name="connsiteX440" fmla="*/ 1666442 w 3556989"/>
              <a:gd name="connsiteY440" fmla="*/ 1862422 h 2474387"/>
              <a:gd name="connsiteX441" fmla="*/ 1675006 w 3556989"/>
              <a:gd name="connsiteY441" fmla="*/ 1854914 h 2474387"/>
              <a:gd name="connsiteX442" fmla="*/ 1677939 w 3556989"/>
              <a:gd name="connsiteY442" fmla="*/ 1849987 h 2474387"/>
              <a:gd name="connsiteX443" fmla="*/ 1683101 w 3556989"/>
              <a:gd name="connsiteY443" fmla="*/ 1844590 h 2474387"/>
              <a:gd name="connsiteX444" fmla="*/ 1690609 w 3556989"/>
              <a:gd name="connsiteY444" fmla="*/ 1844590 h 2474387"/>
              <a:gd name="connsiteX445" fmla="*/ 1708324 w 3556989"/>
              <a:gd name="connsiteY445" fmla="*/ 1840015 h 2474387"/>
              <a:gd name="connsiteX446" fmla="*/ 1707620 w 3556989"/>
              <a:gd name="connsiteY446" fmla="*/ 1813971 h 2474387"/>
              <a:gd name="connsiteX447" fmla="*/ 1707620 w 3556989"/>
              <a:gd name="connsiteY447" fmla="*/ 1803530 h 2474387"/>
              <a:gd name="connsiteX448" fmla="*/ 1698117 w 3556989"/>
              <a:gd name="connsiteY448" fmla="*/ 1789804 h 2474387"/>
              <a:gd name="connsiteX449" fmla="*/ 1692134 w 3556989"/>
              <a:gd name="connsiteY449" fmla="*/ 1788983 h 2474387"/>
              <a:gd name="connsiteX450" fmla="*/ 1664917 w 3556989"/>
              <a:gd name="connsiteY450" fmla="*/ 1780653 h 2474387"/>
              <a:gd name="connsiteX451" fmla="*/ 1653889 w 3556989"/>
              <a:gd name="connsiteY451" fmla="*/ 1768335 h 2474387"/>
              <a:gd name="connsiteX452" fmla="*/ 1656470 w 3556989"/>
              <a:gd name="connsiteY452" fmla="*/ 1694896 h 2474387"/>
              <a:gd name="connsiteX453" fmla="*/ 1642041 w 3556989"/>
              <a:gd name="connsiteY453" fmla="*/ 1684220 h 2474387"/>
              <a:gd name="connsiteX454" fmla="*/ 1626203 w 3556989"/>
              <a:gd name="connsiteY454" fmla="*/ 1677768 h 2474387"/>
              <a:gd name="connsiteX455" fmla="*/ 1600159 w 3556989"/>
              <a:gd name="connsiteY455" fmla="*/ 1657589 h 2474387"/>
              <a:gd name="connsiteX456" fmla="*/ 1583969 w 3556989"/>
              <a:gd name="connsiteY456" fmla="*/ 1644685 h 2474387"/>
              <a:gd name="connsiteX457" fmla="*/ 1572238 w 3556989"/>
              <a:gd name="connsiteY457" fmla="*/ 1640461 h 2474387"/>
              <a:gd name="connsiteX458" fmla="*/ 1571416 w 3556989"/>
              <a:gd name="connsiteY458" fmla="*/ 1640461 h 2474387"/>
              <a:gd name="connsiteX459" fmla="*/ 1562853 w 3556989"/>
              <a:gd name="connsiteY459" fmla="*/ 1641869 h 2474387"/>
              <a:gd name="connsiteX460" fmla="*/ 1548540 w 3556989"/>
              <a:gd name="connsiteY460" fmla="*/ 1641869 h 2474387"/>
              <a:gd name="connsiteX461" fmla="*/ 1525077 w 3556989"/>
              <a:gd name="connsiteY461" fmla="*/ 1642573 h 2474387"/>
              <a:gd name="connsiteX462" fmla="*/ 1516044 w 3556989"/>
              <a:gd name="connsiteY462" fmla="*/ 1652310 h 2474387"/>
              <a:gd name="connsiteX463" fmla="*/ 1511938 w 3556989"/>
              <a:gd name="connsiteY463" fmla="*/ 1659936 h 2474387"/>
              <a:gd name="connsiteX464" fmla="*/ 1509709 w 3556989"/>
              <a:gd name="connsiteY464" fmla="*/ 1662634 h 2474387"/>
              <a:gd name="connsiteX465" fmla="*/ 1507362 w 3556989"/>
              <a:gd name="connsiteY465" fmla="*/ 1658880 h 2474387"/>
              <a:gd name="connsiteX466" fmla="*/ 1502787 w 3556989"/>
              <a:gd name="connsiteY466" fmla="*/ 1651606 h 2474387"/>
              <a:gd name="connsiteX467" fmla="*/ 1485190 w 3556989"/>
              <a:gd name="connsiteY467" fmla="*/ 1636238 h 2474387"/>
              <a:gd name="connsiteX468" fmla="*/ 1452224 w 3556989"/>
              <a:gd name="connsiteY468" fmla="*/ 1602803 h 2474387"/>
              <a:gd name="connsiteX469" fmla="*/ 1451051 w 3556989"/>
              <a:gd name="connsiteY469" fmla="*/ 1602803 h 2474387"/>
              <a:gd name="connsiteX470" fmla="*/ 1309686 w 3556989"/>
              <a:gd name="connsiteY470" fmla="*/ 1588373 h 2474387"/>
              <a:gd name="connsiteX471" fmla="*/ 1308630 w 3556989"/>
              <a:gd name="connsiteY471" fmla="*/ 1588373 h 2474387"/>
              <a:gd name="connsiteX472" fmla="*/ 1296899 w 3556989"/>
              <a:gd name="connsiteY472" fmla="*/ 1593183 h 2474387"/>
              <a:gd name="connsiteX473" fmla="*/ 1271441 w 3556989"/>
              <a:gd name="connsiteY473" fmla="*/ 1592597 h 2474387"/>
              <a:gd name="connsiteX474" fmla="*/ 1269681 w 3556989"/>
              <a:gd name="connsiteY474" fmla="*/ 1591893 h 2474387"/>
              <a:gd name="connsiteX475" fmla="*/ 1270386 w 3556989"/>
              <a:gd name="connsiteY475" fmla="*/ 1584619 h 2474387"/>
              <a:gd name="connsiteX476" fmla="*/ 1271441 w 3556989"/>
              <a:gd name="connsiteY476" fmla="*/ 1578049 h 2474387"/>
              <a:gd name="connsiteX477" fmla="*/ 1271441 w 3556989"/>
              <a:gd name="connsiteY477" fmla="*/ 1576173 h 2474387"/>
              <a:gd name="connsiteX478" fmla="*/ 1269095 w 3556989"/>
              <a:gd name="connsiteY478" fmla="*/ 1543794 h 2474387"/>
              <a:gd name="connsiteX479" fmla="*/ 1268039 w 3556989"/>
              <a:gd name="connsiteY479" fmla="*/ 1523029 h 2474387"/>
              <a:gd name="connsiteX480" fmla="*/ 1268743 w 3556989"/>
              <a:gd name="connsiteY480" fmla="*/ 1516224 h 2474387"/>
              <a:gd name="connsiteX481" fmla="*/ 1268743 w 3556989"/>
              <a:gd name="connsiteY481" fmla="*/ 1511180 h 2474387"/>
              <a:gd name="connsiteX482" fmla="*/ 1267218 w 3556989"/>
              <a:gd name="connsiteY482" fmla="*/ 1475985 h 2474387"/>
              <a:gd name="connsiteX483" fmla="*/ 1226509 w 3556989"/>
              <a:gd name="connsiteY483" fmla="*/ 1446891 h 2474387"/>
              <a:gd name="connsiteX484" fmla="*/ 1215951 w 3556989"/>
              <a:gd name="connsiteY484" fmla="*/ 1440321 h 2474387"/>
              <a:gd name="connsiteX485" fmla="*/ 1207856 w 3556989"/>
              <a:gd name="connsiteY485" fmla="*/ 1425657 h 2474387"/>
              <a:gd name="connsiteX486" fmla="*/ 1203633 w 3556989"/>
              <a:gd name="connsiteY486" fmla="*/ 1416154 h 2474387"/>
              <a:gd name="connsiteX487" fmla="*/ 1183689 w 3556989"/>
              <a:gd name="connsiteY487" fmla="*/ 1417797 h 2474387"/>
              <a:gd name="connsiteX488" fmla="*/ 1179818 w 3556989"/>
              <a:gd name="connsiteY488" fmla="*/ 1419909 h 2474387"/>
              <a:gd name="connsiteX489" fmla="*/ 1149316 w 3556989"/>
              <a:gd name="connsiteY489" fmla="*/ 1419087 h 2474387"/>
              <a:gd name="connsiteX490" fmla="*/ 1143098 w 3556989"/>
              <a:gd name="connsiteY490" fmla="*/ 1418383 h 2474387"/>
              <a:gd name="connsiteX491" fmla="*/ 1136411 w 3556989"/>
              <a:gd name="connsiteY491" fmla="*/ 1406065 h 2474387"/>
              <a:gd name="connsiteX492" fmla="*/ 1134417 w 3556989"/>
              <a:gd name="connsiteY492" fmla="*/ 1392809 h 2474387"/>
              <a:gd name="connsiteX493" fmla="*/ 1116819 w 3556989"/>
              <a:gd name="connsiteY493" fmla="*/ 1381077 h 2474387"/>
              <a:gd name="connsiteX494" fmla="*/ 1105088 w 3556989"/>
              <a:gd name="connsiteY494" fmla="*/ 1377557 h 2474387"/>
              <a:gd name="connsiteX495" fmla="*/ 1090423 w 3556989"/>
              <a:gd name="connsiteY495" fmla="*/ 1373099 h 2474387"/>
              <a:gd name="connsiteX496" fmla="*/ 1047017 w 3556989"/>
              <a:gd name="connsiteY496" fmla="*/ 1356793 h 2474387"/>
              <a:gd name="connsiteX497" fmla="*/ 1036341 w 3556989"/>
              <a:gd name="connsiteY497" fmla="*/ 1337436 h 2474387"/>
              <a:gd name="connsiteX498" fmla="*/ 1035168 w 3556989"/>
              <a:gd name="connsiteY498" fmla="*/ 1325704 h 2474387"/>
              <a:gd name="connsiteX499" fmla="*/ 1046899 w 3556989"/>
              <a:gd name="connsiteY499" fmla="*/ 1303883 h 2474387"/>
              <a:gd name="connsiteX500" fmla="*/ 1049363 w 3556989"/>
              <a:gd name="connsiteY500" fmla="*/ 1301772 h 2474387"/>
              <a:gd name="connsiteX501" fmla="*/ 1065787 w 3556989"/>
              <a:gd name="connsiteY501" fmla="*/ 1288515 h 2474387"/>
              <a:gd name="connsiteX502" fmla="*/ 1096055 w 3556989"/>
              <a:gd name="connsiteY502" fmla="*/ 1262940 h 2474387"/>
              <a:gd name="connsiteX503" fmla="*/ 1108959 w 3556989"/>
              <a:gd name="connsiteY503" fmla="*/ 1233729 h 2474387"/>
              <a:gd name="connsiteX504" fmla="*/ 1108959 w 3556989"/>
              <a:gd name="connsiteY504" fmla="*/ 1208154 h 2474387"/>
              <a:gd name="connsiteX505" fmla="*/ 1108959 w 3556989"/>
              <a:gd name="connsiteY505" fmla="*/ 1207333 h 2474387"/>
              <a:gd name="connsiteX506" fmla="*/ 1097228 w 3556989"/>
              <a:gd name="connsiteY506" fmla="*/ 1179998 h 2474387"/>
              <a:gd name="connsiteX507" fmla="*/ 1096055 w 3556989"/>
              <a:gd name="connsiteY507" fmla="*/ 1133072 h 2474387"/>
              <a:gd name="connsiteX508" fmla="*/ 1094647 w 3556989"/>
              <a:gd name="connsiteY508" fmla="*/ 1122748 h 2474387"/>
              <a:gd name="connsiteX509" fmla="*/ 1093826 w 3556989"/>
              <a:gd name="connsiteY509" fmla="*/ 1106911 h 2474387"/>
              <a:gd name="connsiteX510" fmla="*/ 1112831 w 3556989"/>
              <a:gd name="connsiteY510" fmla="*/ 1099989 h 2474387"/>
              <a:gd name="connsiteX511" fmla="*/ 1117171 w 3556989"/>
              <a:gd name="connsiteY511" fmla="*/ 1098933 h 2474387"/>
              <a:gd name="connsiteX512" fmla="*/ 1127378 w 3556989"/>
              <a:gd name="connsiteY512" fmla="*/ 1080398 h 2474387"/>
              <a:gd name="connsiteX513" fmla="*/ 1112479 w 3556989"/>
              <a:gd name="connsiteY513" fmla="*/ 1054002 h 2474387"/>
              <a:gd name="connsiteX514" fmla="*/ 1103211 w 3556989"/>
              <a:gd name="connsiteY514" fmla="*/ 1022209 h 2474387"/>
              <a:gd name="connsiteX515" fmla="*/ 1093708 w 3556989"/>
              <a:gd name="connsiteY515" fmla="*/ 940910 h 2474387"/>
              <a:gd name="connsiteX516" fmla="*/ 1093708 w 3556989"/>
              <a:gd name="connsiteY516" fmla="*/ 940910 h 2474387"/>
              <a:gd name="connsiteX517" fmla="*/ 1087373 w 3556989"/>
              <a:gd name="connsiteY517" fmla="*/ 907592 h 2474387"/>
              <a:gd name="connsiteX518" fmla="*/ 1156589 w 3556989"/>
              <a:gd name="connsiteY518" fmla="*/ 885537 h 2474387"/>
              <a:gd name="connsiteX519" fmla="*/ 1156589 w 3556989"/>
              <a:gd name="connsiteY519" fmla="*/ 885537 h 2474387"/>
              <a:gd name="connsiteX520" fmla="*/ 1187561 w 3556989"/>
              <a:gd name="connsiteY520" fmla="*/ 868878 h 2474387"/>
              <a:gd name="connsiteX521" fmla="*/ 1212080 w 3556989"/>
              <a:gd name="connsiteY521" fmla="*/ 863130 h 2474387"/>
              <a:gd name="connsiteX522" fmla="*/ 1230264 w 3556989"/>
              <a:gd name="connsiteY522" fmla="*/ 858554 h 2474387"/>
              <a:gd name="connsiteX523" fmla="*/ 1252905 w 3556989"/>
              <a:gd name="connsiteY523" fmla="*/ 840722 h 2474387"/>
              <a:gd name="connsiteX524" fmla="*/ 1255721 w 3556989"/>
              <a:gd name="connsiteY524" fmla="*/ 834270 h 2474387"/>
              <a:gd name="connsiteX525" fmla="*/ 1265810 w 3556989"/>
              <a:gd name="connsiteY525" fmla="*/ 833214 h 2474387"/>
              <a:gd name="connsiteX526" fmla="*/ 1278597 w 3556989"/>
              <a:gd name="connsiteY526" fmla="*/ 835091 h 2474387"/>
              <a:gd name="connsiteX527" fmla="*/ 1336317 w 3556989"/>
              <a:gd name="connsiteY527" fmla="*/ 832862 h 2474387"/>
              <a:gd name="connsiteX528" fmla="*/ 1347227 w 3556989"/>
              <a:gd name="connsiteY528" fmla="*/ 824181 h 2474387"/>
              <a:gd name="connsiteX529" fmla="*/ 1364942 w 3556989"/>
              <a:gd name="connsiteY529" fmla="*/ 810807 h 2474387"/>
              <a:gd name="connsiteX530" fmla="*/ 1380075 w 3556989"/>
              <a:gd name="connsiteY530" fmla="*/ 795439 h 2474387"/>
              <a:gd name="connsiteX531" fmla="*/ 1380075 w 3556989"/>
              <a:gd name="connsiteY531" fmla="*/ 792388 h 2474387"/>
              <a:gd name="connsiteX532" fmla="*/ 1380075 w 3556989"/>
              <a:gd name="connsiteY532" fmla="*/ 784763 h 2474387"/>
              <a:gd name="connsiteX533" fmla="*/ 1374796 w 3556989"/>
              <a:gd name="connsiteY533" fmla="*/ 781713 h 2474387"/>
              <a:gd name="connsiteX534" fmla="*/ 1367171 w 3556989"/>
              <a:gd name="connsiteY534" fmla="*/ 781009 h 2474387"/>
              <a:gd name="connsiteX535" fmla="*/ 1348400 w 3556989"/>
              <a:gd name="connsiteY535" fmla="*/ 776551 h 2474387"/>
              <a:gd name="connsiteX536" fmla="*/ 1335730 w 3556989"/>
              <a:gd name="connsiteY536" fmla="*/ 734200 h 247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3556989" h="2474387">
                <a:moveTo>
                  <a:pt x="1335847" y="734435"/>
                </a:moveTo>
                <a:cubicBezTo>
                  <a:pt x="1338288" y="734177"/>
                  <a:pt x="1340669" y="733496"/>
                  <a:pt x="1342886" y="732440"/>
                </a:cubicBezTo>
                <a:cubicBezTo>
                  <a:pt x="1351098" y="728569"/>
                  <a:pt x="1351568" y="726105"/>
                  <a:pt x="1361774" y="726692"/>
                </a:cubicBezTo>
                <a:cubicBezTo>
                  <a:pt x="1376415" y="726422"/>
                  <a:pt x="1390939" y="723935"/>
                  <a:pt x="1404829" y="719301"/>
                </a:cubicBezTo>
                <a:lnTo>
                  <a:pt x="1413510" y="715077"/>
                </a:lnTo>
                <a:cubicBezTo>
                  <a:pt x="1428796" y="708578"/>
                  <a:pt x="1443343" y="700484"/>
                  <a:pt x="1456917" y="690910"/>
                </a:cubicBezTo>
                <a:cubicBezTo>
                  <a:pt x="1461375" y="684634"/>
                  <a:pt x="1467827" y="680035"/>
                  <a:pt x="1475218" y="677889"/>
                </a:cubicBezTo>
                <a:cubicBezTo>
                  <a:pt x="1484932" y="675695"/>
                  <a:pt x="1494164" y="671718"/>
                  <a:pt x="1502435" y="666157"/>
                </a:cubicBezTo>
                <a:cubicBezTo>
                  <a:pt x="1508536" y="661347"/>
                  <a:pt x="1518507" y="645392"/>
                  <a:pt x="1529183" y="640817"/>
                </a:cubicBezTo>
                <a:cubicBezTo>
                  <a:pt x="1539859" y="636241"/>
                  <a:pt x="1570361" y="620404"/>
                  <a:pt x="1585494" y="620404"/>
                </a:cubicBezTo>
                <a:lnTo>
                  <a:pt x="1603326" y="620404"/>
                </a:lnTo>
                <a:cubicBezTo>
                  <a:pt x="1603326" y="620404"/>
                  <a:pt x="1641806" y="622633"/>
                  <a:pt x="1653889" y="622281"/>
                </a:cubicBezTo>
                <a:cubicBezTo>
                  <a:pt x="1658758" y="622340"/>
                  <a:pt x="1663627" y="621988"/>
                  <a:pt x="1668437" y="621225"/>
                </a:cubicBezTo>
                <a:cubicBezTo>
                  <a:pt x="1668437" y="621225"/>
                  <a:pt x="1668437" y="616650"/>
                  <a:pt x="1683218" y="617002"/>
                </a:cubicBezTo>
                <a:cubicBezTo>
                  <a:pt x="1698000" y="617354"/>
                  <a:pt x="1711022" y="628733"/>
                  <a:pt x="1724044" y="630141"/>
                </a:cubicBezTo>
                <a:cubicBezTo>
                  <a:pt x="1747765" y="630411"/>
                  <a:pt x="1771416" y="627654"/>
                  <a:pt x="1794433" y="621929"/>
                </a:cubicBezTo>
                <a:cubicBezTo>
                  <a:pt x="1805226" y="617354"/>
                  <a:pt x="1863884" y="618762"/>
                  <a:pt x="1881364" y="614186"/>
                </a:cubicBezTo>
                <a:cubicBezTo>
                  <a:pt x="1898844" y="609611"/>
                  <a:pt x="1947178" y="605270"/>
                  <a:pt x="1953865" y="600695"/>
                </a:cubicBezTo>
                <a:cubicBezTo>
                  <a:pt x="1965010" y="595040"/>
                  <a:pt x="1976835" y="590852"/>
                  <a:pt x="1989059" y="588259"/>
                </a:cubicBezTo>
                <a:lnTo>
                  <a:pt x="2000791" y="585444"/>
                </a:lnTo>
                <a:lnTo>
                  <a:pt x="2003724" y="584036"/>
                </a:lnTo>
                <a:lnTo>
                  <a:pt x="2022377" y="575472"/>
                </a:lnTo>
                <a:cubicBezTo>
                  <a:pt x="2031516" y="571894"/>
                  <a:pt x="2041324" y="570334"/>
                  <a:pt x="2051119" y="570897"/>
                </a:cubicBezTo>
                <a:cubicBezTo>
                  <a:pt x="2065784" y="570897"/>
                  <a:pt x="2070711" y="569958"/>
                  <a:pt x="2070711" y="569958"/>
                </a:cubicBezTo>
                <a:cubicBezTo>
                  <a:pt x="2079650" y="568292"/>
                  <a:pt x="2088367" y="565536"/>
                  <a:pt x="2096638" y="561746"/>
                </a:cubicBezTo>
                <a:cubicBezTo>
                  <a:pt x="2104029" y="557171"/>
                  <a:pt x="2106844" y="555763"/>
                  <a:pt x="2106844" y="555763"/>
                </a:cubicBezTo>
                <a:cubicBezTo>
                  <a:pt x="2120018" y="551176"/>
                  <a:pt x="2133557" y="547715"/>
                  <a:pt x="2147318" y="545439"/>
                </a:cubicBezTo>
                <a:cubicBezTo>
                  <a:pt x="2162686" y="543680"/>
                  <a:pt x="2194244" y="541451"/>
                  <a:pt x="2202339" y="534881"/>
                </a:cubicBezTo>
                <a:lnTo>
                  <a:pt x="2214774" y="524205"/>
                </a:lnTo>
                <a:cubicBezTo>
                  <a:pt x="2214774" y="524205"/>
                  <a:pt x="2218411" y="517166"/>
                  <a:pt x="2232606" y="516697"/>
                </a:cubicBezTo>
                <a:cubicBezTo>
                  <a:pt x="2246801" y="516228"/>
                  <a:pt x="2250321" y="515993"/>
                  <a:pt x="2250321" y="515993"/>
                </a:cubicBezTo>
                <a:cubicBezTo>
                  <a:pt x="2250321" y="515993"/>
                  <a:pt x="2251729" y="519278"/>
                  <a:pt x="2262053" y="510714"/>
                </a:cubicBezTo>
                <a:cubicBezTo>
                  <a:pt x="2272376" y="502150"/>
                  <a:pt x="2268857" y="491357"/>
                  <a:pt x="2281292" y="492882"/>
                </a:cubicBezTo>
                <a:cubicBezTo>
                  <a:pt x="2293727" y="494407"/>
                  <a:pt x="2300532" y="494173"/>
                  <a:pt x="2303347" y="490536"/>
                </a:cubicBezTo>
                <a:cubicBezTo>
                  <a:pt x="2306163" y="486899"/>
                  <a:pt x="2326810" y="464609"/>
                  <a:pt x="2337604" y="464140"/>
                </a:cubicBezTo>
                <a:cubicBezTo>
                  <a:pt x="2348396" y="463671"/>
                  <a:pt x="2350860" y="463436"/>
                  <a:pt x="2350860" y="463436"/>
                </a:cubicBezTo>
                <a:cubicBezTo>
                  <a:pt x="2350860" y="463436"/>
                  <a:pt x="2387345" y="458392"/>
                  <a:pt x="2403183" y="454285"/>
                </a:cubicBezTo>
                <a:cubicBezTo>
                  <a:pt x="2421437" y="449675"/>
                  <a:pt x="2439175" y="443187"/>
                  <a:pt x="2456092" y="434929"/>
                </a:cubicBezTo>
                <a:cubicBezTo>
                  <a:pt x="2464422" y="429063"/>
                  <a:pt x="2471226" y="399030"/>
                  <a:pt x="2480142" y="393164"/>
                </a:cubicBezTo>
                <a:cubicBezTo>
                  <a:pt x="2489058" y="388225"/>
                  <a:pt x="2498502" y="384283"/>
                  <a:pt x="2508297" y="381432"/>
                </a:cubicBezTo>
                <a:cubicBezTo>
                  <a:pt x="2508297" y="381432"/>
                  <a:pt x="2514398" y="382019"/>
                  <a:pt x="2519208" y="371109"/>
                </a:cubicBezTo>
                <a:cubicBezTo>
                  <a:pt x="2521237" y="366838"/>
                  <a:pt x="2523009" y="362451"/>
                  <a:pt x="2524487" y="357969"/>
                </a:cubicBezTo>
                <a:cubicBezTo>
                  <a:pt x="2524487" y="357969"/>
                  <a:pt x="2522610" y="345182"/>
                  <a:pt x="2530939" y="342718"/>
                </a:cubicBezTo>
                <a:cubicBezTo>
                  <a:pt x="2534423" y="341721"/>
                  <a:pt x="2537802" y="340384"/>
                  <a:pt x="2541029" y="338730"/>
                </a:cubicBezTo>
                <a:cubicBezTo>
                  <a:pt x="2541029" y="338730"/>
                  <a:pt x="2569419" y="337439"/>
                  <a:pt x="2570592" y="329931"/>
                </a:cubicBezTo>
                <a:cubicBezTo>
                  <a:pt x="2571765" y="322423"/>
                  <a:pt x="2565782" y="305647"/>
                  <a:pt x="2577513" y="300837"/>
                </a:cubicBezTo>
                <a:cubicBezTo>
                  <a:pt x="2589245" y="296027"/>
                  <a:pt x="2588541" y="289105"/>
                  <a:pt x="2602854" y="296966"/>
                </a:cubicBezTo>
                <a:cubicBezTo>
                  <a:pt x="2617166" y="304825"/>
                  <a:pt x="2615641" y="318669"/>
                  <a:pt x="2644735" y="309870"/>
                </a:cubicBezTo>
                <a:cubicBezTo>
                  <a:pt x="2673829" y="301072"/>
                  <a:pt x="2668198" y="304708"/>
                  <a:pt x="2689784" y="309870"/>
                </a:cubicBezTo>
                <a:cubicBezTo>
                  <a:pt x="2702865" y="314622"/>
                  <a:pt x="2717295" y="313988"/>
                  <a:pt x="2729906" y="308110"/>
                </a:cubicBezTo>
                <a:cubicBezTo>
                  <a:pt x="2741638" y="302949"/>
                  <a:pt x="2748677" y="290278"/>
                  <a:pt x="2762872" y="287228"/>
                </a:cubicBezTo>
                <a:lnTo>
                  <a:pt x="2778827" y="283709"/>
                </a:lnTo>
                <a:cubicBezTo>
                  <a:pt x="2785443" y="284413"/>
                  <a:pt x="2792130" y="283486"/>
                  <a:pt x="2798301" y="281010"/>
                </a:cubicBezTo>
                <a:cubicBezTo>
                  <a:pt x="2804519" y="277139"/>
                  <a:pt x="2808390" y="270921"/>
                  <a:pt x="2815898" y="270921"/>
                </a:cubicBezTo>
                <a:cubicBezTo>
                  <a:pt x="2829941" y="271039"/>
                  <a:pt x="2843773" y="267484"/>
                  <a:pt x="2856020" y="260598"/>
                </a:cubicBezTo>
                <a:cubicBezTo>
                  <a:pt x="2870802" y="251447"/>
                  <a:pt x="2920661" y="233498"/>
                  <a:pt x="2927113" y="226576"/>
                </a:cubicBezTo>
                <a:lnTo>
                  <a:pt x="2933683" y="219655"/>
                </a:lnTo>
                <a:cubicBezTo>
                  <a:pt x="2931313" y="216088"/>
                  <a:pt x="2932287" y="211290"/>
                  <a:pt x="2935853" y="208920"/>
                </a:cubicBezTo>
                <a:cubicBezTo>
                  <a:pt x="2936522" y="208474"/>
                  <a:pt x="2937250" y="208146"/>
                  <a:pt x="2938024" y="207923"/>
                </a:cubicBezTo>
                <a:cubicBezTo>
                  <a:pt x="2947644" y="203700"/>
                  <a:pt x="2951046" y="206750"/>
                  <a:pt x="2957146" y="211442"/>
                </a:cubicBezTo>
                <a:cubicBezTo>
                  <a:pt x="2963246" y="216135"/>
                  <a:pt x="2968878" y="223174"/>
                  <a:pt x="2972045" y="214023"/>
                </a:cubicBezTo>
                <a:cubicBezTo>
                  <a:pt x="2975213" y="204873"/>
                  <a:pt x="2977207" y="168622"/>
                  <a:pt x="2985067" y="162991"/>
                </a:cubicBezTo>
                <a:cubicBezTo>
                  <a:pt x="2992927" y="157360"/>
                  <a:pt x="3013810" y="159589"/>
                  <a:pt x="3021787" y="156070"/>
                </a:cubicBezTo>
                <a:cubicBezTo>
                  <a:pt x="3029764" y="152550"/>
                  <a:pt x="3032697" y="151612"/>
                  <a:pt x="3032697" y="151612"/>
                </a:cubicBezTo>
                <a:cubicBezTo>
                  <a:pt x="3032697" y="151612"/>
                  <a:pt x="3042200" y="139880"/>
                  <a:pt x="3046188" y="136009"/>
                </a:cubicBezTo>
                <a:cubicBezTo>
                  <a:pt x="3050177" y="132137"/>
                  <a:pt x="3068947" y="133545"/>
                  <a:pt x="3084082" y="133545"/>
                </a:cubicBezTo>
                <a:cubicBezTo>
                  <a:pt x="3099215" y="133545"/>
                  <a:pt x="3109186" y="143165"/>
                  <a:pt x="3129483" y="132607"/>
                </a:cubicBezTo>
                <a:cubicBezTo>
                  <a:pt x="3149778" y="122048"/>
                  <a:pt x="3220519" y="90373"/>
                  <a:pt x="3225094" y="89083"/>
                </a:cubicBezTo>
                <a:cubicBezTo>
                  <a:pt x="3229670" y="87792"/>
                  <a:pt x="3247032" y="102808"/>
                  <a:pt x="3250200" y="104216"/>
                </a:cubicBezTo>
                <a:cubicBezTo>
                  <a:pt x="3253368" y="105624"/>
                  <a:pt x="3255831" y="106445"/>
                  <a:pt x="3261931" y="101635"/>
                </a:cubicBezTo>
                <a:cubicBezTo>
                  <a:pt x="3264818" y="99500"/>
                  <a:pt x="3267551" y="97189"/>
                  <a:pt x="3270144" y="94714"/>
                </a:cubicBezTo>
                <a:cubicBezTo>
                  <a:pt x="3276678" y="92285"/>
                  <a:pt x="3283435" y="90514"/>
                  <a:pt x="3290321" y="89435"/>
                </a:cubicBezTo>
                <a:cubicBezTo>
                  <a:pt x="3298065" y="88848"/>
                  <a:pt x="3300528" y="88848"/>
                  <a:pt x="3300528" y="88848"/>
                </a:cubicBezTo>
                <a:cubicBezTo>
                  <a:pt x="3300528" y="88848"/>
                  <a:pt x="3317539" y="94362"/>
                  <a:pt x="3321879" y="91429"/>
                </a:cubicBezTo>
                <a:cubicBezTo>
                  <a:pt x="3326220" y="88496"/>
                  <a:pt x="3328449" y="86502"/>
                  <a:pt x="3328449" y="86502"/>
                </a:cubicBezTo>
                <a:cubicBezTo>
                  <a:pt x="3328449" y="86502"/>
                  <a:pt x="3358365" y="46145"/>
                  <a:pt x="3363644" y="46028"/>
                </a:cubicBezTo>
                <a:cubicBezTo>
                  <a:pt x="3370378" y="46415"/>
                  <a:pt x="3376455" y="50169"/>
                  <a:pt x="3379833" y="56000"/>
                </a:cubicBezTo>
                <a:lnTo>
                  <a:pt x="3384409" y="63039"/>
                </a:lnTo>
                <a:cubicBezTo>
                  <a:pt x="3384409" y="63039"/>
                  <a:pt x="3391565" y="61279"/>
                  <a:pt x="3396140" y="59636"/>
                </a:cubicBezTo>
                <a:cubicBezTo>
                  <a:pt x="3398252" y="58886"/>
                  <a:pt x="3400411" y="58264"/>
                  <a:pt x="3402592" y="57759"/>
                </a:cubicBezTo>
                <a:cubicBezTo>
                  <a:pt x="3402592" y="57759"/>
                  <a:pt x="3419252" y="56000"/>
                  <a:pt x="3422419" y="51776"/>
                </a:cubicBezTo>
                <a:cubicBezTo>
                  <a:pt x="3425586" y="47553"/>
                  <a:pt x="3426290" y="46145"/>
                  <a:pt x="3426290" y="46145"/>
                </a:cubicBezTo>
                <a:lnTo>
                  <a:pt x="3432274" y="27844"/>
                </a:lnTo>
                <a:cubicBezTo>
                  <a:pt x="3453566" y="18635"/>
                  <a:pt x="3475574" y="11185"/>
                  <a:pt x="3498087" y="5554"/>
                </a:cubicBezTo>
                <a:cubicBezTo>
                  <a:pt x="3515919" y="3325"/>
                  <a:pt x="3565544" y="-7585"/>
                  <a:pt x="3555572" y="7783"/>
                </a:cubicBezTo>
                <a:cubicBezTo>
                  <a:pt x="3545600" y="23151"/>
                  <a:pt x="3532109" y="28665"/>
                  <a:pt x="3532109" y="45324"/>
                </a:cubicBezTo>
                <a:cubicBezTo>
                  <a:pt x="3532109" y="61983"/>
                  <a:pt x="3527065" y="64916"/>
                  <a:pt x="3519204" y="76647"/>
                </a:cubicBezTo>
                <a:cubicBezTo>
                  <a:pt x="3515274" y="81797"/>
                  <a:pt x="3512189" y="87546"/>
                  <a:pt x="3510054" y="93658"/>
                </a:cubicBezTo>
                <a:cubicBezTo>
                  <a:pt x="3510054" y="93658"/>
                  <a:pt x="3503953" y="131785"/>
                  <a:pt x="3497266" y="137651"/>
                </a:cubicBezTo>
                <a:cubicBezTo>
                  <a:pt x="3494380" y="140126"/>
                  <a:pt x="3491775" y="142919"/>
                  <a:pt x="3489523" y="145981"/>
                </a:cubicBezTo>
                <a:cubicBezTo>
                  <a:pt x="3478156" y="152515"/>
                  <a:pt x="3465967" y="157477"/>
                  <a:pt x="3453273" y="160762"/>
                </a:cubicBezTo>
                <a:cubicBezTo>
                  <a:pt x="3448873" y="161114"/>
                  <a:pt x="3444439" y="160798"/>
                  <a:pt x="3440133" y="159824"/>
                </a:cubicBezTo>
                <a:cubicBezTo>
                  <a:pt x="3434808" y="157595"/>
                  <a:pt x="3428742" y="157935"/>
                  <a:pt x="3423709" y="160762"/>
                </a:cubicBezTo>
                <a:cubicBezTo>
                  <a:pt x="3420261" y="163343"/>
                  <a:pt x="3417152" y="166335"/>
                  <a:pt x="3414441" y="169678"/>
                </a:cubicBezTo>
                <a:cubicBezTo>
                  <a:pt x="3414441" y="169678"/>
                  <a:pt x="3417843" y="170851"/>
                  <a:pt x="3399659" y="171321"/>
                </a:cubicBezTo>
                <a:cubicBezTo>
                  <a:pt x="3381476" y="171790"/>
                  <a:pt x="3369040" y="171321"/>
                  <a:pt x="3357895" y="178359"/>
                </a:cubicBezTo>
                <a:cubicBezTo>
                  <a:pt x="3331675" y="188496"/>
                  <a:pt x="3304634" y="196344"/>
                  <a:pt x="3277065" y="201823"/>
                </a:cubicBezTo>
                <a:cubicBezTo>
                  <a:pt x="3269205" y="202878"/>
                  <a:pt x="3178051" y="247341"/>
                  <a:pt x="3174180" y="254732"/>
                </a:cubicBezTo>
                <a:cubicBezTo>
                  <a:pt x="3168643" y="266569"/>
                  <a:pt x="3161803" y="277749"/>
                  <a:pt x="3153767" y="288049"/>
                </a:cubicBezTo>
                <a:lnTo>
                  <a:pt x="3150013" y="289340"/>
                </a:lnTo>
                <a:cubicBezTo>
                  <a:pt x="3141343" y="289633"/>
                  <a:pt x="3133647" y="294948"/>
                  <a:pt x="3130304" y="302949"/>
                </a:cubicBezTo>
                <a:cubicBezTo>
                  <a:pt x="3126315" y="316088"/>
                  <a:pt x="3117165" y="355388"/>
                  <a:pt x="3100858" y="359964"/>
                </a:cubicBezTo>
                <a:cubicBezTo>
                  <a:pt x="3071317" y="369267"/>
                  <a:pt x="3042458" y="380635"/>
                  <a:pt x="3014514" y="393985"/>
                </a:cubicBezTo>
                <a:cubicBezTo>
                  <a:pt x="3005598" y="399124"/>
                  <a:pt x="2997643" y="405787"/>
                  <a:pt x="2991051" y="413694"/>
                </a:cubicBezTo>
                <a:lnTo>
                  <a:pt x="2984598" y="421554"/>
                </a:lnTo>
                <a:cubicBezTo>
                  <a:pt x="2984598" y="421554"/>
                  <a:pt x="2948465" y="441733"/>
                  <a:pt x="2944593" y="444314"/>
                </a:cubicBezTo>
                <a:cubicBezTo>
                  <a:pt x="2940722" y="446895"/>
                  <a:pt x="2905293" y="460151"/>
                  <a:pt x="2897667" y="474464"/>
                </a:cubicBezTo>
                <a:cubicBezTo>
                  <a:pt x="2888740" y="487075"/>
                  <a:pt x="2876586" y="497035"/>
                  <a:pt x="2862473" y="503323"/>
                </a:cubicBezTo>
                <a:cubicBezTo>
                  <a:pt x="2857897" y="505200"/>
                  <a:pt x="2758062" y="546026"/>
                  <a:pt x="2747621" y="548255"/>
                </a:cubicBezTo>
                <a:cubicBezTo>
                  <a:pt x="2733989" y="552373"/>
                  <a:pt x="2721248" y="559013"/>
                  <a:pt x="2710080" y="567847"/>
                </a:cubicBezTo>
                <a:cubicBezTo>
                  <a:pt x="2699521" y="576176"/>
                  <a:pt x="2680751" y="598466"/>
                  <a:pt x="2659048" y="600578"/>
                </a:cubicBezTo>
                <a:cubicBezTo>
                  <a:pt x="2637344" y="602689"/>
                  <a:pt x="2590184" y="609259"/>
                  <a:pt x="2576927" y="615711"/>
                </a:cubicBezTo>
                <a:cubicBezTo>
                  <a:pt x="2563670" y="622164"/>
                  <a:pt x="2558626" y="634951"/>
                  <a:pt x="2550179" y="637180"/>
                </a:cubicBezTo>
                <a:cubicBezTo>
                  <a:pt x="2541732" y="639409"/>
                  <a:pt x="2485304" y="663341"/>
                  <a:pt x="2474862" y="668151"/>
                </a:cubicBezTo>
                <a:cubicBezTo>
                  <a:pt x="2459353" y="678616"/>
                  <a:pt x="2444466" y="689984"/>
                  <a:pt x="2430283" y="702173"/>
                </a:cubicBezTo>
                <a:cubicBezTo>
                  <a:pt x="2424182" y="706631"/>
                  <a:pt x="2379368" y="740652"/>
                  <a:pt x="2375731" y="747574"/>
                </a:cubicBezTo>
                <a:cubicBezTo>
                  <a:pt x="2363213" y="767881"/>
                  <a:pt x="2348326" y="786628"/>
                  <a:pt x="2331386" y="803416"/>
                </a:cubicBezTo>
                <a:cubicBezTo>
                  <a:pt x="2320827" y="809986"/>
                  <a:pt x="2297364" y="809986"/>
                  <a:pt x="2303817" y="823125"/>
                </a:cubicBezTo>
                <a:cubicBezTo>
                  <a:pt x="2310269" y="836264"/>
                  <a:pt x="2320827" y="834857"/>
                  <a:pt x="2313436" y="850108"/>
                </a:cubicBezTo>
                <a:cubicBezTo>
                  <a:pt x="2303371" y="869570"/>
                  <a:pt x="2291839" y="888235"/>
                  <a:pt x="2278946" y="905950"/>
                </a:cubicBezTo>
                <a:cubicBezTo>
                  <a:pt x="2271625" y="914960"/>
                  <a:pt x="2261911" y="921717"/>
                  <a:pt x="2250907" y="925424"/>
                </a:cubicBezTo>
                <a:cubicBezTo>
                  <a:pt x="2247634" y="926234"/>
                  <a:pt x="2244303" y="926703"/>
                  <a:pt x="2240936" y="926832"/>
                </a:cubicBezTo>
                <a:cubicBezTo>
                  <a:pt x="2220863" y="928779"/>
                  <a:pt x="2200685" y="929483"/>
                  <a:pt x="2180518" y="928943"/>
                </a:cubicBezTo>
                <a:cubicBezTo>
                  <a:pt x="2167848" y="927184"/>
                  <a:pt x="2128665" y="927184"/>
                  <a:pt x="2115995" y="920731"/>
                </a:cubicBezTo>
                <a:cubicBezTo>
                  <a:pt x="2105131" y="915206"/>
                  <a:pt x="2092919" y="912930"/>
                  <a:pt x="2080800" y="914162"/>
                </a:cubicBezTo>
                <a:lnTo>
                  <a:pt x="2072471" y="914162"/>
                </a:lnTo>
                <a:cubicBezTo>
                  <a:pt x="2052797" y="912238"/>
                  <a:pt x="2033041" y="916989"/>
                  <a:pt x="2016394" y="927653"/>
                </a:cubicBezTo>
                <a:cubicBezTo>
                  <a:pt x="1992931" y="944898"/>
                  <a:pt x="1949172" y="1011299"/>
                  <a:pt x="1943893" y="1015757"/>
                </a:cubicBezTo>
                <a:cubicBezTo>
                  <a:pt x="1938614" y="1020215"/>
                  <a:pt x="1921251" y="1021857"/>
                  <a:pt x="1917380" y="1033589"/>
                </a:cubicBezTo>
                <a:cubicBezTo>
                  <a:pt x="1913098" y="1048981"/>
                  <a:pt x="1906012" y="1063457"/>
                  <a:pt x="1896498" y="1076292"/>
                </a:cubicBezTo>
                <a:cubicBezTo>
                  <a:pt x="1883710" y="1092364"/>
                  <a:pt x="1867169" y="1101280"/>
                  <a:pt x="1869398" y="1112425"/>
                </a:cubicBezTo>
                <a:cubicBezTo>
                  <a:pt x="1873175" y="1137542"/>
                  <a:pt x="1872425" y="1163129"/>
                  <a:pt x="1867169" y="1187976"/>
                </a:cubicBezTo>
                <a:cubicBezTo>
                  <a:pt x="1862429" y="1208952"/>
                  <a:pt x="1856469" y="1229635"/>
                  <a:pt x="1849337" y="1249918"/>
                </a:cubicBezTo>
                <a:cubicBezTo>
                  <a:pt x="1843588" y="1260477"/>
                  <a:pt x="1838309" y="1281359"/>
                  <a:pt x="1847929" y="1289688"/>
                </a:cubicBezTo>
                <a:cubicBezTo>
                  <a:pt x="1857549" y="1298018"/>
                  <a:pt x="1875029" y="1302593"/>
                  <a:pt x="1867169" y="1313151"/>
                </a:cubicBezTo>
                <a:cubicBezTo>
                  <a:pt x="1859309" y="1323710"/>
                  <a:pt x="1855437" y="1328872"/>
                  <a:pt x="1862711" y="1345061"/>
                </a:cubicBezTo>
                <a:cubicBezTo>
                  <a:pt x="1869984" y="1361251"/>
                  <a:pt x="1869750" y="1371223"/>
                  <a:pt x="1877610" y="1374273"/>
                </a:cubicBezTo>
                <a:cubicBezTo>
                  <a:pt x="1885470" y="1377323"/>
                  <a:pt x="1901073" y="1386004"/>
                  <a:pt x="1902950" y="1394334"/>
                </a:cubicBezTo>
                <a:cubicBezTo>
                  <a:pt x="1904827" y="1402663"/>
                  <a:pt x="1913156" y="1439265"/>
                  <a:pt x="1931457" y="1454868"/>
                </a:cubicBezTo>
                <a:cubicBezTo>
                  <a:pt x="1949759" y="1470471"/>
                  <a:pt x="1962898" y="1482437"/>
                  <a:pt x="1966652" y="1494873"/>
                </a:cubicBezTo>
                <a:cubicBezTo>
                  <a:pt x="1970406" y="1507308"/>
                  <a:pt x="1965244" y="1518336"/>
                  <a:pt x="1972635" y="1532766"/>
                </a:cubicBezTo>
                <a:cubicBezTo>
                  <a:pt x="1980026" y="1547196"/>
                  <a:pt x="2004545" y="1567960"/>
                  <a:pt x="2010528" y="1582038"/>
                </a:cubicBezTo>
                <a:cubicBezTo>
                  <a:pt x="2016511" y="1596116"/>
                  <a:pt x="2017332" y="1598814"/>
                  <a:pt x="2017332" y="1598814"/>
                </a:cubicBezTo>
                <a:cubicBezTo>
                  <a:pt x="2017332" y="1598814"/>
                  <a:pt x="2007830" y="1601864"/>
                  <a:pt x="2020500" y="1617820"/>
                </a:cubicBezTo>
                <a:cubicBezTo>
                  <a:pt x="2029428" y="1630619"/>
                  <a:pt x="2036795" y="1644450"/>
                  <a:pt x="2042438" y="1658997"/>
                </a:cubicBezTo>
                <a:cubicBezTo>
                  <a:pt x="2045254" y="1662869"/>
                  <a:pt x="2071884" y="1675421"/>
                  <a:pt x="2083147" y="1684455"/>
                </a:cubicBezTo>
                <a:cubicBezTo>
                  <a:pt x="2094409" y="1693488"/>
                  <a:pt x="2117168" y="1726454"/>
                  <a:pt x="2117168" y="1736895"/>
                </a:cubicBezTo>
                <a:cubicBezTo>
                  <a:pt x="2117168" y="1747336"/>
                  <a:pt x="2135352" y="1766341"/>
                  <a:pt x="2156469" y="1793206"/>
                </a:cubicBezTo>
                <a:cubicBezTo>
                  <a:pt x="2172951" y="1811695"/>
                  <a:pt x="2185199" y="1833551"/>
                  <a:pt x="2192367" y="1857260"/>
                </a:cubicBezTo>
                <a:cubicBezTo>
                  <a:pt x="2198233" y="1878846"/>
                  <a:pt x="2208087" y="1895153"/>
                  <a:pt x="2200110" y="1897969"/>
                </a:cubicBezTo>
                <a:cubicBezTo>
                  <a:pt x="2192132" y="1900784"/>
                  <a:pt x="2187088" y="1904421"/>
                  <a:pt x="2189786" y="1915449"/>
                </a:cubicBezTo>
                <a:cubicBezTo>
                  <a:pt x="2192484" y="1926476"/>
                  <a:pt x="2188261" y="1929057"/>
                  <a:pt x="2203512" y="1941610"/>
                </a:cubicBezTo>
                <a:cubicBezTo>
                  <a:pt x="2218763" y="1954163"/>
                  <a:pt x="2222634" y="1962609"/>
                  <a:pt x="2222282" y="1966598"/>
                </a:cubicBezTo>
                <a:cubicBezTo>
                  <a:pt x="2221931" y="1970587"/>
                  <a:pt x="2214774" y="1973637"/>
                  <a:pt x="2209964" y="1973051"/>
                </a:cubicBezTo>
                <a:cubicBezTo>
                  <a:pt x="2205154" y="1972464"/>
                  <a:pt x="2195535" y="1963900"/>
                  <a:pt x="2182630" y="1963079"/>
                </a:cubicBezTo>
                <a:cubicBezTo>
                  <a:pt x="2173632" y="1963477"/>
                  <a:pt x="2164786" y="1960686"/>
                  <a:pt x="2157642" y="1955219"/>
                </a:cubicBezTo>
                <a:cubicBezTo>
                  <a:pt x="2147201" y="1948649"/>
                  <a:pt x="2063789" y="1904186"/>
                  <a:pt x="2055577" y="1901488"/>
                </a:cubicBezTo>
                <a:cubicBezTo>
                  <a:pt x="2047365" y="1898790"/>
                  <a:pt x="2035164" y="1901488"/>
                  <a:pt x="2026366" y="1892807"/>
                </a:cubicBezTo>
                <a:cubicBezTo>
                  <a:pt x="2017567" y="1884126"/>
                  <a:pt x="2022964" y="1879668"/>
                  <a:pt x="2002316" y="1875796"/>
                </a:cubicBezTo>
                <a:cubicBezTo>
                  <a:pt x="1981668" y="1871925"/>
                  <a:pt x="1936033" y="1868874"/>
                  <a:pt x="1932631" y="1868874"/>
                </a:cubicBezTo>
                <a:lnTo>
                  <a:pt x="1924301" y="1868874"/>
                </a:lnTo>
                <a:lnTo>
                  <a:pt x="1898140" y="1875796"/>
                </a:lnTo>
                <a:cubicBezTo>
                  <a:pt x="1898140" y="1875796"/>
                  <a:pt x="1877727" y="1880606"/>
                  <a:pt x="1858487" y="1884478"/>
                </a:cubicBezTo>
                <a:cubicBezTo>
                  <a:pt x="1839248" y="1888349"/>
                  <a:pt x="1820008" y="1892807"/>
                  <a:pt x="1810036" y="1894566"/>
                </a:cubicBezTo>
                <a:cubicBezTo>
                  <a:pt x="1807819" y="1894860"/>
                  <a:pt x="1805566" y="1894860"/>
                  <a:pt x="1803349" y="1894566"/>
                </a:cubicBezTo>
                <a:cubicBezTo>
                  <a:pt x="1798774" y="1893628"/>
                  <a:pt x="1795489" y="1892807"/>
                  <a:pt x="1785165" y="1906298"/>
                </a:cubicBezTo>
                <a:cubicBezTo>
                  <a:pt x="1771756" y="1922675"/>
                  <a:pt x="1755930" y="1936918"/>
                  <a:pt x="1738239" y="1948532"/>
                </a:cubicBezTo>
                <a:cubicBezTo>
                  <a:pt x="1732491" y="1951230"/>
                  <a:pt x="1721228" y="1967419"/>
                  <a:pt x="1709262" y="1967419"/>
                </a:cubicBezTo>
                <a:cubicBezTo>
                  <a:pt x="1697613" y="1969226"/>
                  <a:pt x="1685752" y="1965976"/>
                  <a:pt x="1676648" y="1958504"/>
                </a:cubicBezTo>
                <a:cubicBezTo>
                  <a:pt x="1668788" y="1949822"/>
                  <a:pt x="1644387" y="1919437"/>
                  <a:pt x="1637817" y="1911577"/>
                </a:cubicBezTo>
                <a:cubicBezTo>
                  <a:pt x="1631247" y="1903717"/>
                  <a:pt x="1603326" y="1893159"/>
                  <a:pt x="1596874" y="1889287"/>
                </a:cubicBezTo>
                <a:cubicBezTo>
                  <a:pt x="1590422" y="1885416"/>
                  <a:pt x="1585143" y="1881427"/>
                  <a:pt x="1585143" y="1881427"/>
                </a:cubicBezTo>
                <a:lnTo>
                  <a:pt x="1533758" y="1857964"/>
                </a:lnTo>
                <a:cubicBezTo>
                  <a:pt x="1533758" y="1857964"/>
                  <a:pt x="1463369" y="1837317"/>
                  <a:pt x="1459029" y="1837903"/>
                </a:cubicBezTo>
                <a:cubicBezTo>
                  <a:pt x="1438252" y="1839299"/>
                  <a:pt x="1417393" y="1839299"/>
                  <a:pt x="1396617" y="1837903"/>
                </a:cubicBezTo>
                <a:cubicBezTo>
                  <a:pt x="1370925" y="1835791"/>
                  <a:pt x="1337959" y="1830043"/>
                  <a:pt x="1325172" y="1833093"/>
                </a:cubicBezTo>
                <a:cubicBezTo>
                  <a:pt x="1312384" y="1836143"/>
                  <a:pt x="1264168" y="1843652"/>
                  <a:pt x="1254079" y="1854562"/>
                </a:cubicBezTo>
                <a:cubicBezTo>
                  <a:pt x="1243990" y="1865472"/>
                  <a:pt x="1221347" y="1891634"/>
                  <a:pt x="1221347" y="1891634"/>
                </a:cubicBezTo>
                <a:cubicBezTo>
                  <a:pt x="1211376" y="1902544"/>
                  <a:pt x="1202096" y="1914064"/>
                  <a:pt x="1193544" y="1926124"/>
                </a:cubicBezTo>
                <a:cubicBezTo>
                  <a:pt x="1189321" y="1934337"/>
                  <a:pt x="1190024" y="1935979"/>
                  <a:pt x="1198119" y="1947710"/>
                </a:cubicBezTo>
                <a:cubicBezTo>
                  <a:pt x="1201521" y="1952063"/>
                  <a:pt x="1204618" y="1956650"/>
                  <a:pt x="1207387" y="1961436"/>
                </a:cubicBezTo>
                <a:cubicBezTo>
                  <a:pt x="1207387" y="1961436"/>
                  <a:pt x="1208326" y="1961436"/>
                  <a:pt x="1199879" y="1968006"/>
                </a:cubicBezTo>
                <a:cubicBezTo>
                  <a:pt x="1191432" y="1974576"/>
                  <a:pt x="1185097" y="1972581"/>
                  <a:pt x="1186153" y="1989240"/>
                </a:cubicBezTo>
                <a:cubicBezTo>
                  <a:pt x="1187948" y="2011999"/>
                  <a:pt x="1185390" y="2034887"/>
                  <a:pt x="1178645" y="2056696"/>
                </a:cubicBezTo>
                <a:cubicBezTo>
                  <a:pt x="1170785" y="2073707"/>
                  <a:pt x="1159405" y="2073707"/>
                  <a:pt x="1161282" y="2086847"/>
                </a:cubicBezTo>
                <a:cubicBezTo>
                  <a:pt x="1161927" y="2092219"/>
                  <a:pt x="1162913" y="2097546"/>
                  <a:pt x="1164215" y="2102801"/>
                </a:cubicBezTo>
                <a:cubicBezTo>
                  <a:pt x="1164215" y="2102801"/>
                  <a:pt x="1172662" y="2117114"/>
                  <a:pt x="1166913" y="2126968"/>
                </a:cubicBezTo>
                <a:cubicBezTo>
                  <a:pt x="1161165" y="2136823"/>
                  <a:pt x="1159874" y="2138700"/>
                  <a:pt x="1159874" y="2138700"/>
                </a:cubicBezTo>
                <a:lnTo>
                  <a:pt x="1142863" y="2155359"/>
                </a:lnTo>
                <a:cubicBezTo>
                  <a:pt x="1142863" y="2155359"/>
                  <a:pt x="1100395" y="2190553"/>
                  <a:pt x="1089837" y="2202285"/>
                </a:cubicBezTo>
                <a:cubicBezTo>
                  <a:pt x="1081097" y="2212749"/>
                  <a:pt x="1076885" y="2226252"/>
                  <a:pt x="1078105" y="2239826"/>
                </a:cubicBezTo>
                <a:cubicBezTo>
                  <a:pt x="1078105" y="2252261"/>
                  <a:pt x="1083033" y="2261998"/>
                  <a:pt x="1069893" y="2264696"/>
                </a:cubicBezTo>
                <a:cubicBezTo>
                  <a:pt x="1056754" y="2267395"/>
                  <a:pt x="1019800" y="2250736"/>
                  <a:pt x="1003258" y="2244636"/>
                </a:cubicBezTo>
                <a:cubicBezTo>
                  <a:pt x="986717" y="2238535"/>
                  <a:pt x="965365" y="2229502"/>
                  <a:pt x="952578" y="2235720"/>
                </a:cubicBezTo>
                <a:cubicBezTo>
                  <a:pt x="938183" y="2245152"/>
                  <a:pt x="924505" y="2255616"/>
                  <a:pt x="911635" y="2267043"/>
                </a:cubicBezTo>
                <a:cubicBezTo>
                  <a:pt x="911635" y="2267043"/>
                  <a:pt x="864709" y="2295668"/>
                  <a:pt x="851687" y="2303763"/>
                </a:cubicBezTo>
                <a:cubicBezTo>
                  <a:pt x="839075" y="2311177"/>
                  <a:pt x="828095" y="2321067"/>
                  <a:pt x="819425" y="2332857"/>
                </a:cubicBezTo>
                <a:cubicBezTo>
                  <a:pt x="817665" y="2338840"/>
                  <a:pt x="811213" y="2341773"/>
                  <a:pt x="800655" y="2340365"/>
                </a:cubicBezTo>
                <a:cubicBezTo>
                  <a:pt x="784324" y="2339532"/>
                  <a:pt x="768017" y="2342336"/>
                  <a:pt x="752907" y="2348577"/>
                </a:cubicBezTo>
                <a:cubicBezTo>
                  <a:pt x="737515" y="2355346"/>
                  <a:pt x="720775" y="2358479"/>
                  <a:pt x="703987" y="2357728"/>
                </a:cubicBezTo>
                <a:lnTo>
                  <a:pt x="681697" y="2357728"/>
                </a:lnTo>
                <a:cubicBezTo>
                  <a:pt x="681697" y="2357728"/>
                  <a:pt x="664686" y="2350571"/>
                  <a:pt x="656474" y="2360778"/>
                </a:cubicBezTo>
                <a:cubicBezTo>
                  <a:pt x="648262" y="2370985"/>
                  <a:pt x="637938" y="2393978"/>
                  <a:pt x="616821" y="2395972"/>
                </a:cubicBezTo>
                <a:cubicBezTo>
                  <a:pt x="612176" y="2396395"/>
                  <a:pt x="607506" y="2396395"/>
                  <a:pt x="602861" y="2395972"/>
                </a:cubicBezTo>
                <a:cubicBezTo>
                  <a:pt x="595587" y="2395269"/>
                  <a:pt x="593241" y="2394800"/>
                  <a:pt x="580806" y="2403363"/>
                </a:cubicBezTo>
                <a:cubicBezTo>
                  <a:pt x="562973" y="2415916"/>
                  <a:pt x="536812" y="2432575"/>
                  <a:pt x="522852" y="2435273"/>
                </a:cubicBezTo>
                <a:cubicBezTo>
                  <a:pt x="516387" y="2436411"/>
                  <a:pt x="509795" y="2436646"/>
                  <a:pt x="503260" y="2435977"/>
                </a:cubicBezTo>
                <a:cubicBezTo>
                  <a:pt x="498462" y="2435566"/>
                  <a:pt x="493629" y="2435566"/>
                  <a:pt x="488830" y="2435977"/>
                </a:cubicBezTo>
                <a:cubicBezTo>
                  <a:pt x="471362" y="2437256"/>
                  <a:pt x="454187" y="2441209"/>
                  <a:pt x="437915" y="2447709"/>
                </a:cubicBezTo>
                <a:cubicBezTo>
                  <a:pt x="427005" y="2453222"/>
                  <a:pt x="421257" y="2464368"/>
                  <a:pt x="406475" y="2462490"/>
                </a:cubicBezTo>
                <a:cubicBezTo>
                  <a:pt x="391693" y="2460613"/>
                  <a:pt x="359549" y="2452049"/>
                  <a:pt x="351219" y="2450759"/>
                </a:cubicBezTo>
                <a:cubicBezTo>
                  <a:pt x="342890" y="2449468"/>
                  <a:pt x="311567" y="2444776"/>
                  <a:pt x="301243" y="2450759"/>
                </a:cubicBezTo>
                <a:cubicBezTo>
                  <a:pt x="292550" y="2456437"/>
                  <a:pt x="284654" y="2463265"/>
                  <a:pt x="277780" y="2471055"/>
                </a:cubicBezTo>
                <a:cubicBezTo>
                  <a:pt x="276513" y="2472157"/>
                  <a:pt x="275187" y="2473178"/>
                  <a:pt x="273791" y="2474105"/>
                </a:cubicBezTo>
                <a:cubicBezTo>
                  <a:pt x="277052" y="2459863"/>
                  <a:pt x="281205" y="2445831"/>
                  <a:pt x="286227" y="2432106"/>
                </a:cubicBezTo>
                <a:cubicBezTo>
                  <a:pt x="290966" y="2418990"/>
                  <a:pt x="294884" y="2405592"/>
                  <a:pt x="297958" y="2391984"/>
                </a:cubicBezTo>
                <a:cubicBezTo>
                  <a:pt x="299014" y="2381074"/>
                  <a:pt x="289629" y="2361482"/>
                  <a:pt x="283528" y="2348577"/>
                </a:cubicBezTo>
                <a:lnTo>
                  <a:pt x="282120" y="2345644"/>
                </a:lnTo>
                <a:cubicBezTo>
                  <a:pt x="279551" y="2339966"/>
                  <a:pt x="277346" y="2334136"/>
                  <a:pt x="275551" y="2328164"/>
                </a:cubicBezTo>
                <a:cubicBezTo>
                  <a:pt x="273263" y="2320726"/>
                  <a:pt x="270518" y="2313441"/>
                  <a:pt x="267339" y="2306344"/>
                </a:cubicBezTo>
                <a:cubicBezTo>
                  <a:pt x="260182" y="2290623"/>
                  <a:pt x="254317" y="2187503"/>
                  <a:pt x="253378" y="2187386"/>
                </a:cubicBezTo>
                <a:cubicBezTo>
                  <a:pt x="249061" y="2183901"/>
                  <a:pt x="245131" y="2179971"/>
                  <a:pt x="241647" y="2175654"/>
                </a:cubicBezTo>
                <a:cubicBezTo>
                  <a:pt x="237811" y="2171232"/>
                  <a:pt x="235535" y="2165659"/>
                  <a:pt x="235194" y="2159817"/>
                </a:cubicBezTo>
                <a:cubicBezTo>
                  <a:pt x="234784" y="2154385"/>
                  <a:pt x="233012" y="2149129"/>
                  <a:pt x="230032" y="2144566"/>
                </a:cubicBezTo>
                <a:cubicBezTo>
                  <a:pt x="226865" y="2139404"/>
                  <a:pt x="221703" y="2130605"/>
                  <a:pt x="216659" y="2122041"/>
                </a:cubicBezTo>
                <a:cubicBezTo>
                  <a:pt x="210206" y="2110896"/>
                  <a:pt x="203988" y="2100338"/>
                  <a:pt x="201290" y="2096701"/>
                </a:cubicBezTo>
                <a:cubicBezTo>
                  <a:pt x="181616" y="2080570"/>
                  <a:pt x="158423" y="2069284"/>
                  <a:pt x="133599" y="2063735"/>
                </a:cubicBezTo>
                <a:cubicBezTo>
                  <a:pt x="128203" y="2062715"/>
                  <a:pt x="122865" y="2061342"/>
                  <a:pt x="117644" y="2059629"/>
                </a:cubicBezTo>
                <a:lnTo>
                  <a:pt x="117644" y="2058925"/>
                </a:lnTo>
                <a:cubicBezTo>
                  <a:pt x="117996" y="2058045"/>
                  <a:pt x="117644" y="2057037"/>
                  <a:pt x="116823" y="2056579"/>
                </a:cubicBezTo>
                <a:cubicBezTo>
                  <a:pt x="116823" y="2056579"/>
                  <a:pt x="114125" y="2054702"/>
                  <a:pt x="105092" y="2047546"/>
                </a:cubicBezTo>
                <a:cubicBezTo>
                  <a:pt x="96129" y="2040753"/>
                  <a:pt x="84984" y="2037492"/>
                  <a:pt x="73769" y="2038395"/>
                </a:cubicBezTo>
                <a:cubicBezTo>
                  <a:pt x="71093" y="2038465"/>
                  <a:pt x="68430" y="2038700"/>
                  <a:pt x="65791" y="2039099"/>
                </a:cubicBezTo>
                <a:cubicBezTo>
                  <a:pt x="58846" y="2040331"/>
                  <a:pt x="51736" y="2040331"/>
                  <a:pt x="44792" y="2039099"/>
                </a:cubicBezTo>
                <a:cubicBezTo>
                  <a:pt x="38210" y="2037914"/>
                  <a:pt x="32884" y="2033093"/>
                  <a:pt x="31066" y="2026664"/>
                </a:cubicBezTo>
                <a:cubicBezTo>
                  <a:pt x="29188" y="2022792"/>
                  <a:pt x="23558" y="2020915"/>
                  <a:pt x="17105" y="2018921"/>
                </a:cubicBezTo>
                <a:cubicBezTo>
                  <a:pt x="12131" y="2017501"/>
                  <a:pt x="7391" y="2015366"/>
                  <a:pt x="3027" y="2012586"/>
                </a:cubicBezTo>
                <a:cubicBezTo>
                  <a:pt x="1397" y="2011624"/>
                  <a:pt x="282" y="2009993"/>
                  <a:pt x="-23" y="2008128"/>
                </a:cubicBezTo>
                <a:cubicBezTo>
                  <a:pt x="-727" y="2004139"/>
                  <a:pt x="3144" y="1998860"/>
                  <a:pt x="6547" y="1994285"/>
                </a:cubicBezTo>
                <a:lnTo>
                  <a:pt x="7720" y="1992877"/>
                </a:lnTo>
                <a:cubicBezTo>
                  <a:pt x="14184" y="1980406"/>
                  <a:pt x="19146" y="1967220"/>
                  <a:pt x="22501" y="1953576"/>
                </a:cubicBezTo>
                <a:lnTo>
                  <a:pt x="23440" y="1950995"/>
                </a:lnTo>
                <a:cubicBezTo>
                  <a:pt x="26737" y="1946244"/>
                  <a:pt x="30679" y="1941974"/>
                  <a:pt x="35172" y="1938325"/>
                </a:cubicBezTo>
                <a:cubicBezTo>
                  <a:pt x="40052" y="1934266"/>
                  <a:pt x="44498" y="1929702"/>
                  <a:pt x="48428" y="1924717"/>
                </a:cubicBezTo>
                <a:cubicBezTo>
                  <a:pt x="52417" y="1919567"/>
                  <a:pt x="57356" y="1915226"/>
                  <a:pt x="62975" y="1911929"/>
                </a:cubicBezTo>
                <a:lnTo>
                  <a:pt x="70366" y="1911929"/>
                </a:lnTo>
                <a:cubicBezTo>
                  <a:pt x="77992" y="1911929"/>
                  <a:pt x="92422" y="1911929"/>
                  <a:pt x="98053" y="1911929"/>
                </a:cubicBezTo>
                <a:cubicBezTo>
                  <a:pt x="101021" y="1911929"/>
                  <a:pt x="102898" y="1911108"/>
                  <a:pt x="103684" y="1909465"/>
                </a:cubicBezTo>
                <a:cubicBezTo>
                  <a:pt x="104329" y="1908175"/>
                  <a:pt x="104329" y="1906650"/>
                  <a:pt x="103684" y="1905360"/>
                </a:cubicBezTo>
                <a:cubicBezTo>
                  <a:pt x="103684" y="1905360"/>
                  <a:pt x="102980" y="1903600"/>
                  <a:pt x="102159" y="1902075"/>
                </a:cubicBezTo>
                <a:lnTo>
                  <a:pt x="96175" y="1892572"/>
                </a:lnTo>
                <a:cubicBezTo>
                  <a:pt x="96082" y="1891833"/>
                  <a:pt x="96082" y="1891082"/>
                  <a:pt x="96175" y="1890343"/>
                </a:cubicBezTo>
                <a:cubicBezTo>
                  <a:pt x="98053" y="1888243"/>
                  <a:pt x="100235" y="1886425"/>
                  <a:pt x="102628" y="1884947"/>
                </a:cubicBezTo>
                <a:lnTo>
                  <a:pt x="109080" y="1879785"/>
                </a:lnTo>
                <a:cubicBezTo>
                  <a:pt x="115298" y="1874858"/>
                  <a:pt x="117527" y="1874623"/>
                  <a:pt x="120812" y="1876265"/>
                </a:cubicBezTo>
                <a:cubicBezTo>
                  <a:pt x="124097" y="1877908"/>
                  <a:pt x="123276" y="1879198"/>
                  <a:pt x="124918" y="1883069"/>
                </a:cubicBezTo>
                <a:cubicBezTo>
                  <a:pt x="126021" y="1886484"/>
                  <a:pt x="127428" y="1889780"/>
                  <a:pt x="129141" y="1892924"/>
                </a:cubicBezTo>
                <a:cubicBezTo>
                  <a:pt x="134186" y="1901723"/>
                  <a:pt x="142750" y="1897382"/>
                  <a:pt x="148381" y="1894332"/>
                </a:cubicBezTo>
                <a:cubicBezTo>
                  <a:pt x="149754" y="1893558"/>
                  <a:pt x="151161" y="1892854"/>
                  <a:pt x="152604" y="1892220"/>
                </a:cubicBezTo>
                <a:cubicBezTo>
                  <a:pt x="155713" y="1890637"/>
                  <a:pt x="159280" y="1890179"/>
                  <a:pt x="162693" y="1890930"/>
                </a:cubicBezTo>
                <a:lnTo>
                  <a:pt x="164922" y="1890930"/>
                </a:lnTo>
                <a:cubicBezTo>
                  <a:pt x="168442" y="1890930"/>
                  <a:pt x="170788" y="1899728"/>
                  <a:pt x="170671" y="1906415"/>
                </a:cubicBezTo>
                <a:cubicBezTo>
                  <a:pt x="170554" y="1913103"/>
                  <a:pt x="182402" y="1916622"/>
                  <a:pt x="183458" y="1916739"/>
                </a:cubicBezTo>
                <a:cubicBezTo>
                  <a:pt x="184514" y="1916856"/>
                  <a:pt x="188737" y="1917795"/>
                  <a:pt x="200469" y="1919789"/>
                </a:cubicBezTo>
                <a:cubicBezTo>
                  <a:pt x="213632" y="1920939"/>
                  <a:pt x="226794" y="1917678"/>
                  <a:pt x="237893" y="1910522"/>
                </a:cubicBezTo>
                <a:lnTo>
                  <a:pt x="242116" y="1908293"/>
                </a:lnTo>
                <a:cubicBezTo>
                  <a:pt x="248287" y="1905066"/>
                  <a:pt x="255466" y="1904315"/>
                  <a:pt x="262177" y="1906181"/>
                </a:cubicBezTo>
                <a:cubicBezTo>
                  <a:pt x="263233" y="1906884"/>
                  <a:pt x="263350" y="1907471"/>
                  <a:pt x="263350" y="1908058"/>
                </a:cubicBezTo>
                <a:cubicBezTo>
                  <a:pt x="263350" y="1917091"/>
                  <a:pt x="282238" y="1926124"/>
                  <a:pt x="292444" y="1929057"/>
                </a:cubicBezTo>
                <a:cubicBezTo>
                  <a:pt x="294673" y="1929057"/>
                  <a:pt x="295025" y="1930582"/>
                  <a:pt x="295025" y="1930934"/>
                </a:cubicBezTo>
                <a:cubicBezTo>
                  <a:pt x="295846" y="1933633"/>
                  <a:pt x="292092" y="1939264"/>
                  <a:pt x="289159" y="1942666"/>
                </a:cubicBezTo>
                <a:lnTo>
                  <a:pt x="289159" y="1942666"/>
                </a:lnTo>
                <a:cubicBezTo>
                  <a:pt x="289159" y="1942666"/>
                  <a:pt x="287400" y="1946303"/>
                  <a:pt x="283880" y="1952755"/>
                </a:cubicBezTo>
                <a:cubicBezTo>
                  <a:pt x="282895" y="1954456"/>
                  <a:pt x="282895" y="1956568"/>
                  <a:pt x="283880" y="1958269"/>
                </a:cubicBezTo>
                <a:cubicBezTo>
                  <a:pt x="286227" y="1962727"/>
                  <a:pt x="294321" y="1963548"/>
                  <a:pt x="296198" y="1963783"/>
                </a:cubicBezTo>
                <a:lnTo>
                  <a:pt x="306639" y="1963783"/>
                </a:lnTo>
                <a:cubicBezTo>
                  <a:pt x="315966" y="1962774"/>
                  <a:pt x="324295" y="1957483"/>
                  <a:pt x="329164" y="1949470"/>
                </a:cubicBezTo>
                <a:lnTo>
                  <a:pt x="331393" y="1946889"/>
                </a:lnTo>
                <a:cubicBezTo>
                  <a:pt x="334748" y="1943733"/>
                  <a:pt x="339441" y="1942420"/>
                  <a:pt x="343946" y="1943370"/>
                </a:cubicBezTo>
                <a:cubicBezTo>
                  <a:pt x="347301" y="1943616"/>
                  <a:pt x="350679" y="1943252"/>
                  <a:pt x="353917" y="1942314"/>
                </a:cubicBezTo>
                <a:cubicBezTo>
                  <a:pt x="362012" y="1939616"/>
                  <a:pt x="402134" y="1915331"/>
                  <a:pt x="403424" y="1914393"/>
                </a:cubicBezTo>
                <a:cubicBezTo>
                  <a:pt x="410076" y="1910427"/>
                  <a:pt x="416153" y="1905571"/>
                  <a:pt x="421491" y="1899963"/>
                </a:cubicBezTo>
                <a:cubicBezTo>
                  <a:pt x="430278" y="1891904"/>
                  <a:pt x="434384" y="1879937"/>
                  <a:pt x="432401" y="1868171"/>
                </a:cubicBezTo>
                <a:lnTo>
                  <a:pt x="432401" y="1867467"/>
                </a:lnTo>
                <a:cubicBezTo>
                  <a:pt x="436074" y="1863912"/>
                  <a:pt x="440004" y="1860615"/>
                  <a:pt x="444133" y="1857612"/>
                </a:cubicBezTo>
                <a:cubicBezTo>
                  <a:pt x="453518" y="1850433"/>
                  <a:pt x="462376" y="1842596"/>
                  <a:pt x="470646" y="1834149"/>
                </a:cubicBezTo>
                <a:cubicBezTo>
                  <a:pt x="475808" y="1828635"/>
                  <a:pt x="477333" y="1828518"/>
                  <a:pt x="477450" y="1828518"/>
                </a:cubicBezTo>
                <a:cubicBezTo>
                  <a:pt x="477568" y="1828518"/>
                  <a:pt x="478741" y="1829809"/>
                  <a:pt x="479093" y="1830512"/>
                </a:cubicBezTo>
                <a:cubicBezTo>
                  <a:pt x="480501" y="1833398"/>
                  <a:pt x="482917" y="1835651"/>
                  <a:pt x="485897" y="1836848"/>
                </a:cubicBezTo>
                <a:cubicBezTo>
                  <a:pt x="495564" y="1840836"/>
                  <a:pt x="502955" y="1848919"/>
                  <a:pt x="506075" y="1858903"/>
                </a:cubicBezTo>
                <a:cubicBezTo>
                  <a:pt x="506228" y="1868300"/>
                  <a:pt x="511683" y="1876793"/>
                  <a:pt x="520153" y="1880841"/>
                </a:cubicBezTo>
                <a:cubicBezTo>
                  <a:pt x="527661" y="1883656"/>
                  <a:pt x="536695" y="1879668"/>
                  <a:pt x="544555" y="1870165"/>
                </a:cubicBezTo>
                <a:cubicBezTo>
                  <a:pt x="548075" y="1866059"/>
                  <a:pt x="555114" y="1866411"/>
                  <a:pt x="561918" y="1866645"/>
                </a:cubicBezTo>
                <a:cubicBezTo>
                  <a:pt x="565813" y="1867220"/>
                  <a:pt x="569754" y="1867220"/>
                  <a:pt x="573649" y="1866645"/>
                </a:cubicBezTo>
                <a:cubicBezTo>
                  <a:pt x="580935" y="1865754"/>
                  <a:pt x="588325" y="1866399"/>
                  <a:pt x="595353" y="1868522"/>
                </a:cubicBezTo>
                <a:cubicBezTo>
                  <a:pt x="595353" y="1868522"/>
                  <a:pt x="598051" y="1870048"/>
                  <a:pt x="607084" y="1876265"/>
                </a:cubicBezTo>
                <a:cubicBezTo>
                  <a:pt x="613642" y="1880583"/>
                  <a:pt x="620798" y="1883903"/>
                  <a:pt x="628318" y="1886120"/>
                </a:cubicBezTo>
                <a:cubicBezTo>
                  <a:pt x="628318" y="1886120"/>
                  <a:pt x="632072" y="1887059"/>
                  <a:pt x="639111" y="1887997"/>
                </a:cubicBezTo>
                <a:cubicBezTo>
                  <a:pt x="649904" y="1886624"/>
                  <a:pt x="660181" y="1882589"/>
                  <a:pt x="669027" y="1876265"/>
                </a:cubicBezTo>
                <a:cubicBezTo>
                  <a:pt x="678635" y="1864393"/>
                  <a:pt x="686096" y="1850937"/>
                  <a:pt x="691082" y="1836495"/>
                </a:cubicBezTo>
                <a:cubicBezTo>
                  <a:pt x="692443" y="1828588"/>
                  <a:pt x="691551" y="1820459"/>
                  <a:pt x="688501" y="1813032"/>
                </a:cubicBezTo>
                <a:cubicBezTo>
                  <a:pt x="686425" y="1808621"/>
                  <a:pt x="683867" y="1804445"/>
                  <a:pt x="680876" y="1800597"/>
                </a:cubicBezTo>
                <a:cubicBezTo>
                  <a:pt x="678295" y="1794649"/>
                  <a:pt x="678295" y="1787892"/>
                  <a:pt x="680876" y="1781944"/>
                </a:cubicBezTo>
                <a:cubicBezTo>
                  <a:pt x="681908" y="1778389"/>
                  <a:pt x="682542" y="1774729"/>
                  <a:pt x="682752" y="1771033"/>
                </a:cubicBezTo>
                <a:cubicBezTo>
                  <a:pt x="682752" y="1768335"/>
                  <a:pt x="682752" y="1767397"/>
                  <a:pt x="682752" y="1767279"/>
                </a:cubicBezTo>
                <a:lnTo>
                  <a:pt x="684864" y="1767279"/>
                </a:lnTo>
                <a:cubicBezTo>
                  <a:pt x="686471" y="1767737"/>
                  <a:pt x="688126" y="1768007"/>
                  <a:pt x="689791" y="1768101"/>
                </a:cubicBezTo>
                <a:cubicBezTo>
                  <a:pt x="696772" y="1769496"/>
                  <a:pt x="703529" y="1771867"/>
                  <a:pt x="709853" y="1775140"/>
                </a:cubicBezTo>
                <a:lnTo>
                  <a:pt x="723461" y="1786167"/>
                </a:lnTo>
                <a:cubicBezTo>
                  <a:pt x="732963" y="1793910"/>
                  <a:pt x="734137" y="1797899"/>
                  <a:pt x="734137" y="1797899"/>
                </a:cubicBezTo>
                <a:cubicBezTo>
                  <a:pt x="734207" y="1798685"/>
                  <a:pt x="734770" y="1799342"/>
                  <a:pt x="735544" y="1799541"/>
                </a:cubicBezTo>
                <a:cubicBezTo>
                  <a:pt x="739850" y="1801805"/>
                  <a:pt x="743968" y="1804386"/>
                  <a:pt x="747863" y="1807284"/>
                </a:cubicBezTo>
                <a:cubicBezTo>
                  <a:pt x="757483" y="1813853"/>
                  <a:pt x="762058" y="1816082"/>
                  <a:pt x="768627" y="1814557"/>
                </a:cubicBezTo>
                <a:cubicBezTo>
                  <a:pt x="775068" y="1811413"/>
                  <a:pt x="780934" y="1807214"/>
                  <a:pt x="785990" y="1802122"/>
                </a:cubicBezTo>
                <a:cubicBezTo>
                  <a:pt x="791985" y="1796984"/>
                  <a:pt x="798249" y="1792162"/>
                  <a:pt x="804761" y="1787692"/>
                </a:cubicBezTo>
                <a:cubicBezTo>
                  <a:pt x="816492" y="1779832"/>
                  <a:pt x="821419" y="1783586"/>
                  <a:pt x="830922" y="1791094"/>
                </a:cubicBezTo>
                <a:lnTo>
                  <a:pt x="831626" y="1791094"/>
                </a:lnTo>
                <a:cubicBezTo>
                  <a:pt x="841809" y="1798262"/>
                  <a:pt x="852473" y="1804726"/>
                  <a:pt x="863535" y="1810452"/>
                </a:cubicBezTo>
                <a:cubicBezTo>
                  <a:pt x="863535" y="1810452"/>
                  <a:pt x="865999" y="1812211"/>
                  <a:pt x="873742" y="1818311"/>
                </a:cubicBezTo>
                <a:cubicBezTo>
                  <a:pt x="875971" y="1820189"/>
                  <a:pt x="879373" y="1822300"/>
                  <a:pt x="882306" y="1820775"/>
                </a:cubicBezTo>
                <a:cubicBezTo>
                  <a:pt x="885239" y="1819250"/>
                  <a:pt x="885473" y="1814675"/>
                  <a:pt x="885121" y="1810099"/>
                </a:cubicBezTo>
                <a:lnTo>
                  <a:pt x="885121" y="1808809"/>
                </a:lnTo>
                <a:cubicBezTo>
                  <a:pt x="883761" y="1797676"/>
                  <a:pt x="884641" y="1786390"/>
                  <a:pt x="887702" y="1775609"/>
                </a:cubicBezTo>
                <a:cubicBezTo>
                  <a:pt x="892325" y="1767584"/>
                  <a:pt x="898801" y="1760780"/>
                  <a:pt x="906590" y="1755783"/>
                </a:cubicBezTo>
                <a:cubicBezTo>
                  <a:pt x="907916" y="1754480"/>
                  <a:pt x="909324" y="1753260"/>
                  <a:pt x="910814" y="1752146"/>
                </a:cubicBezTo>
                <a:cubicBezTo>
                  <a:pt x="913500" y="1749635"/>
                  <a:pt x="915237" y="1746280"/>
                  <a:pt x="915741" y="1742643"/>
                </a:cubicBezTo>
                <a:cubicBezTo>
                  <a:pt x="915741" y="1740766"/>
                  <a:pt x="916797" y="1738772"/>
                  <a:pt x="917618" y="1735839"/>
                </a:cubicBezTo>
                <a:cubicBezTo>
                  <a:pt x="919565" y="1729340"/>
                  <a:pt x="920011" y="1722476"/>
                  <a:pt x="918908" y="1715778"/>
                </a:cubicBezTo>
                <a:cubicBezTo>
                  <a:pt x="918908" y="1715778"/>
                  <a:pt x="918908" y="1713666"/>
                  <a:pt x="918908" y="1706627"/>
                </a:cubicBezTo>
                <a:lnTo>
                  <a:pt x="918908" y="1705572"/>
                </a:lnTo>
                <a:cubicBezTo>
                  <a:pt x="922791" y="1708246"/>
                  <a:pt x="926123" y="1711637"/>
                  <a:pt x="928763" y="1715543"/>
                </a:cubicBezTo>
                <a:cubicBezTo>
                  <a:pt x="930323" y="1717655"/>
                  <a:pt x="931966" y="1718476"/>
                  <a:pt x="933690" y="1718007"/>
                </a:cubicBezTo>
                <a:cubicBezTo>
                  <a:pt x="936389" y="1716951"/>
                  <a:pt x="937444" y="1713080"/>
                  <a:pt x="937444" y="1703343"/>
                </a:cubicBezTo>
                <a:cubicBezTo>
                  <a:pt x="936177" y="1699166"/>
                  <a:pt x="934277" y="1695212"/>
                  <a:pt x="931813" y="1691611"/>
                </a:cubicBezTo>
                <a:lnTo>
                  <a:pt x="931813" y="1690907"/>
                </a:lnTo>
                <a:cubicBezTo>
                  <a:pt x="931813" y="1690907"/>
                  <a:pt x="930288" y="1689734"/>
                  <a:pt x="922780" y="1682343"/>
                </a:cubicBezTo>
                <a:cubicBezTo>
                  <a:pt x="919741" y="1679386"/>
                  <a:pt x="917771" y="1675503"/>
                  <a:pt x="917149" y="1671315"/>
                </a:cubicBezTo>
                <a:cubicBezTo>
                  <a:pt x="916668" y="1668406"/>
                  <a:pt x="915553" y="1665637"/>
                  <a:pt x="913864" y="1663221"/>
                </a:cubicBezTo>
                <a:cubicBezTo>
                  <a:pt x="911365" y="1653296"/>
                  <a:pt x="910814" y="1642972"/>
                  <a:pt x="912222" y="1632836"/>
                </a:cubicBezTo>
                <a:cubicBezTo>
                  <a:pt x="912222" y="1631193"/>
                  <a:pt x="912222" y="1629668"/>
                  <a:pt x="912222" y="1628260"/>
                </a:cubicBezTo>
                <a:cubicBezTo>
                  <a:pt x="911541" y="1612341"/>
                  <a:pt x="908080" y="1596656"/>
                  <a:pt x="902015" y="1581921"/>
                </a:cubicBezTo>
                <a:cubicBezTo>
                  <a:pt x="899446" y="1578073"/>
                  <a:pt x="894847" y="1576090"/>
                  <a:pt x="890283" y="1576877"/>
                </a:cubicBezTo>
                <a:lnTo>
                  <a:pt x="875150" y="1575117"/>
                </a:lnTo>
                <a:cubicBezTo>
                  <a:pt x="873202" y="1569544"/>
                  <a:pt x="872522" y="1563620"/>
                  <a:pt x="873155" y="1557754"/>
                </a:cubicBezTo>
                <a:cubicBezTo>
                  <a:pt x="874422" y="1550199"/>
                  <a:pt x="877531" y="1543066"/>
                  <a:pt x="882189" y="1536989"/>
                </a:cubicBezTo>
                <a:cubicBezTo>
                  <a:pt x="887726" y="1533188"/>
                  <a:pt x="893768" y="1530197"/>
                  <a:pt x="900138" y="1528073"/>
                </a:cubicBezTo>
                <a:lnTo>
                  <a:pt x="900138" y="1528073"/>
                </a:lnTo>
                <a:cubicBezTo>
                  <a:pt x="902074" y="1528484"/>
                  <a:pt x="904091" y="1528003"/>
                  <a:pt x="905652" y="1526783"/>
                </a:cubicBezTo>
                <a:cubicBezTo>
                  <a:pt x="908057" y="1524366"/>
                  <a:pt x="909300" y="1521034"/>
                  <a:pt x="909054" y="1517632"/>
                </a:cubicBezTo>
                <a:cubicBezTo>
                  <a:pt x="909054" y="1511297"/>
                  <a:pt x="909875" y="1502499"/>
                  <a:pt x="915506" y="1500035"/>
                </a:cubicBezTo>
                <a:cubicBezTo>
                  <a:pt x="915506" y="1500035"/>
                  <a:pt x="937092" y="1490415"/>
                  <a:pt x="938970" y="1484549"/>
                </a:cubicBezTo>
                <a:cubicBezTo>
                  <a:pt x="940142" y="1478109"/>
                  <a:pt x="940142" y="1471515"/>
                  <a:pt x="938970" y="1465075"/>
                </a:cubicBezTo>
                <a:cubicBezTo>
                  <a:pt x="938265" y="1463339"/>
                  <a:pt x="937315" y="1461720"/>
                  <a:pt x="936154" y="1460265"/>
                </a:cubicBezTo>
                <a:cubicBezTo>
                  <a:pt x="933772" y="1457884"/>
                  <a:pt x="932541" y="1454587"/>
                  <a:pt x="932752" y="1451232"/>
                </a:cubicBezTo>
                <a:cubicBezTo>
                  <a:pt x="933526" y="1442163"/>
                  <a:pt x="940600" y="1434901"/>
                  <a:pt x="949645" y="1433869"/>
                </a:cubicBezTo>
                <a:cubicBezTo>
                  <a:pt x="959464" y="1432731"/>
                  <a:pt x="968709" y="1428648"/>
                  <a:pt x="976158" y="1422138"/>
                </a:cubicBezTo>
                <a:cubicBezTo>
                  <a:pt x="980030" y="1418383"/>
                  <a:pt x="980030" y="1418383"/>
                  <a:pt x="990471" y="1423193"/>
                </a:cubicBezTo>
                <a:lnTo>
                  <a:pt x="991644" y="1423193"/>
                </a:lnTo>
                <a:cubicBezTo>
                  <a:pt x="995703" y="1424953"/>
                  <a:pt x="1000020" y="1426068"/>
                  <a:pt x="1004431" y="1426478"/>
                </a:cubicBezTo>
                <a:cubicBezTo>
                  <a:pt x="1010180" y="1426478"/>
                  <a:pt x="1011822" y="1427182"/>
                  <a:pt x="1012057" y="1433048"/>
                </a:cubicBezTo>
                <a:lnTo>
                  <a:pt x="1012057" y="1433752"/>
                </a:lnTo>
                <a:cubicBezTo>
                  <a:pt x="1012057" y="1445483"/>
                  <a:pt x="1012644" y="1451466"/>
                  <a:pt x="1022850" y="1454047"/>
                </a:cubicBezTo>
                <a:lnTo>
                  <a:pt x="1034581" y="1455924"/>
                </a:lnTo>
                <a:cubicBezTo>
                  <a:pt x="1041491" y="1455960"/>
                  <a:pt x="1048284" y="1457649"/>
                  <a:pt x="1054408" y="1460851"/>
                </a:cubicBezTo>
                <a:cubicBezTo>
                  <a:pt x="1055252" y="1461731"/>
                  <a:pt x="1055816" y="1462822"/>
                  <a:pt x="1056050" y="1464019"/>
                </a:cubicBezTo>
                <a:cubicBezTo>
                  <a:pt x="1057693" y="1468946"/>
                  <a:pt x="1059922" y="1472935"/>
                  <a:pt x="1073999" y="1475750"/>
                </a:cubicBezTo>
                <a:lnTo>
                  <a:pt x="1096759" y="1479739"/>
                </a:lnTo>
                <a:cubicBezTo>
                  <a:pt x="1100513" y="1479739"/>
                  <a:pt x="1106730" y="1478214"/>
                  <a:pt x="1107904" y="1474578"/>
                </a:cubicBezTo>
                <a:cubicBezTo>
                  <a:pt x="1109077" y="1470941"/>
                  <a:pt x="1109898" y="1469885"/>
                  <a:pt x="1109898" y="1469650"/>
                </a:cubicBezTo>
                <a:cubicBezTo>
                  <a:pt x="1111423" y="1466952"/>
                  <a:pt x="1115529" y="1459092"/>
                  <a:pt x="1117054" y="1457097"/>
                </a:cubicBezTo>
                <a:cubicBezTo>
                  <a:pt x="1118098" y="1455760"/>
                  <a:pt x="1119271" y="1454540"/>
                  <a:pt x="1120574" y="1453461"/>
                </a:cubicBezTo>
                <a:lnTo>
                  <a:pt x="1120574" y="1453461"/>
                </a:lnTo>
                <a:lnTo>
                  <a:pt x="1142511" y="1423545"/>
                </a:lnTo>
                <a:lnTo>
                  <a:pt x="1147439" y="1423545"/>
                </a:lnTo>
                <a:cubicBezTo>
                  <a:pt x="1158243" y="1425880"/>
                  <a:pt x="1169400" y="1426079"/>
                  <a:pt x="1180287" y="1424132"/>
                </a:cubicBezTo>
                <a:lnTo>
                  <a:pt x="1184511" y="1422020"/>
                </a:lnTo>
                <a:cubicBezTo>
                  <a:pt x="1189203" y="1419439"/>
                  <a:pt x="1196242" y="1415802"/>
                  <a:pt x="1198471" y="1418618"/>
                </a:cubicBezTo>
                <a:cubicBezTo>
                  <a:pt x="1199996" y="1421481"/>
                  <a:pt x="1201287" y="1424460"/>
                  <a:pt x="1202342" y="1427534"/>
                </a:cubicBezTo>
                <a:cubicBezTo>
                  <a:pt x="1204055" y="1433845"/>
                  <a:pt x="1207410" y="1439606"/>
                  <a:pt x="1212080" y="1444193"/>
                </a:cubicBezTo>
                <a:cubicBezTo>
                  <a:pt x="1213722" y="1445366"/>
                  <a:pt x="1217711" y="1447712"/>
                  <a:pt x="1222755" y="1450763"/>
                </a:cubicBezTo>
                <a:cubicBezTo>
                  <a:pt x="1236575" y="1458540"/>
                  <a:pt x="1249609" y="1467609"/>
                  <a:pt x="1261704" y="1477862"/>
                </a:cubicBezTo>
                <a:cubicBezTo>
                  <a:pt x="1263229" y="1488819"/>
                  <a:pt x="1263628" y="1499906"/>
                  <a:pt x="1262877" y="1510945"/>
                </a:cubicBezTo>
                <a:cubicBezTo>
                  <a:pt x="1262877" y="1513409"/>
                  <a:pt x="1262877" y="1515286"/>
                  <a:pt x="1262877" y="1516224"/>
                </a:cubicBezTo>
                <a:cubicBezTo>
                  <a:pt x="1263006" y="1518254"/>
                  <a:pt x="1263006" y="1520295"/>
                  <a:pt x="1262877" y="1522325"/>
                </a:cubicBezTo>
                <a:cubicBezTo>
                  <a:pt x="1261164" y="1530138"/>
                  <a:pt x="1261692" y="1538268"/>
                  <a:pt x="1264402" y="1545788"/>
                </a:cubicBezTo>
                <a:cubicBezTo>
                  <a:pt x="1267405" y="1555302"/>
                  <a:pt x="1268039" y="1565415"/>
                  <a:pt x="1266279" y="1575234"/>
                </a:cubicBezTo>
                <a:lnTo>
                  <a:pt x="1266279" y="1577346"/>
                </a:lnTo>
                <a:cubicBezTo>
                  <a:pt x="1266279" y="1579223"/>
                  <a:pt x="1265576" y="1581334"/>
                  <a:pt x="1265224" y="1583446"/>
                </a:cubicBezTo>
                <a:cubicBezTo>
                  <a:pt x="1264285" y="1587552"/>
                  <a:pt x="1263347" y="1591541"/>
                  <a:pt x="1265224" y="1594356"/>
                </a:cubicBezTo>
                <a:cubicBezTo>
                  <a:pt x="1266408" y="1595741"/>
                  <a:pt x="1268098" y="1596597"/>
                  <a:pt x="1269916" y="1596703"/>
                </a:cubicBezTo>
                <a:cubicBezTo>
                  <a:pt x="1277307" y="1597407"/>
                  <a:pt x="1295608" y="1597407"/>
                  <a:pt x="1296312" y="1597407"/>
                </a:cubicBezTo>
                <a:lnTo>
                  <a:pt x="1297133" y="1597407"/>
                </a:lnTo>
                <a:lnTo>
                  <a:pt x="1309451" y="1592714"/>
                </a:lnTo>
                <a:lnTo>
                  <a:pt x="1449526" y="1606909"/>
                </a:lnTo>
                <a:cubicBezTo>
                  <a:pt x="1461258" y="1615591"/>
                  <a:pt x="1480380" y="1631428"/>
                  <a:pt x="1480380" y="1637880"/>
                </a:cubicBezTo>
                <a:lnTo>
                  <a:pt x="1480380" y="1638936"/>
                </a:lnTo>
                <a:lnTo>
                  <a:pt x="1480380" y="1638936"/>
                </a:lnTo>
                <a:lnTo>
                  <a:pt x="1480380" y="1638936"/>
                </a:lnTo>
                <a:lnTo>
                  <a:pt x="1480380" y="1638936"/>
                </a:lnTo>
                <a:cubicBezTo>
                  <a:pt x="1486903" y="1642784"/>
                  <a:pt x="1492698" y="1647747"/>
                  <a:pt x="1497508" y="1653601"/>
                </a:cubicBezTo>
                <a:cubicBezTo>
                  <a:pt x="1499092" y="1655759"/>
                  <a:pt x="1500500" y="1658035"/>
                  <a:pt x="1501731" y="1660405"/>
                </a:cubicBezTo>
                <a:cubicBezTo>
                  <a:pt x="1503491" y="1663572"/>
                  <a:pt x="1504781" y="1666153"/>
                  <a:pt x="1507597" y="1666388"/>
                </a:cubicBezTo>
                <a:cubicBezTo>
                  <a:pt x="1510413" y="1666623"/>
                  <a:pt x="1511938" y="1664276"/>
                  <a:pt x="1513815" y="1661930"/>
                </a:cubicBezTo>
                <a:cubicBezTo>
                  <a:pt x="1515762" y="1659279"/>
                  <a:pt x="1517311" y="1656358"/>
                  <a:pt x="1518390" y="1653249"/>
                </a:cubicBezTo>
                <a:cubicBezTo>
                  <a:pt x="1520033" y="1649729"/>
                  <a:pt x="1520854" y="1647618"/>
                  <a:pt x="1525077" y="1646093"/>
                </a:cubicBezTo>
                <a:cubicBezTo>
                  <a:pt x="1531307" y="1643406"/>
                  <a:pt x="1538298" y="1643030"/>
                  <a:pt x="1544786" y="1645037"/>
                </a:cubicBezTo>
                <a:cubicBezTo>
                  <a:pt x="1550241" y="1647559"/>
                  <a:pt x="1556459" y="1647899"/>
                  <a:pt x="1562149" y="1645975"/>
                </a:cubicBezTo>
                <a:lnTo>
                  <a:pt x="1571651" y="1644450"/>
                </a:lnTo>
                <a:cubicBezTo>
                  <a:pt x="1572203" y="1644415"/>
                  <a:pt x="1572707" y="1644169"/>
                  <a:pt x="1573059" y="1643746"/>
                </a:cubicBezTo>
                <a:cubicBezTo>
                  <a:pt x="1575793" y="1644521"/>
                  <a:pt x="1578350" y="1645834"/>
                  <a:pt x="1580567" y="1647618"/>
                </a:cubicBezTo>
                <a:cubicBezTo>
                  <a:pt x="1586011" y="1651489"/>
                  <a:pt x="1591220" y="1655677"/>
                  <a:pt x="1596170" y="1660170"/>
                </a:cubicBezTo>
                <a:cubicBezTo>
                  <a:pt x="1604441" y="1667902"/>
                  <a:pt x="1613439" y="1674811"/>
                  <a:pt x="1623036" y="1680818"/>
                </a:cubicBezTo>
                <a:cubicBezTo>
                  <a:pt x="1628303" y="1683739"/>
                  <a:pt x="1633887" y="1686027"/>
                  <a:pt x="1639694" y="1687622"/>
                </a:cubicBezTo>
                <a:cubicBezTo>
                  <a:pt x="1646733" y="1689968"/>
                  <a:pt x="1651426" y="1691494"/>
                  <a:pt x="1651426" y="1694192"/>
                </a:cubicBezTo>
                <a:cubicBezTo>
                  <a:pt x="1651426" y="1701583"/>
                  <a:pt x="1648962" y="1766693"/>
                  <a:pt x="1648962" y="1767514"/>
                </a:cubicBezTo>
                <a:cubicBezTo>
                  <a:pt x="1648962" y="1768335"/>
                  <a:pt x="1649549" y="1774318"/>
                  <a:pt x="1661632" y="1783351"/>
                </a:cubicBezTo>
                <a:cubicBezTo>
                  <a:pt x="1670372" y="1789147"/>
                  <a:pt x="1680590" y="1792326"/>
                  <a:pt x="1691078" y="1792502"/>
                </a:cubicBezTo>
                <a:cubicBezTo>
                  <a:pt x="1693307" y="1792502"/>
                  <a:pt x="1695184" y="1793089"/>
                  <a:pt x="1696475" y="1793441"/>
                </a:cubicBezTo>
                <a:cubicBezTo>
                  <a:pt x="1700581" y="1794262"/>
                  <a:pt x="1702341" y="1794731"/>
                  <a:pt x="1702692" y="1802943"/>
                </a:cubicBezTo>
                <a:cubicBezTo>
                  <a:pt x="1703044" y="1811155"/>
                  <a:pt x="1702692" y="1813267"/>
                  <a:pt x="1702692" y="1813267"/>
                </a:cubicBezTo>
                <a:lnTo>
                  <a:pt x="1702692" y="1813971"/>
                </a:lnTo>
                <a:cubicBezTo>
                  <a:pt x="1704957" y="1820881"/>
                  <a:pt x="1705801" y="1828190"/>
                  <a:pt x="1705156" y="1835439"/>
                </a:cubicBezTo>
                <a:cubicBezTo>
                  <a:pt x="1700534" y="1838032"/>
                  <a:pt x="1695313" y="1839358"/>
                  <a:pt x="1690023" y="1839311"/>
                </a:cubicBezTo>
                <a:cubicBezTo>
                  <a:pt x="1687137" y="1838924"/>
                  <a:pt x="1684227" y="1838924"/>
                  <a:pt x="1681341" y="1839311"/>
                </a:cubicBezTo>
                <a:cubicBezTo>
                  <a:pt x="1677998" y="1840906"/>
                  <a:pt x="1675217" y="1843487"/>
                  <a:pt x="1673364" y="1846702"/>
                </a:cubicBezTo>
                <a:lnTo>
                  <a:pt x="1670666" y="1851395"/>
                </a:lnTo>
                <a:cubicBezTo>
                  <a:pt x="1668507" y="1853917"/>
                  <a:pt x="1665973" y="1856087"/>
                  <a:pt x="1663157" y="1857847"/>
                </a:cubicBezTo>
                <a:cubicBezTo>
                  <a:pt x="1659286" y="1860897"/>
                  <a:pt x="1656588" y="1863478"/>
                  <a:pt x="1656588" y="1866528"/>
                </a:cubicBezTo>
                <a:cubicBezTo>
                  <a:pt x="1656705" y="1868863"/>
                  <a:pt x="1657984" y="1870975"/>
                  <a:pt x="1659990" y="1872159"/>
                </a:cubicBezTo>
                <a:cubicBezTo>
                  <a:pt x="1669082" y="1876652"/>
                  <a:pt x="1679054" y="1879104"/>
                  <a:pt x="1689201" y="1879316"/>
                </a:cubicBezTo>
                <a:lnTo>
                  <a:pt x="1698704" y="1879316"/>
                </a:lnTo>
                <a:lnTo>
                  <a:pt x="1746686" y="1884829"/>
                </a:lnTo>
                <a:lnTo>
                  <a:pt x="1746686" y="1884829"/>
                </a:lnTo>
                <a:cubicBezTo>
                  <a:pt x="1747777" y="1884794"/>
                  <a:pt x="1748692" y="1884020"/>
                  <a:pt x="1748915" y="1882952"/>
                </a:cubicBezTo>
                <a:cubicBezTo>
                  <a:pt x="1749114" y="1881732"/>
                  <a:pt x="1748281" y="1880594"/>
                  <a:pt x="1747073" y="1880395"/>
                </a:cubicBezTo>
                <a:cubicBezTo>
                  <a:pt x="1746979" y="1880383"/>
                  <a:pt x="1746897" y="1880371"/>
                  <a:pt x="1746803" y="1880371"/>
                </a:cubicBezTo>
                <a:lnTo>
                  <a:pt x="1699525" y="1875679"/>
                </a:lnTo>
                <a:lnTo>
                  <a:pt x="1689671" y="1875679"/>
                </a:lnTo>
                <a:cubicBezTo>
                  <a:pt x="1680532" y="1875573"/>
                  <a:pt x="1671534" y="1873485"/>
                  <a:pt x="1663275" y="1869578"/>
                </a:cubicBezTo>
                <a:cubicBezTo>
                  <a:pt x="1662219" y="1868874"/>
                  <a:pt x="1661515" y="1868053"/>
                  <a:pt x="1661515" y="1867701"/>
                </a:cubicBezTo>
                <a:cubicBezTo>
                  <a:pt x="1661515" y="1867349"/>
                  <a:pt x="1662219" y="1865590"/>
                  <a:pt x="1666442" y="1862422"/>
                </a:cubicBezTo>
                <a:cubicBezTo>
                  <a:pt x="1669574" y="1860263"/>
                  <a:pt x="1672448" y="1857741"/>
                  <a:pt x="1675006" y="1854914"/>
                </a:cubicBezTo>
                <a:lnTo>
                  <a:pt x="1677939" y="1849987"/>
                </a:lnTo>
                <a:cubicBezTo>
                  <a:pt x="1679265" y="1847852"/>
                  <a:pt x="1681024" y="1846010"/>
                  <a:pt x="1683101" y="1844590"/>
                </a:cubicBezTo>
                <a:cubicBezTo>
                  <a:pt x="1685600" y="1844461"/>
                  <a:pt x="1688110" y="1844461"/>
                  <a:pt x="1690609" y="1844590"/>
                </a:cubicBezTo>
                <a:cubicBezTo>
                  <a:pt x="1696815" y="1844649"/>
                  <a:pt x="1702927" y="1843077"/>
                  <a:pt x="1708324" y="1840015"/>
                </a:cubicBezTo>
                <a:cubicBezTo>
                  <a:pt x="1712782" y="1836848"/>
                  <a:pt x="1709849" y="1822418"/>
                  <a:pt x="1707620" y="1813971"/>
                </a:cubicBezTo>
                <a:cubicBezTo>
                  <a:pt x="1707620" y="1813150"/>
                  <a:pt x="1707620" y="1810569"/>
                  <a:pt x="1707620" y="1803530"/>
                </a:cubicBezTo>
                <a:cubicBezTo>
                  <a:pt x="1707620" y="1794496"/>
                  <a:pt x="1705156" y="1791798"/>
                  <a:pt x="1698117" y="1789804"/>
                </a:cubicBezTo>
                <a:cubicBezTo>
                  <a:pt x="1696592" y="1789804"/>
                  <a:pt x="1694715" y="1789804"/>
                  <a:pt x="1692134" y="1788983"/>
                </a:cubicBezTo>
                <a:cubicBezTo>
                  <a:pt x="1682491" y="1788654"/>
                  <a:pt x="1673094" y="1785780"/>
                  <a:pt x="1664917" y="1780653"/>
                </a:cubicBezTo>
                <a:cubicBezTo>
                  <a:pt x="1654710" y="1772910"/>
                  <a:pt x="1653889" y="1768335"/>
                  <a:pt x="1653889" y="1768335"/>
                </a:cubicBezTo>
                <a:cubicBezTo>
                  <a:pt x="1653889" y="1765637"/>
                  <a:pt x="1656940" y="1702404"/>
                  <a:pt x="1656470" y="1694896"/>
                </a:cubicBezTo>
                <a:cubicBezTo>
                  <a:pt x="1656001" y="1687387"/>
                  <a:pt x="1649783" y="1686918"/>
                  <a:pt x="1642041" y="1684220"/>
                </a:cubicBezTo>
                <a:cubicBezTo>
                  <a:pt x="1636539" y="1682648"/>
                  <a:pt x="1631236" y="1680490"/>
                  <a:pt x="1626203" y="1677768"/>
                </a:cubicBezTo>
                <a:cubicBezTo>
                  <a:pt x="1616900" y="1671890"/>
                  <a:pt x="1608172" y="1665133"/>
                  <a:pt x="1600159" y="1657589"/>
                </a:cubicBezTo>
                <a:cubicBezTo>
                  <a:pt x="1594059" y="1652545"/>
                  <a:pt x="1588427" y="1647618"/>
                  <a:pt x="1583969" y="1644685"/>
                </a:cubicBezTo>
                <a:cubicBezTo>
                  <a:pt x="1575992" y="1639406"/>
                  <a:pt x="1573294" y="1639640"/>
                  <a:pt x="1572238" y="1640461"/>
                </a:cubicBezTo>
                <a:lnTo>
                  <a:pt x="1571416" y="1640461"/>
                </a:lnTo>
                <a:lnTo>
                  <a:pt x="1562853" y="1641869"/>
                </a:lnTo>
                <a:cubicBezTo>
                  <a:pt x="1555579" y="1643042"/>
                  <a:pt x="1551942" y="1643512"/>
                  <a:pt x="1548540" y="1641869"/>
                </a:cubicBezTo>
                <a:cubicBezTo>
                  <a:pt x="1540926" y="1639007"/>
                  <a:pt x="1532503" y="1639253"/>
                  <a:pt x="1525077" y="1642573"/>
                </a:cubicBezTo>
                <a:cubicBezTo>
                  <a:pt x="1520619" y="1644087"/>
                  <a:pt x="1517217" y="1647747"/>
                  <a:pt x="1516044" y="1652310"/>
                </a:cubicBezTo>
                <a:cubicBezTo>
                  <a:pt x="1514871" y="1654950"/>
                  <a:pt x="1513498" y="1657507"/>
                  <a:pt x="1511938" y="1659936"/>
                </a:cubicBezTo>
                <a:cubicBezTo>
                  <a:pt x="1510413" y="1661930"/>
                  <a:pt x="1509709" y="1662517"/>
                  <a:pt x="1509709" y="1662634"/>
                </a:cubicBezTo>
                <a:cubicBezTo>
                  <a:pt x="1508735" y="1661520"/>
                  <a:pt x="1507937" y="1660253"/>
                  <a:pt x="1507362" y="1658880"/>
                </a:cubicBezTo>
                <a:cubicBezTo>
                  <a:pt x="1505978" y="1656369"/>
                  <a:pt x="1504453" y="1653941"/>
                  <a:pt x="1502787" y="1651606"/>
                </a:cubicBezTo>
                <a:cubicBezTo>
                  <a:pt x="1497813" y="1645541"/>
                  <a:pt x="1491865" y="1640344"/>
                  <a:pt x="1485190" y="1636238"/>
                </a:cubicBezTo>
                <a:cubicBezTo>
                  <a:pt x="1482961" y="1625328"/>
                  <a:pt x="1457503" y="1606557"/>
                  <a:pt x="1452224" y="1602803"/>
                </a:cubicBezTo>
                <a:lnTo>
                  <a:pt x="1451051" y="1602803"/>
                </a:lnTo>
                <a:lnTo>
                  <a:pt x="1309686" y="1588373"/>
                </a:lnTo>
                <a:lnTo>
                  <a:pt x="1308630" y="1588373"/>
                </a:lnTo>
                <a:lnTo>
                  <a:pt x="1296899" y="1593183"/>
                </a:lnTo>
                <a:cubicBezTo>
                  <a:pt x="1293966" y="1593183"/>
                  <a:pt x="1277894" y="1593183"/>
                  <a:pt x="1271441" y="1592597"/>
                </a:cubicBezTo>
                <a:cubicBezTo>
                  <a:pt x="1270796" y="1592526"/>
                  <a:pt x="1270198" y="1592280"/>
                  <a:pt x="1269681" y="1591893"/>
                </a:cubicBezTo>
                <a:cubicBezTo>
                  <a:pt x="1268977" y="1590954"/>
                  <a:pt x="1269681" y="1587552"/>
                  <a:pt x="1270386" y="1584619"/>
                </a:cubicBezTo>
                <a:cubicBezTo>
                  <a:pt x="1271089" y="1581687"/>
                  <a:pt x="1271206" y="1580161"/>
                  <a:pt x="1271441" y="1578049"/>
                </a:cubicBezTo>
                <a:lnTo>
                  <a:pt x="1271441" y="1576173"/>
                </a:lnTo>
                <a:cubicBezTo>
                  <a:pt x="1273529" y="1565356"/>
                  <a:pt x="1272708" y="1554188"/>
                  <a:pt x="1269095" y="1543794"/>
                </a:cubicBezTo>
                <a:cubicBezTo>
                  <a:pt x="1266819" y="1537106"/>
                  <a:pt x="1266455" y="1529915"/>
                  <a:pt x="1268039" y="1523029"/>
                </a:cubicBezTo>
                <a:cubicBezTo>
                  <a:pt x="1268403" y="1520776"/>
                  <a:pt x="1268637" y="1518500"/>
                  <a:pt x="1268743" y="1516224"/>
                </a:cubicBezTo>
                <a:lnTo>
                  <a:pt x="1268743" y="1511180"/>
                </a:lnTo>
                <a:cubicBezTo>
                  <a:pt x="1269846" y="1499437"/>
                  <a:pt x="1269329" y="1487588"/>
                  <a:pt x="1267218" y="1475985"/>
                </a:cubicBezTo>
                <a:cubicBezTo>
                  <a:pt x="1265341" y="1471410"/>
                  <a:pt x="1251498" y="1462259"/>
                  <a:pt x="1226509" y="1446891"/>
                </a:cubicBezTo>
                <a:lnTo>
                  <a:pt x="1215951" y="1440321"/>
                </a:lnTo>
                <a:cubicBezTo>
                  <a:pt x="1212138" y="1436145"/>
                  <a:pt x="1209358" y="1431112"/>
                  <a:pt x="1207856" y="1425657"/>
                </a:cubicBezTo>
                <a:cubicBezTo>
                  <a:pt x="1206718" y="1422372"/>
                  <a:pt x="1205310" y="1419193"/>
                  <a:pt x="1203633" y="1416154"/>
                </a:cubicBezTo>
                <a:cubicBezTo>
                  <a:pt x="1199292" y="1409702"/>
                  <a:pt x="1190376" y="1414395"/>
                  <a:pt x="1183689" y="1417797"/>
                </a:cubicBezTo>
                <a:cubicBezTo>
                  <a:pt x="1182446" y="1418583"/>
                  <a:pt x="1181155" y="1419287"/>
                  <a:pt x="1179818" y="1419909"/>
                </a:cubicBezTo>
                <a:cubicBezTo>
                  <a:pt x="1169670" y="1421176"/>
                  <a:pt x="1159382" y="1420894"/>
                  <a:pt x="1149316" y="1419087"/>
                </a:cubicBezTo>
                <a:lnTo>
                  <a:pt x="1143098" y="1418383"/>
                </a:lnTo>
                <a:cubicBezTo>
                  <a:pt x="1136881" y="1417797"/>
                  <a:pt x="1136529" y="1413925"/>
                  <a:pt x="1136411" y="1406065"/>
                </a:cubicBezTo>
                <a:cubicBezTo>
                  <a:pt x="1136669" y="1401560"/>
                  <a:pt x="1135989" y="1397044"/>
                  <a:pt x="1134417" y="1392809"/>
                </a:cubicBezTo>
                <a:cubicBezTo>
                  <a:pt x="1130663" y="1384362"/>
                  <a:pt x="1125735" y="1382954"/>
                  <a:pt x="1116819" y="1381077"/>
                </a:cubicBezTo>
                <a:cubicBezTo>
                  <a:pt x="1113652" y="1380256"/>
                  <a:pt x="1109663" y="1379200"/>
                  <a:pt x="1105088" y="1377557"/>
                </a:cubicBezTo>
                <a:lnTo>
                  <a:pt x="1090423" y="1373099"/>
                </a:lnTo>
                <a:cubicBezTo>
                  <a:pt x="1075501" y="1368935"/>
                  <a:pt x="1060977" y="1363480"/>
                  <a:pt x="1047017" y="1356793"/>
                </a:cubicBezTo>
                <a:cubicBezTo>
                  <a:pt x="1039345" y="1353660"/>
                  <a:pt x="1034898" y="1345601"/>
                  <a:pt x="1036341" y="1337436"/>
                </a:cubicBezTo>
                <a:cubicBezTo>
                  <a:pt x="1036423" y="1333494"/>
                  <a:pt x="1036036" y="1329552"/>
                  <a:pt x="1035168" y="1325704"/>
                </a:cubicBezTo>
                <a:cubicBezTo>
                  <a:pt x="1032587" y="1315732"/>
                  <a:pt x="1037749" y="1311274"/>
                  <a:pt x="1046899" y="1303883"/>
                </a:cubicBezTo>
                <a:lnTo>
                  <a:pt x="1049363" y="1301772"/>
                </a:lnTo>
                <a:cubicBezTo>
                  <a:pt x="1052765" y="1298839"/>
                  <a:pt x="1059100" y="1293794"/>
                  <a:pt x="1065787" y="1288515"/>
                </a:cubicBezTo>
                <a:cubicBezTo>
                  <a:pt x="1077519" y="1278895"/>
                  <a:pt x="1091245" y="1268220"/>
                  <a:pt x="1096055" y="1262940"/>
                </a:cubicBezTo>
                <a:cubicBezTo>
                  <a:pt x="1103129" y="1254681"/>
                  <a:pt x="1107622" y="1244522"/>
                  <a:pt x="1108959" y="1233729"/>
                </a:cubicBezTo>
                <a:cubicBezTo>
                  <a:pt x="1110109" y="1225247"/>
                  <a:pt x="1110109" y="1216636"/>
                  <a:pt x="1108959" y="1208154"/>
                </a:cubicBezTo>
                <a:lnTo>
                  <a:pt x="1108959" y="1207333"/>
                </a:lnTo>
                <a:cubicBezTo>
                  <a:pt x="1103105" y="1199180"/>
                  <a:pt x="1099105" y="1189853"/>
                  <a:pt x="1097228" y="1179998"/>
                </a:cubicBezTo>
                <a:cubicBezTo>
                  <a:pt x="1097932" y="1170613"/>
                  <a:pt x="1097228" y="1143396"/>
                  <a:pt x="1096055" y="1133072"/>
                </a:cubicBezTo>
                <a:cubicBezTo>
                  <a:pt x="1096055" y="1130022"/>
                  <a:pt x="1095233" y="1126268"/>
                  <a:pt x="1094647" y="1122748"/>
                </a:cubicBezTo>
                <a:cubicBezTo>
                  <a:pt x="1093509" y="1117551"/>
                  <a:pt x="1093239" y="1112202"/>
                  <a:pt x="1093826" y="1106911"/>
                </a:cubicBezTo>
                <a:cubicBezTo>
                  <a:pt x="1094881" y="1104565"/>
                  <a:pt x="1107434" y="1101280"/>
                  <a:pt x="1112831" y="1099989"/>
                </a:cubicBezTo>
                <a:lnTo>
                  <a:pt x="1117171" y="1098933"/>
                </a:lnTo>
                <a:cubicBezTo>
                  <a:pt x="1123976" y="1097056"/>
                  <a:pt x="1127378" y="1090722"/>
                  <a:pt x="1127378" y="1080398"/>
                </a:cubicBezTo>
                <a:cubicBezTo>
                  <a:pt x="1125090" y="1070332"/>
                  <a:pt x="1119917" y="1061158"/>
                  <a:pt x="1112479" y="1054002"/>
                </a:cubicBezTo>
                <a:cubicBezTo>
                  <a:pt x="1105123" y="1045144"/>
                  <a:pt x="1101768" y="1033636"/>
                  <a:pt x="1103211" y="1022209"/>
                </a:cubicBezTo>
                <a:cubicBezTo>
                  <a:pt x="1103798" y="1007779"/>
                  <a:pt x="1093943" y="943608"/>
                  <a:pt x="1093708" y="940910"/>
                </a:cubicBezTo>
                <a:lnTo>
                  <a:pt x="1093708" y="940910"/>
                </a:lnTo>
                <a:lnTo>
                  <a:pt x="1087373" y="907592"/>
                </a:lnTo>
                <a:lnTo>
                  <a:pt x="1156589" y="885537"/>
                </a:lnTo>
                <a:lnTo>
                  <a:pt x="1156589" y="885537"/>
                </a:lnTo>
                <a:cubicBezTo>
                  <a:pt x="1166127" y="878627"/>
                  <a:pt x="1176533" y="873019"/>
                  <a:pt x="1187561" y="868878"/>
                </a:cubicBezTo>
                <a:cubicBezTo>
                  <a:pt x="1197650" y="867001"/>
                  <a:pt x="1211728" y="863247"/>
                  <a:pt x="1212080" y="863130"/>
                </a:cubicBezTo>
                <a:cubicBezTo>
                  <a:pt x="1218227" y="861968"/>
                  <a:pt x="1224292" y="860431"/>
                  <a:pt x="1230264" y="858554"/>
                </a:cubicBezTo>
                <a:cubicBezTo>
                  <a:pt x="1239496" y="855129"/>
                  <a:pt x="1247415" y="848899"/>
                  <a:pt x="1252905" y="840722"/>
                </a:cubicBezTo>
                <a:lnTo>
                  <a:pt x="1255721" y="834270"/>
                </a:lnTo>
                <a:cubicBezTo>
                  <a:pt x="1258865" y="832792"/>
                  <a:pt x="1262420" y="832416"/>
                  <a:pt x="1265810" y="833214"/>
                </a:cubicBezTo>
                <a:lnTo>
                  <a:pt x="1278597" y="835091"/>
                </a:lnTo>
                <a:cubicBezTo>
                  <a:pt x="1283642" y="835091"/>
                  <a:pt x="1327987" y="838845"/>
                  <a:pt x="1336317" y="832862"/>
                </a:cubicBezTo>
                <a:cubicBezTo>
                  <a:pt x="1339484" y="830633"/>
                  <a:pt x="1343356" y="827466"/>
                  <a:pt x="1347227" y="824181"/>
                </a:cubicBezTo>
                <a:cubicBezTo>
                  <a:pt x="1352776" y="819265"/>
                  <a:pt x="1358700" y="814795"/>
                  <a:pt x="1364942" y="810807"/>
                </a:cubicBezTo>
                <a:cubicBezTo>
                  <a:pt x="1372098" y="806818"/>
                  <a:pt x="1379371" y="801891"/>
                  <a:pt x="1380075" y="795439"/>
                </a:cubicBezTo>
                <a:cubicBezTo>
                  <a:pt x="1380075" y="794500"/>
                  <a:pt x="1380075" y="793444"/>
                  <a:pt x="1380075" y="792388"/>
                </a:cubicBezTo>
                <a:cubicBezTo>
                  <a:pt x="1381190" y="789972"/>
                  <a:pt x="1381190" y="787179"/>
                  <a:pt x="1380075" y="784763"/>
                </a:cubicBezTo>
                <a:cubicBezTo>
                  <a:pt x="1378820" y="783062"/>
                  <a:pt x="1376908" y="781947"/>
                  <a:pt x="1374796" y="781713"/>
                </a:cubicBezTo>
                <a:cubicBezTo>
                  <a:pt x="1372274" y="781337"/>
                  <a:pt x="1369728" y="781103"/>
                  <a:pt x="1367171" y="781009"/>
                </a:cubicBezTo>
                <a:cubicBezTo>
                  <a:pt x="1360601" y="781513"/>
                  <a:pt x="1354043" y="779965"/>
                  <a:pt x="1348400" y="776551"/>
                </a:cubicBezTo>
                <a:cubicBezTo>
                  <a:pt x="1342218" y="763095"/>
                  <a:pt x="1337959" y="748841"/>
                  <a:pt x="1335730" y="734200"/>
                </a:cubicBezTo>
                <a:close/>
              </a:path>
            </a:pathLst>
          </a:custGeom>
          <a:solidFill>
            <a:srgbClr val="3F5E74"/>
          </a:solidFill>
          <a:ln w="1171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B7C17A6-2059-4F97-BCD1-E4FE75031544}"/>
              </a:ext>
            </a:extLst>
          </p:cNvPr>
          <p:cNvSpPr/>
          <p:nvPr/>
        </p:nvSpPr>
        <p:spPr>
          <a:xfrm>
            <a:off x="7971751" y="2419825"/>
            <a:ext cx="1703930" cy="572482"/>
          </a:xfrm>
          <a:custGeom>
            <a:avLst/>
            <a:gdLst>
              <a:gd name="connsiteX0" fmla="*/ 2865 w 1703930"/>
              <a:gd name="connsiteY0" fmla="*/ 387076 h 572482"/>
              <a:gd name="connsiteX1" fmla="*/ 8496 w 1703930"/>
              <a:gd name="connsiteY1" fmla="*/ 375345 h 572482"/>
              <a:gd name="connsiteX2" fmla="*/ 9670 w 1703930"/>
              <a:gd name="connsiteY2" fmla="*/ 364317 h 572482"/>
              <a:gd name="connsiteX3" fmla="*/ 17764 w 1703930"/>
              <a:gd name="connsiteY3" fmla="*/ 326776 h 572482"/>
              <a:gd name="connsiteX4" fmla="*/ 20580 w 1703930"/>
              <a:gd name="connsiteY4" fmla="*/ 309414 h 572482"/>
              <a:gd name="connsiteX5" fmla="*/ 4625 w 1703930"/>
              <a:gd name="connsiteY5" fmla="*/ 252750 h 572482"/>
              <a:gd name="connsiteX6" fmla="*/ 4625 w 1703930"/>
              <a:gd name="connsiteY6" fmla="*/ 243248 h 572482"/>
              <a:gd name="connsiteX7" fmla="*/ 18234 w 1703930"/>
              <a:gd name="connsiteY7" fmla="*/ 219784 h 572482"/>
              <a:gd name="connsiteX8" fmla="*/ 21988 w 1703930"/>
              <a:gd name="connsiteY8" fmla="*/ 206645 h 572482"/>
              <a:gd name="connsiteX9" fmla="*/ 17060 w 1703930"/>
              <a:gd name="connsiteY9" fmla="*/ 160775 h 572482"/>
              <a:gd name="connsiteX10" fmla="*/ 12720 w 1703930"/>
              <a:gd name="connsiteY10" fmla="*/ 154323 h 572482"/>
              <a:gd name="connsiteX11" fmla="*/ 1903 w 1703930"/>
              <a:gd name="connsiteY11" fmla="*/ 143084 h 572482"/>
              <a:gd name="connsiteX12" fmla="*/ 1927 w 1703930"/>
              <a:gd name="connsiteY12" fmla="*/ 142591 h 572482"/>
              <a:gd name="connsiteX13" fmla="*/ 1927 w 1703930"/>
              <a:gd name="connsiteY13" fmla="*/ 71146 h 572482"/>
              <a:gd name="connsiteX14" fmla="*/ 8145 w 1703930"/>
              <a:gd name="connsiteY14" fmla="*/ 35951 h 572482"/>
              <a:gd name="connsiteX15" fmla="*/ 7441 w 1703930"/>
              <a:gd name="connsiteY15" fmla="*/ 27739 h 572482"/>
              <a:gd name="connsiteX16" fmla="*/ 4977 w 1703930"/>
              <a:gd name="connsiteY16" fmla="*/ 7561 h 572482"/>
              <a:gd name="connsiteX17" fmla="*/ 5798 w 1703930"/>
              <a:gd name="connsiteY17" fmla="*/ 6036 h 572482"/>
              <a:gd name="connsiteX18" fmla="*/ 15535 w 1703930"/>
              <a:gd name="connsiteY18" fmla="*/ 756 h 572482"/>
              <a:gd name="connsiteX19" fmla="*/ 62461 w 1703930"/>
              <a:gd name="connsiteY19" fmla="*/ 43929 h 572482"/>
              <a:gd name="connsiteX20" fmla="*/ 108097 w 1703930"/>
              <a:gd name="connsiteY20" fmla="*/ 49677 h 572482"/>
              <a:gd name="connsiteX21" fmla="*/ 114901 w 1703930"/>
              <a:gd name="connsiteY21" fmla="*/ 56247 h 572482"/>
              <a:gd name="connsiteX22" fmla="*/ 126633 w 1703930"/>
              <a:gd name="connsiteY22" fmla="*/ 77598 h 572482"/>
              <a:gd name="connsiteX23" fmla="*/ 191978 w 1703930"/>
              <a:gd name="connsiteY23" fmla="*/ 123821 h 572482"/>
              <a:gd name="connsiteX24" fmla="*/ 257674 w 1703930"/>
              <a:gd name="connsiteY24" fmla="*/ 126636 h 572482"/>
              <a:gd name="connsiteX25" fmla="*/ 266942 w 1703930"/>
              <a:gd name="connsiteY25" fmla="*/ 130860 h 572482"/>
              <a:gd name="connsiteX26" fmla="*/ 320204 w 1703930"/>
              <a:gd name="connsiteY26" fmla="*/ 167227 h 572482"/>
              <a:gd name="connsiteX27" fmla="*/ 403732 w 1703930"/>
              <a:gd name="connsiteY27" fmla="*/ 172976 h 572482"/>
              <a:gd name="connsiteX28" fmla="*/ 416285 w 1703930"/>
              <a:gd name="connsiteY28" fmla="*/ 168752 h 572482"/>
              <a:gd name="connsiteX29" fmla="*/ 437636 w 1703930"/>
              <a:gd name="connsiteY29" fmla="*/ 147987 h 572482"/>
              <a:gd name="connsiteX30" fmla="*/ 506500 w 1703930"/>
              <a:gd name="connsiteY30" fmla="*/ 177668 h 572482"/>
              <a:gd name="connsiteX31" fmla="*/ 588621 w 1703930"/>
              <a:gd name="connsiteY31" fmla="*/ 205824 h 572482"/>
              <a:gd name="connsiteX32" fmla="*/ 606101 w 1703930"/>
              <a:gd name="connsiteY32" fmla="*/ 200076 h 572482"/>
              <a:gd name="connsiteX33" fmla="*/ 612201 w 1703930"/>
              <a:gd name="connsiteY33" fmla="*/ 196204 h 572482"/>
              <a:gd name="connsiteX34" fmla="*/ 628508 w 1703930"/>
              <a:gd name="connsiteY34" fmla="*/ 191394 h 572482"/>
              <a:gd name="connsiteX35" fmla="*/ 661005 w 1703930"/>
              <a:gd name="connsiteY35" fmla="*/ 200076 h 572482"/>
              <a:gd name="connsiteX36" fmla="*/ 677194 w 1703930"/>
              <a:gd name="connsiteY36" fmla="*/ 215561 h 572482"/>
              <a:gd name="connsiteX37" fmla="*/ 743243 w 1703930"/>
              <a:gd name="connsiteY37" fmla="*/ 233628 h 572482"/>
              <a:gd name="connsiteX38" fmla="*/ 759667 w 1703930"/>
              <a:gd name="connsiteY38" fmla="*/ 233041 h 572482"/>
              <a:gd name="connsiteX39" fmla="*/ 781487 w 1703930"/>
              <a:gd name="connsiteY39" fmla="*/ 233041 h 572482"/>
              <a:gd name="connsiteX40" fmla="*/ 806945 w 1703930"/>
              <a:gd name="connsiteY40" fmla="*/ 245477 h 572482"/>
              <a:gd name="connsiteX41" fmla="*/ 846598 w 1703930"/>
              <a:gd name="connsiteY41" fmla="*/ 244069 h 572482"/>
              <a:gd name="connsiteX42" fmla="*/ 913585 w 1703930"/>
              <a:gd name="connsiteY42" fmla="*/ 264247 h 572482"/>
              <a:gd name="connsiteX43" fmla="*/ 937048 w 1703930"/>
              <a:gd name="connsiteY43" fmla="*/ 281727 h 572482"/>
              <a:gd name="connsiteX44" fmla="*/ 974823 w 1703930"/>
              <a:gd name="connsiteY44" fmla="*/ 285833 h 572482"/>
              <a:gd name="connsiteX45" fmla="*/ 1004739 w 1703930"/>
              <a:gd name="connsiteY45" fmla="*/ 287006 h 572482"/>
              <a:gd name="connsiteX46" fmla="*/ 1033715 w 1703930"/>
              <a:gd name="connsiteY46" fmla="*/ 293107 h 572482"/>
              <a:gd name="connsiteX47" fmla="*/ 1066799 w 1703930"/>
              <a:gd name="connsiteY47" fmla="*/ 304838 h 572482"/>
              <a:gd name="connsiteX48" fmla="*/ 1103401 w 1703930"/>
              <a:gd name="connsiteY48" fmla="*/ 310235 h 572482"/>
              <a:gd name="connsiteX49" fmla="*/ 1147981 w 1703930"/>
              <a:gd name="connsiteY49" fmla="*/ 311642 h 572482"/>
              <a:gd name="connsiteX50" fmla="*/ 1226230 w 1703930"/>
              <a:gd name="connsiteY50" fmla="*/ 320441 h 572482"/>
              <a:gd name="connsiteX51" fmla="*/ 1306591 w 1703930"/>
              <a:gd name="connsiteY51" fmla="*/ 320441 h 572482"/>
              <a:gd name="connsiteX52" fmla="*/ 1318910 w 1703930"/>
              <a:gd name="connsiteY52" fmla="*/ 316218 h 572482"/>
              <a:gd name="connsiteX53" fmla="*/ 1365836 w 1703930"/>
              <a:gd name="connsiteY53" fmla="*/ 301436 h 572482"/>
              <a:gd name="connsiteX54" fmla="*/ 1407131 w 1703930"/>
              <a:gd name="connsiteY54" fmla="*/ 298503 h 572482"/>
              <a:gd name="connsiteX55" fmla="*/ 1483738 w 1703930"/>
              <a:gd name="connsiteY55" fmla="*/ 298503 h 572482"/>
              <a:gd name="connsiteX56" fmla="*/ 1502743 w 1703930"/>
              <a:gd name="connsiteY56" fmla="*/ 293576 h 572482"/>
              <a:gd name="connsiteX57" fmla="*/ 1540284 w 1703930"/>
              <a:gd name="connsiteY57" fmla="*/ 285364 h 572482"/>
              <a:gd name="connsiteX58" fmla="*/ 1564802 w 1703930"/>
              <a:gd name="connsiteY58" fmla="*/ 292872 h 572482"/>
              <a:gd name="connsiteX59" fmla="*/ 1594248 w 1703930"/>
              <a:gd name="connsiteY59" fmla="*/ 292051 h 572482"/>
              <a:gd name="connsiteX60" fmla="*/ 1636365 w 1703930"/>
              <a:gd name="connsiteY60" fmla="*/ 289000 h 572482"/>
              <a:gd name="connsiteX61" fmla="*/ 1658303 w 1703930"/>
              <a:gd name="connsiteY61" fmla="*/ 291699 h 572482"/>
              <a:gd name="connsiteX62" fmla="*/ 1672615 w 1703930"/>
              <a:gd name="connsiteY62" fmla="*/ 337217 h 572482"/>
              <a:gd name="connsiteX63" fmla="*/ 1694084 w 1703930"/>
              <a:gd name="connsiteY63" fmla="*/ 342848 h 572482"/>
              <a:gd name="connsiteX64" fmla="*/ 1701240 w 1703930"/>
              <a:gd name="connsiteY64" fmla="*/ 343435 h 572482"/>
              <a:gd name="connsiteX65" fmla="*/ 1703586 w 1703930"/>
              <a:gd name="connsiteY65" fmla="*/ 344373 h 572482"/>
              <a:gd name="connsiteX66" fmla="*/ 1703586 w 1703930"/>
              <a:gd name="connsiteY66" fmla="*/ 348597 h 572482"/>
              <a:gd name="connsiteX67" fmla="*/ 1702765 w 1703930"/>
              <a:gd name="connsiteY67" fmla="*/ 352351 h 572482"/>
              <a:gd name="connsiteX68" fmla="*/ 1689978 w 1703930"/>
              <a:gd name="connsiteY68" fmla="*/ 364082 h 572482"/>
              <a:gd name="connsiteX69" fmla="*/ 1671677 w 1703930"/>
              <a:gd name="connsiteY69" fmla="*/ 377926 h 572482"/>
              <a:gd name="connsiteX70" fmla="*/ 1661118 w 1703930"/>
              <a:gd name="connsiteY70" fmla="*/ 386607 h 572482"/>
              <a:gd name="connsiteX71" fmla="*/ 1606332 w 1703930"/>
              <a:gd name="connsiteY71" fmla="*/ 387780 h 572482"/>
              <a:gd name="connsiteX72" fmla="*/ 1593779 w 1703930"/>
              <a:gd name="connsiteY72" fmla="*/ 386021 h 572482"/>
              <a:gd name="connsiteX73" fmla="*/ 1579584 w 1703930"/>
              <a:gd name="connsiteY73" fmla="*/ 388484 h 572482"/>
              <a:gd name="connsiteX74" fmla="*/ 1579584 w 1703930"/>
              <a:gd name="connsiteY74" fmla="*/ 389188 h 572482"/>
              <a:gd name="connsiteX75" fmla="*/ 1576534 w 1703930"/>
              <a:gd name="connsiteY75" fmla="*/ 396109 h 572482"/>
              <a:gd name="connsiteX76" fmla="*/ 1556473 w 1703930"/>
              <a:gd name="connsiteY76" fmla="*/ 411595 h 572482"/>
              <a:gd name="connsiteX77" fmla="*/ 1536529 w 1703930"/>
              <a:gd name="connsiteY77" fmla="*/ 416288 h 572482"/>
              <a:gd name="connsiteX78" fmla="*/ 1512362 w 1703930"/>
              <a:gd name="connsiteY78" fmla="*/ 421919 h 572482"/>
              <a:gd name="connsiteX79" fmla="*/ 1479866 w 1703930"/>
              <a:gd name="connsiteY79" fmla="*/ 439164 h 572482"/>
              <a:gd name="connsiteX80" fmla="*/ 1409477 w 1703930"/>
              <a:gd name="connsiteY80" fmla="*/ 461571 h 572482"/>
              <a:gd name="connsiteX81" fmla="*/ 1407952 w 1703930"/>
              <a:gd name="connsiteY81" fmla="*/ 464270 h 572482"/>
              <a:gd name="connsiteX82" fmla="*/ 1413935 w 1703930"/>
              <a:gd name="connsiteY82" fmla="*/ 496297 h 572482"/>
              <a:gd name="connsiteX83" fmla="*/ 1369238 w 1703930"/>
              <a:gd name="connsiteY83" fmla="*/ 487967 h 572482"/>
              <a:gd name="connsiteX84" fmla="*/ 1344015 w 1703930"/>
              <a:gd name="connsiteY84" fmla="*/ 492073 h 572482"/>
              <a:gd name="connsiteX85" fmla="*/ 1338618 w 1703930"/>
              <a:gd name="connsiteY85" fmla="*/ 495710 h 572482"/>
              <a:gd name="connsiteX86" fmla="*/ 1316681 w 1703930"/>
              <a:gd name="connsiteY86" fmla="*/ 500051 h 572482"/>
              <a:gd name="connsiteX87" fmla="*/ 1314100 w 1703930"/>
              <a:gd name="connsiteY87" fmla="*/ 498174 h 572482"/>
              <a:gd name="connsiteX88" fmla="*/ 1328412 w 1703930"/>
              <a:gd name="connsiteY88" fmla="*/ 496062 h 572482"/>
              <a:gd name="connsiteX89" fmla="*/ 1340144 w 1703930"/>
              <a:gd name="connsiteY89" fmla="*/ 486794 h 572482"/>
              <a:gd name="connsiteX90" fmla="*/ 1337915 w 1703930"/>
              <a:gd name="connsiteY90" fmla="*/ 483040 h 572482"/>
              <a:gd name="connsiteX91" fmla="*/ 1334160 w 1703930"/>
              <a:gd name="connsiteY91" fmla="*/ 481632 h 572482"/>
              <a:gd name="connsiteX92" fmla="*/ 1311401 w 1703930"/>
              <a:gd name="connsiteY92" fmla="*/ 474828 h 572482"/>
              <a:gd name="connsiteX93" fmla="*/ 1299670 w 1703930"/>
              <a:gd name="connsiteY93" fmla="*/ 477878 h 572482"/>
              <a:gd name="connsiteX94" fmla="*/ 1290285 w 1703930"/>
              <a:gd name="connsiteY94" fmla="*/ 481867 h 572482"/>
              <a:gd name="connsiteX95" fmla="*/ 1217197 w 1703930"/>
              <a:gd name="connsiteY95" fmla="*/ 477526 h 572482"/>
              <a:gd name="connsiteX96" fmla="*/ 1215437 w 1703930"/>
              <a:gd name="connsiteY96" fmla="*/ 477526 h 572482"/>
              <a:gd name="connsiteX97" fmla="*/ 1196667 w 1703930"/>
              <a:gd name="connsiteY97" fmla="*/ 475063 h 572482"/>
              <a:gd name="connsiteX98" fmla="*/ 1174025 w 1703930"/>
              <a:gd name="connsiteY98" fmla="*/ 492895 h 572482"/>
              <a:gd name="connsiteX99" fmla="*/ 1169449 w 1703930"/>
              <a:gd name="connsiteY99" fmla="*/ 498057 h 572482"/>
              <a:gd name="connsiteX100" fmla="*/ 1157718 w 1703930"/>
              <a:gd name="connsiteY100" fmla="*/ 536653 h 572482"/>
              <a:gd name="connsiteX101" fmla="*/ 1150679 w 1703930"/>
              <a:gd name="connsiteY101" fmla="*/ 550966 h 572482"/>
              <a:gd name="connsiteX102" fmla="*/ 1146456 w 1703930"/>
              <a:gd name="connsiteY102" fmla="*/ 554485 h 572482"/>
              <a:gd name="connsiteX103" fmla="*/ 1087798 w 1703930"/>
              <a:gd name="connsiteY103" fmla="*/ 571379 h 572482"/>
              <a:gd name="connsiteX104" fmla="*/ 1034420 w 1703930"/>
              <a:gd name="connsiteY104" fmla="*/ 572200 h 572482"/>
              <a:gd name="connsiteX105" fmla="*/ 1030548 w 1703930"/>
              <a:gd name="connsiteY105" fmla="*/ 572200 h 572482"/>
              <a:gd name="connsiteX106" fmla="*/ 911825 w 1703930"/>
              <a:gd name="connsiteY106" fmla="*/ 562463 h 572482"/>
              <a:gd name="connsiteX107" fmla="*/ 895987 w 1703930"/>
              <a:gd name="connsiteY107" fmla="*/ 565630 h 572482"/>
              <a:gd name="connsiteX108" fmla="*/ 889535 w 1703930"/>
              <a:gd name="connsiteY108" fmla="*/ 570557 h 572482"/>
              <a:gd name="connsiteX109" fmla="*/ 885312 w 1703930"/>
              <a:gd name="connsiteY109" fmla="*/ 570557 h 572482"/>
              <a:gd name="connsiteX110" fmla="*/ 878156 w 1703930"/>
              <a:gd name="connsiteY110" fmla="*/ 563636 h 572482"/>
              <a:gd name="connsiteX111" fmla="*/ 865603 w 1703930"/>
              <a:gd name="connsiteY111" fmla="*/ 551200 h 572482"/>
              <a:gd name="connsiteX112" fmla="*/ 826771 w 1703930"/>
              <a:gd name="connsiteY112" fmla="*/ 538765 h 572482"/>
              <a:gd name="connsiteX113" fmla="*/ 803308 w 1703930"/>
              <a:gd name="connsiteY113" fmla="*/ 541698 h 572482"/>
              <a:gd name="connsiteX114" fmla="*/ 800493 w 1703930"/>
              <a:gd name="connsiteY114" fmla="*/ 543106 h 572482"/>
              <a:gd name="connsiteX115" fmla="*/ 798968 w 1703930"/>
              <a:gd name="connsiteY115" fmla="*/ 541698 h 572482"/>
              <a:gd name="connsiteX116" fmla="*/ 798029 w 1703930"/>
              <a:gd name="connsiteY116" fmla="*/ 540642 h 572482"/>
              <a:gd name="connsiteX117" fmla="*/ 794158 w 1703930"/>
              <a:gd name="connsiteY117" fmla="*/ 535715 h 572482"/>
              <a:gd name="connsiteX118" fmla="*/ 784772 w 1703930"/>
              <a:gd name="connsiteY118" fmla="*/ 522106 h 572482"/>
              <a:gd name="connsiteX119" fmla="*/ 778203 w 1703930"/>
              <a:gd name="connsiteY119" fmla="*/ 513777 h 572482"/>
              <a:gd name="connsiteX120" fmla="*/ 756030 w 1703930"/>
              <a:gd name="connsiteY120" fmla="*/ 510257 h 572482"/>
              <a:gd name="connsiteX121" fmla="*/ 753684 w 1703930"/>
              <a:gd name="connsiteY121" fmla="*/ 510257 h 572482"/>
              <a:gd name="connsiteX122" fmla="*/ 726936 w 1703930"/>
              <a:gd name="connsiteY122" fmla="*/ 511783 h 572482"/>
              <a:gd name="connsiteX123" fmla="*/ 712741 w 1703930"/>
              <a:gd name="connsiteY123" fmla="*/ 522693 h 572482"/>
              <a:gd name="connsiteX124" fmla="*/ 712741 w 1703930"/>
              <a:gd name="connsiteY124" fmla="*/ 524453 h 572482"/>
              <a:gd name="connsiteX125" fmla="*/ 703238 w 1703930"/>
              <a:gd name="connsiteY125" fmla="*/ 527151 h 572482"/>
              <a:gd name="connsiteX126" fmla="*/ 696082 w 1703930"/>
              <a:gd name="connsiteY126" fmla="*/ 526564 h 572482"/>
              <a:gd name="connsiteX127" fmla="*/ 685136 w 1703930"/>
              <a:gd name="connsiteY127" fmla="*/ 534917 h 572482"/>
              <a:gd name="connsiteX128" fmla="*/ 685054 w 1703930"/>
              <a:gd name="connsiteY128" fmla="*/ 535950 h 572482"/>
              <a:gd name="connsiteX129" fmla="*/ 684350 w 1703930"/>
              <a:gd name="connsiteY129" fmla="*/ 538531 h 572482"/>
              <a:gd name="connsiteX130" fmla="*/ 671915 w 1703930"/>
              <a:gd name="connsiteY130" fmla="*/ 548854 h 572482"/>
              <a:gd name="connsiteX131" fmla="*/ 643994 w 1703930"/>
              <a:gd name="connsiteY131" fmla="*/ 539703 h 572482"/>
              <a:gd name="connsiteX132" fmla="*/ 634961 w 1703930"/>
              <a:gd name="connsiteY132" fmla="*/ 524453 h 572482"/>
              <a:gd name="connsiteX133" fmla="*/ 628039 w 1703930"/>
              <a:gd name="connsiteY133" fmla="*/ 509554 h 572482"/>
              <a:gd name="connsiteX134" fmla="*/ 612084 w 1703930"/>
              <a:gd name="connsiteY134" fmla="*/ 498409 h 572482"/>
              <a:gd name="connsiteX135" fmla="*/ 607978 w 1703930"/>
              <a:gd name="connsiteY135" fmla="*/ 498409 h 572482"/>
              <a:gd name="connsiteX136" fmla="*/ 597889 w 1703930"/>
              <a:gd name="connsiteY136" fmla="*/ 497235 h 572482"/>
              <a:gd name="connsiteX137" fmla="*/ 567152 w 1703930"/>
              <a:gd name="connsiteY137" fmla="*/ 492425 h 572482"/>
              <a:gd name="connsiteX138" fmla="*/ 555421 w 1703930"/>
              <a:gd name="connsiteY138" fmla="*/ 485856 h 572482"/>
              <a:gd name="connsiteX139" fmla="*/ 553074 w 1703930"/>
              <a:gd name="connsiteY139" fmla="*/ 479873 h 572482"/>
              <a:gd name="connsiteX140" fmla="*/ 531840 w 1703930"/>
              <a:gd name="connsiteY140" fmla="*/ 464152 h 572482"/>
              <a:gd name="connsiteX141" fmla="*/ 525505 w 1703930"/>
              <a:gd name="connsiteY141" fmla="*/ 462979 h 572482"/>
              <a:gd name="connsiteX142" fmla="*/ 522103 w 1703930"/>
              <a:gd name="connsiteY142" fmla="*/ 464504 h 572482"/>
              <a:gd name="connsiteX143" fmla="*/ 523511 w 1703930"/>
              <a:gd name="connsiteY143" fmla="*/ 472716 h 572482"/>
              <a:gd name="connsiteX144" fmla="*/ 524450 w 1703930"/>
              <a:gd name="connsiteY144" fmla="*/ 475063 h 572482"/>
              <a:gd name="connsiteX145" fmla="*/ 527735 w 1703930"/>
              <a:gd name="connsiteY145" fmla="*/ 487381 h 572482"/>
              <a:gd name="connsiteX146" fmla="*/ 523628 w 1703930"/>
              <a:gd name="connsiteY146" fmla="*/ 485973 h 572482"/>
              <a:gd name="connsiteX147" fmla="*/ 517528 w 1703930"/>
              <a:gd name="connsiteY147" fmla="*/ 483744 h 572482"/>
              <a:gd name="connsiteX148" fmla="*/ 510372 w 1703930"/>
              <a:gd name="connsiteY148" fmla="*/ 475415 h 572482"/>
              <a:gd name="connsiteX149" fmla="*/ 504975 w 1703930"/>
              <a:gd name="connsiteY149" fmla="*/ 467789 h 572482"/>
              <a:gd name="connsiteX150" fmla="*/ 499110 w 1703930"/>
              <a:gd name="connsiteY150" fmla="*/ 466029 h 572482"/>
              <a:gd name="connsiteX151" fmla="*/ 496294 w 1703930"/>
              <a:gd name="connsiteY151" fmla="*/ 472013 h 572482"/>
              <a:gd name="connsiteX152" fmla="*/ 495238 w 1703930"/>
              <a:gd name="connsiteY152" fmla="*/ 477526 h 572482"/>
              <a:gd name="connsiteX153" fmla="*/ 495238 w 1703930"/>
              <a:gd name="connsiteY153" fmla="*/ 483627 h 572482"/>
              <a:gd name="connsiteX154" fmla="*/ 494651 w 1703930"/>
              <a:gd name="connsiteY154" fmla="*/ 491135 h 572482"/>
              <a:gd name="connsiteX155" fmla="*/ 480339 w 1703930"/>
              <a:gd name="connsiteY155" fmla="*/ 482923 h 572482"/>
              <a:gd name="connsiteX156" fmla="*/ 464267 w 1703930"/>
              <a:gd name="connsiteY156" fmla="*/ 480694 h 572482"/>
              <a:gd name="connsiteX157" fmla="*/ 452535 w 1703930"/>
              <a:gd name="connsiteY157" fmla="*/ 484331 h 572482"/>
              <a:gd name="connsiteX158" fmla="*/ 441977 w 1703930"/>
              <a:gd name="connsiteY158" fmla="*/ 476471 h 572482"/>
              <a:gd name="connsiteX159" fmla="*/ 441977 w 1703930"/>
              <a:gd name="connsiteY159" fmla="*/ 476471 h 572482"/>
              <a:gd name="connsiteX160" fmla="*/ 437402 w 1703930"/>
              <a:gd name="connsiteY160" fmla="*/ 472834 h 572482"/>
              <a:gd name="connsiteX161" fmla="*/ 424497 w 1703930"/>
              <a:gd name="connsiteY161" fmla="*/ 475767 h 572482"/>
              <a:gd name="connsiteX162" fmla="*/ 423441 w 1703930"/>
              <a:gd name="connsiteY162" fmla="*/ 476940 h 572482"/>
              <a:gd name="connsiteX163" fmla="*/ 357275 w 1703930"/>
              <a:gd name="connsiteY163" fmla="*/ 470487 h 572482"/>
              <a:gd name="connsiteX164" fmla="*/ 346600 w 1703930"/>
              <a:gd name="connsiteY164" fmla="*/ 468024 h 572482"/>
              <a:gd name="connsiteX165" fmla="*/ 320673 w 1703930"/>
              <a:gd name="connsiteY165" fmla="*/ 470487 h 572482"/>
              <a:gd name="connsiteX166" fmla="*/ 298031 w 1703930"/>
              <a:gd name="connsiteY166" fmla="*/ 473303 h 572482"/>
              <a:gd name="connsiteX167" fmla="*/ 254037 w 1703930"/>
              <a:gd name="connsiteY167" fmla="*/ 439633 h 572482"/>
              <a:gd name="connsiteX168" fmla="*/ 254037 w 1703930"/>
              <a:gd name="connsiteY168" fmla="*/ 423679 h 572482"/>
              <a:gd name="connsiteX169" fmla="*/ 255445 w 1703930"/>
              <a:gd name="connsiteY169" fmla="*/ 415232 h 572482"/>
              <a:gd name="connsiteX170" fmla="*/ 252747 w 1703930"/>
              <a:gd name="connsiteY170" fmla="*/ 409718 h 572482"/>
              <a:gd name="connsiteX171" fmla="*/ 241016 w 1703930"/>
              <a:gd name="connsiteY171" fmla="*/ 412768 h 572482"/>
              <a:gd name="connsiteX172" fmla="*/ 201597 w 1703930"/>
              <a:gd name="connsiteY172" fmla="*/ 431656 h 572482"/>
              <a:gd name="connsiteX173" fmla="*/ 142940 w 1703930"/>
              <a:gd name="connsiteY173" fmla="*/ 419924 h 572482"/>
              <a:gd name="connsiteX174" fmla="*/ 122996 w 1703930"/>
              <a:gd name="connsiteY174" fmla="*/ 426025 h 572482"/>
              <a:gd name="connsiteX175" fmla="*/ 98712 w 1703930"/>
              <a:gd name="connsiteY175" fmla="*/ 431187 h 572482"/>
              <a:gd name="connsiteX176" fmla="*/ 69970 w 1703930"/>
              <a:gd name="connsiteY176" fmla="*/ 413941 h 572482"/>
              <a:gd name="connsiteX177" fmla="*/ 61288 w 1703930"/>
              <a:gd name="connsiteY177" fmla="*/ 406903 h 572482"/>
              <a:gd name="connsiteX178" fmla="*/ 20580 w 1703930"/>
              <a:gd name="connsiteY178" fmla="*/ 389305 h 572482"/>
              <a:gd name="connsiteX179" fmla="*/ 3217 w 1703930"/>
              <a:gd name="connsiteY179" fmla="*/ 387428 h 57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703930" h="572482">
                <a:moveTo>
                  <a:pt x="2865" y="387076"/>
                </a:moveTo>
                <a:cubicBezTo>
                  <a:pt x="5716" y="383709"/>
                  <a:pt x="7652" y="379674"/>
                  <a:pt x="8496" y="375345"/>
                </a:cubicBezTo>
                <a:cubicBezTo>
                  <a:pt x="9083" y="371696"/>
                  <a:pt x="9470" y="368013"/>
                  <a:pt x="9670" y="364317"/>
                </a:cubicBezTo>
                <a:cubicBezTo>
                  <a:pt x="9670" y="364317"/>
                  <a:pt x="14597" y="340854"/>
                  <a:pt x="17764" y="326776"/>
                </a:cubicBezTo>
                <a:cubicBezTo>
                  <a:pt x="19078" y="321051"/>
                  <a:pt x="20029" y="315256"/>
                  <a:pt x="20580" y="309414"/>
                </a:cubicBezTo>
                <a:cubicBezTo>
                  <a:pt x="14233" y="290831"/>
                  <a:pt x="8907" y="271919"/>
                  <a:pt x="4625" y="252750"/>
                </a:cubicBezTo>
                <a:cubicBezTo>
                  <a:pt x="4390" y="249583"/>
                  <a:pt x="4390" y="246415"/>
                  <a:pt x="4625" y="243248"/>
                </a:cubicBezTo>
                <a:cubicBezTo>
                  <a:pt x="10280" y="236127"/>
                  <a:pt x="14867" y="228231"/>
                  <a:pt x="18234" y="219784"/>
                </a:cubicBezTo>
                <a:cubicBezTo>
                  <a:pt x="19911" y="215538"/>
                  <a:pt x="21167" y="211138"/>
                  <a:pt x="21988" y="206645"/>
                </a:cubicBezTo>
                <a:cubicBezTo>
                  <a:pt x="21648" y="191241"/>
                  <a:pt x="19993" y="175897"/>
                  <a:pt x="17060" y="160775"/>
                </a:cubicBezTo>
                <a:lnTo>
                  <a:pt x="12720" y="154323"/>
                </a:lnTo>
                <a:cubicBezTo>
                  <a:pt x="6631" y="154205"/>
                  <a:pt x="1786" y="149172"/>
                  <a:pt x="1903" y="143084"/>
                </a:cubicBezTo>
                <a:cubicBezTo>
                  <a:pt x="1915" y="142919"/>
                  <a:pt x="1915" y="142755"/>
                  <a:pt x="1927" y="142591"/>
                </a:cubicBezTo>
                <a:cubicBezTo>
                  <a:pt x="1927" y="130860"/>
                  <a:pt x="-2648" y="83933"/>
                  <a:pt x="1927" y="71146"/>
                </a:cubicBezTo>
                <a:cubicBezTo>
                  <a:pt x="6150" y="59895"/>
                  <a:pt x="8262" y="47964"/>
                  <a:pt x="8145" y="35951"/>
                </a:cubicBezTo>
                <a:cubicBezTo>
                  <a:pt x="8098" y="33206"/>
                  <a:pt x="7863" y="30461"/>
                  <a:pt x="7441" y="27739"/>
                </a:cubicBezTo>
                <a:cubicBezTo>
                  <a:pt x="6068" y="21087"/>
                  <a:pt x="5247" y="14342"/>
                  <a:pt x="4977" y="7561"/>
                </a:cubicBezTo>
                <a:lnTo>
                  <a:pt x="5798" y="6036"/>
                </a:lnTo>
                <a:cubicBezTo>
                  <a:pt x="5798" y="6036"/>
                  <a:pt x="8966" y="-3349"/>
                  <a:pt x="15535" y="756"/>
                </a:cubicBezTo>
                <a:cubicBezTo>
                  <a:pt x="22105" y="4863"/>
                  <a:pt x="50730" y="42052"/>
                  <a:pt x="62461" y="43929"/>
                </a:cubicBezTo>
                <a:cubicBezTo>
                  <a:pt x="74193" y="45806"/>
                  <a:pt x="103287" y="45336"/>
                  <a:pt x="108097" y="49677"/>
                </a:cubicBezTo>
                <a:cubicBezTo>
                  <a:pt x="112907" y="54018"/>
                  <a:pt x="114901" y="56247"/>
                  <a:pt x="114901" y="56247"/>
                </a:cubicBezTo>
                <a:cubicBezTo>
                  <a:pt x="114901" y="56247"/>
                  <a:pt x="123348" y="72202"/>
                  <a:pt x="126633" y="77598"/>
                </a:cubicBezTo>
                <a:cubicBezTo>
                  <a:pt x="146577" y="95442"/>
                  <a:pt x="168503" y="110951"/>
                  <a:pt x="191978" y="123821"/>
                </a:cubicBezTo>
                <a:cubicBezTo>
                  <a:pt x="200776" y="125932"/>
                  <a:pt x="250635" y="123821"/>
                  <a:pt x="257674" y="126636"/>
                </a:cubicBezTo>
                <a:lnTo>
                  <a:pt x="266942" y="130860"/>
                </a:lnTo>
                <a:lnTo>
                  <a:pt x="320204" y="167227"/>
                </a:lnTo>
                <a:cubicBezTo>
                  <a:pt x="347679" y="172764"/>
                  <a:pt x="375752" y="174688"/>
                  <a:pt x="403732" y="172976"/>
                </a:cubicBezTo>
                <a:cubicBezTo>
                  <a:pt x="408038" y="171955"/>
                  <a:pt x="412237" y="170547"/>
                  <a:pt x="416285" y="168752"/>
                </a:cubicBezTo>
                <a:cubicBezTo>
                  <a:pt x="416285" y="168752"/>
                  <a:pt x="432005" y="147166"/>
                  <a:pt x="437636" y="147987"/>
                </a:cubicBezTo>
                <a:cubicBezTo>
                  <a:pt x="443267" y="148809"/>
                  <a:pt x="496294" y="176143"/>
                  <a:pt x="506500" y="177668"/>
                </a:cubicBezTo>
                <a:cubicBezTo>
                  <a:pt x="516707" y="179193"/>
                  <a:pt x="579470" y="202422"/>
                  <a:pt x="588621" y="205824"/>
                </a:cubicBezTo>
                <a:cubicBezTo>
                  <a:pt x="597772" y="209226"/>
                  <a:pt x="601878" y="203008"/>
                  <a:pt x="606101" y="200076"/>
                </a:cubicBezTo>
                <a:lnTo>
                  <a:pt x="612201" y="196204"/>
                </a:lnTo>
                <a:cubicBezTo>
                  <a:pt x="612201" y="196204"/>
                  <a:pt x="620766" y="187992"/>
                  <a:pt x="628508" y="191394"/>
                </a:cubicBezTo>
                <a:cubicBezTo>
                  <a:pt x="636251" y="194796"/>
                  <a:pt x="647279" y="195148"/>
                  <a:pt x="661005" y="200076"/>
                </a:cubicBezTo>
                <a:cubicBezTo>
                  <a:pt x="674731" y="205003"/>
                  <a:pt x="667222" y="211807"/>
                  <a:pt x="677194" y="215561"/>
                </a:cubicBezTo>
                <a:cubicBezTo>
                  <a:pt x="687166" y="219315"/>
                  <a:pt x="743243" y="233628"/>
                  <a:pt x="743243" y="233628"/>
                </a:cubicBezTo>
                <a:cubicBezTo>
                  <a:pt x="748710" y="234296"/>
                  <a:pt x="754259" y="234097"/>
                  <a:pt x="759667" y="233041"/>
                </a:cubicBezTo>
                <a:cubicBezTo>
                  <a:pt x="766741" y="230648"/>
                  <a:pt x="774413" y="230648"/>
                  <a:pt x="781487" y="233041"/>
                </a:cubicBezTo>
                <a:cubicBezTo>
                  <a:pt x="786180" y="236091"/>
                  <a:pt x="798616" y="246180"/>
                  <a:pt x="806945" y="245477"/>
                </a:cubicBezTo>
                <a:cubicBezTo>
                  <a:pt x="819990" y="242825"/>
                  <a:pt x="833388" y="242356"/>
                  <a:pt x="846598" y="244069"/>
                </a:cubicBezTo>
                <a:cubicBezTo>
                  <a:pt x="858329" y="247823"/>
                  <a:pt x="907367" y="259906"/>
                  <a:pt x="913585" y="264247"/>
                </a:cubicBezTo>
                <a:cubicBezTo>
                  <a:pt x="919802" y="268588"/>
                  <a:pt x="931651" y="277269"/>
                  <a:pt x="937048" y="281727"/>
                </a:cubicBezTo>
                <a:cubicBezTo>
                  <a:pt x="942444" y="286185"/>
                  <a:pt x="952885" y="285598"/>
                  <a:pt x="974823" y="285833"/>
                </a:cubicBezTo>
                <a:cubicBezTo>
                  <a:pt x="996761" y="286068"/>
                  <a:pt x="1004739" y="287006"/>
                  <a:pt x="1004739" y="287006"/>
                </a:cubicBezTo>
                <a:cubicBezTo>
                  <a:pt x="1014734" y="286854"/>
                  <a:pt x="1024635" y="288942"/>
                  <a:pt x="1033715" y="293107"/>
                </a:cubicBezTo>
                <a:cubicBezTo>
                  <a:pt x="1043324" y="300228"/>
                  <a:pt x="1054844" y="304322"/>
                  <a:pt x="1066799" y="304838"/>
                </a:cubicBezTo>
                <a:cubicBezTo>
                  <a:pt x="1079199" y="304862"/>
                  <a:pt x="1091529" y="306668"/>
                  <a:pt x="1103401" y="310235"/>
                </a:cubicBezTo>
                <a:cubicBezTo>
                  <a:pt x="1118030" y="313625"/>
                  <a:pt x="1133176" y="314106"/>
                  <a:pt x="1147981" y="311642"/>
                </a:cubicBezTo>
                <a:cubicBezTo>
                  <a:pt x="1162059" y="308709"/>
                  <a:pt x="1200303" y="313989"/>
                  <a:pt x="1226230" y="320441"/>
                </a:cubicBezTo>
                <a:cubicBezTo>
                  <a:pt x="1252814" y="325169"/>
                  <a:pt x="1280008" y="325169"/>
                  <a:pt x="1306591" y="320441"/>
                </a:cubicBezTo>
                <a:cubicBezTo>
                  <a:pt x="1314803" y="317860"/>
                  <a:pt x="1318910" y="316218"/>
                  <a:pt x="1318910" y="316218"/>
                </a:cubicBezTo>
                <a:cubicBezTo>
                  <a:pt x="1318910" y="316218"/>
                  <a:pt x="1363607" y="301671"/>
                  <a:pt x="1365836" y="301436"/>
                </a:cubicBezTo>
                <a:cubicBezTo>
                  <a:pt x="1379127" y="296943"/>
                  <a:pt x="1393346" y="295934"/>
                  <a:pt x="1407131" y="298503"/>
                </a:cubicBezTo>
                <a:cubicBezTo>
                  <a:pt x="1432541" y="302058"/>
                  <a:pt x="1458327" y="302058"/>
                  <a:pt x="1483738" y="298503"/>
                </a:cubicBezTo>
                <a:lnTo>
                  <a:pt x="1502743" y="293576"/>
                </a:lnTo>
                <a:cubicBezTo>
                  <a:pt x="1515025" y="289857"/>
                  <a:pt x="1527578" y="287112"/>
                  <a:pt x="1540284" y="285364"/>
                </a:cubicBezTo>
                <a:cubicBezTo>
                  <a:pt x="1549551" y="285364"/>
                  <a:pt x="1552015" y="288649"/>
                  <a:pt x="1564802" y="292872"/>
                </a:cubicBezTo>
                <a:cubicBezTo>
                  <a:pt x="1574364" y="296344"/>
                  <a:pt x="1584887" y="296051"/>
                  <a:pt x="1594248" y="292051"/>
                </a:cubicBezTo>
                <a:cubicBezTo>
                  <a:pt x="1607904" y="288027"/>
                  <a:pt x="1622275" y="286983"/>
                  <a:pt x="1636365" y="289000"/>
                </a:cubicBezTo>
                <a:cubicBezTo>
                  <a:pt x="1645633" y="290291"/>
                  <a:pt x="1652554" y="291464"/>
                  <a:pt x="1658303" y="291699"/>
                </a:cubicBezTo>
                <a:cubicBezTo>
                  <a:pt x="1662761" y="311760"/>
                  <a:pt x="1668509" y="333698"/>
                  <a:pt x="1672615" y="337217"/>
                </a:cubicBezTo>
                <a:cubicBezTo>
                  <a:pt x="1678997" y="341312"/>
                  <a:pt x="1686517" y="343282"/>
                  <a:pt x="1694084" y="342848"/>
                </a:cubicBezTo>
                <a:cubicBezTo>
                  <a:pt x="1696782" y="342848"/>
                  <a:pt x="1699363" y="342848"/>
                  <a:pt x="1701240" y="343435"/>
                </a:cubicBezTo>
                <a:cubicBezTo>
                  <a:pt x="1702085" y="343541"/>
                  <a:pt x="1702894" y="343869"/>
                  <a:pt x="1703586" y="344373"/>
                </a:cubicBezTo>
                <a:cubicBezTo>
                  <a:pt x="1703903" y="345758"/>
                  <a:pt x="1703903" y="347212"/>
                  <a:pt x="1703586" y="348597"/>
                </a:cubicBezTo>
                <a:cubicBezTo>
                  <a:pt x="1703211" y="349828"/>
                  <a:pt x="1702941" y="351084"/>
                  <a:pt x="1702765" y="352351"/>
                </a:cubicBezTo>
                <a:cubicBezTo>
                  <a:pt x="1702765" y="356809"/>
                  <a:pt x="1695257" y="361267"/>
                  <a:pt x="1689978" y="364082"/>
                </a:cubicBezTo>
                <a:cubicBezTo>
                  <a:pt x="1683537" y="368224"/>
                  <a:pt x="1677414" y="372846"/>
                  <a:pt x="1671677" y="377926"/>
                </a:cubicBezTo>
                <a:cubicBezTo>
                  <a:pt x="1667688" y="381328"/>
                  <a:pt x="1663934" y="384378"/>
                  <a:pt x="1661118" y="386607"/>
                </a:cubicBezTo>
                <a:cubicBezTo>
                  <a:pt x="1655839" y="390361"/>
                  <a:pt x="1624633" y="389305"/>
                  <a:pt x="1606332" y="387780"/>
                </a:cubicBezTo>
                <a:cubicBezTo>
                  <a:pt x="1606332" y="387780"/>
                  <a:pt x="1602930" y="387780"/>
                  <a:pt x="1593779" y="386021"/>
                </a:cubicBezTo>
                <a:cubicBezTo>
                  <a:pt x="1584629" y="384260"/>
                  <a:pt x="1579936" y="388132"/>
                  <a:pt x="1579584" y="388484"/>
                </a:cubicBezTo>
                <a:lnTo>
                  <a:pt x="1579584" y="389188"/>
                </a:lnTo>
                <a:lnTo>
                  <a:pt x="1576534" y="396109"/>
                </a:lnTo>
                <a:cubicBezTo>
                  <a:pt x="1571607" y="403230"/>
                  <a:pt x="1564603" y="408639"/>
                  <a:pt x="1556473" y="411595"/>
                </a:cubicBezTo>
                <a:cubicBezTo>
                  <a:pt x="1550607" y="413589"/>
                  <a:pt x="1536881" y="416170"/>
                  <a:pt x="1536529" y="416288"/>
                </a:cubicBezTo>
                <a:cubicBezTo>
                  <a:pt x="1536178" y="416405"/>
                  <a:pt x="1522100" y="420276"/>
                  <a:pt x="1512362" y="421919"/>
                </a:cubicBezTo>
                <a:cubicBezTo>
                  <a:pt x="1500772" y="426107"/>
                  <a:pt x="1489838" y="431914"/>
                  <a:pt x="1479866" y="439164"/>
                </a:cubicBezTo>
                <a:lnTo>
                  <a:pt x="1409477" y="461571"/>
                </a:lnTo>
                <a:cubicBezTo>
                  <a:pt x="1408363" y="461959"/>
                  <a:pt x="1407706" y="463120"/>
                  <a:pt x="1407952" y="464270"/>
                </a:cubicBezTo>
                <a:lnTo>
                  <a:pt x="1413935" y="496297"/>
                </a:lnTo>
                <a:cubicBezTo>
                  <a:pt x="1406309" y="495124"/>
                  <a:pt x="1385545" y="491839"/>
                  <a:pt x="1369238" y="487967"/>
                </a:cubicBezTo>
                <a:cubicBezTo>
                  <a:pt x="1352931" y="484096"/>
                  <a:pt x="1348590" y="487967"/>
                  <a:pt x="1344015" y="492073"/>
                </a:cubicBezTo>
                <a:cubicBezTo>
                  <a:pt x="1342337" y="493458"/>
                  <a:pt x="1340531" y="494678"/>
                  <a:pt x="1338618" y="495710"/>
                </a:cubicBezTo>
                <a:cubicBezTo>
                  <a:pt x="1331579" y="498315"/>
                  <a:pt x="1324177" y="499781"/>
                  <a:pt x="1316681" y="500051"/>
                </a:cubicBezTo>
                <a:lnTo>
                  <a:pt x="1314100" y="498174"/>
                </a:lnTo>
                <a:cubicBezTo>
                  <a:pt x="1318686" y="496543"/>
                  <a:pt x="1323555" y="495828"/>
                  <a:pt x="1328412" y="496062"/>
                </a:cubicBezTo>
                <a:cubicBezTo>
                  <a:pt x="1334043" y="496191"/>
                  <a:pt x="1338959" y="492296"/>
                  <a:pt x="1340144" y="486794"/>
                </a:cubicBezTo>
                <a:cubicBezTo>
                  <a:pt x="1340519" y="485152"/>
                  <a:pt x="1339534" y="483498"/>
                  <a:pt x="1337915" y="483040"/>
                </a:cubicBezTo>
                <a:cubicBezTo>
                  <a:pt x="1336612" y="482712"/>
                  <a:pt x="1335357" y="482243"/>
                  <a:pt x="1334160" y="481632"/>
                </a:cubicBezTo>
                <a:cubicBezTo>
                  <a:pt x="1326840" y="478547"/>
                  <a:pt x="1319214" y="476271"/>
                  <a:pt x="1311401" y="474828"/>
                </a:cubicBezTo>
                <a:cubicBezTo>
                  <a:pt x="1307283" y="474734"/>
                  <a:pt x="1303224" y="475790"/>
                  <a:pt x="1299670" y="477878"/>
                </a:cubicBezTo>
                <a:cubicBezTo>
                  <a:pt x="1296619" y="479380"/>
                  <a:pt x="1293487" y="480706"/>
                  <a:pt x="1290285" y="481867"/>
                </a:cubicBezTo>
                <a:cubicBezTo>
                  <a:pt x="1279491" y="485739"/>
                  <a:pt x="1226934" y="481867"/>
                  <a:pt x="1217197" y="477526"/>
                </a:cubicBezTo>
                <a:lnTo>
                  <a:pt x="1215437" y="477526"/>
                </a:lnTo>
                <a:cubicBezTo>
                  <a:pt x="1209700" y="474417"/>
                  <a:pt x="1203013" y="473538"/>
                  <a:pt x="1196667" y="475063"/>
                </a:cubicBezTo>
                <a:cubicBezTo>
                  <a:pt x="1188220" y="476940"/>
                  <a:pt x="1175315" y="491604"/>
                  <a:pt x="1174025" y="492895"/>
                </a:cubicBezTo>
                <a:cubicBezTo>
                  <a:pt x="1172734" y="494185"/>
                  <a:pt x="1171327" y="495476"/>
                  <a:pt x="1169449" y="498057"/>
                </a:cubicBezTo>
                <a:cubicBezTo>
                  <a:pt x="1163678" y="510281"/>
                  <a:pt x="1159724" y="523279"/>
                  <a:pt x="1157718" y="536653"/>
                </a:cubicBezTo>
                <a:cubicBezTo>
                  <a:pt x="1157953" y="542308"/>
                  <a:pt x="1155301" y="547704"/>
                  <a:pt x="1150679" y="550966"/>
                </a:cubicBezTo>
                <a:lnTo>
                  <a:pt x="1146456" y="554485"/>
                </a:lnTo>
                <a:cubicBezTo>
                  <a:pt x="1140356" y="560468"/>
                  <a:pt x="1091200" y="570792"/>
                  <a:pt x="1087798" y="571379"/>
                </a:cubicBezTo>
                <a:lnTo>
                  <a:pt x="1034420" y="572200"/>
                </a:lnTo>
                <a:lnTo>
                  <a:pt x="1030548" y="572200"/>
                </a:lnTo>
                <a:cubicBezTo>
                  <a:pt x="1029610" y="572200"/>
                  <a:pt x="918395" y="564340"/>
                  <a:pt x="911825" y="562463"/>
                </a:cubicBezTo>
                <a:cubicBezTo>
                  <a:pt x="906334" y="561384"/>
                  <a:pt x="900633" y="562521"/>
                  <a:pt x="895987" y="565630"/>
                </a:cubicBezTo>
                <a:lnTo>
                  <a:pt x="889535" y="570557"/>
                </a:lnTo>
                <a:cubicBezTo>
                  <a:pt x="888198" y="571156"/>
                  <a:pt x="886661" y="571156"/>
                  <a:pt x="885312" y="570557"/>
                </a:cubicBezTo>
                <a:cubicBezTo>
                  <a:pt x="881957" y="569525"/>
                  <a:pt x="879305" y="566944"/>
                  <a:pt x="878156" y="563636"/>
                </a:cubicBezTo>
                <a:cubicBezTo>
                  <a:pt x="876490" y="557547"/>
                  <a:pt x="871703" y="552819"/>
                  <a:pt x="865603" y="551200"/>
                </a:cubicBezTo>
                <a:cubicBezTo>
                  <a:pt x="859268" y="549206"/>
                  <a:pt x="832755" y="540407"/>
                  <a:pt x="826771" y="538765"/>
                </a:cubicBezTo>
                <a:cubicBezTo>
                  <a:pt x="818900" y="536255"/>
                  <a:pt x="810324" y="537322"/>
                  <a:pt x="803308" y="541698"/>
                </a:cubicBezTo>
                <a:cubicBezTo>
                  <a:pt x="802135" y="542719"/>
                  <a:pt x="801197" y="543188"/>
                  <a:pt x="800493" y="543106"/>
                </a:cubicBezTo>
                <a:cubicBezTo>
                  <a:pt x="799671" y="543106"/>
                  <a:pt x="798968" y="541698"/>
                  <a:pt x="798968" y="541698"/>
                </a:cubicBezTo>
                <a:lnTo>
                  <a:pt x="798029" y="540642"/>
                </a:lnTo>
                <a:cubicBezTo>
                  <a:pt x="796492" y="539199"/>
                  <a:pt x="795190" y="537545"/>
                  <a:pt x="794158" y="535715"/>
                </a:cubicBezTo>
                <a:cubicBezTo>
                  <a:pt x="790990" y="530670"/>
                  <a:pt x="784772" y="522106"/>
                  <a:pt x="784772" y="522106"/>
                </a:cubicBezTo>
                <a:cubicBezTo>
                  <a:pt x="782766" y="519197"/>
                  <a:pt x="780573" y="516405"/>
                  <a:pt x="778203" y="513777"/>
                </a:cubicBezTo>
                <a:cubicBezTo>
                  <a:pt x="772454" y="506973"/>
                  <a:pt x="761661" y="509202"/>
                  <a:pt x="756030" y="510257"/>
                </a:cubicBezTo>
                <a:lnTo>
                  <a:pt x="753684" y="510257"/>
                </a:lnTo>
                <a:cubicBezTo>
                  <a:pt x="744815" y="511407"/>
                  <a:pt x="735875" y="511912"/>
                  <a:pt x="726936" y="511783"/>
                </a:cubicBezTo>
                <a:cubicBezTo>
                  <a:pt x="715204" y="511783"/>
                  <a:pt x="714266" y="515419"/>
                  <a:pt x="712741" y="522693"/>
                </a:cubicBezTo>
                <a:lnTo>
                  <a:pt x="712741" y="524453"/>
                </a:lnTo>
                <a:cubicBezTo>
                  <a:pt x="711919" y="527855"/>
                  <a:pt x="710042" y="527972"/>
                  <a:pt x="703238" y="527151"/>
                </a:cubicBezTo>
                <a:cubicBezTo>
                  <a:pt x="700869" y="526764"/>
                  <a:pt x="698475" y="526576"/>
                  <a:pt x="696082" y="526564"/>
                </a:cubicBezTo>
                <a:cubicBezTo>
                  <a:pt x="690756" y="525848"/>
                  <a:pt x="685852" y="529591"/>
                  <a:pt x="685136" y="534917"/>
                </a:cubicBezTo>
                <a:cubicBezTo>
                  <a:pt x="685090" y="535257"/>
                  <a:pt x="685066" y="535609"/>
                  <a:pt x="685054" y="535950"/>
                </a:cubicBezTo>
                <a:cubicBezTo>
                  <a:pt x="684890" y="536829"/>
                  <a:pt x="684655" y="537686"/>
                  <a:pt x="684350" y="538531"/>
                </a:cubicBezTo>
                <a:cubicBezTo>
                  <a:pt x="681817" y="543540"/>
                  <a:pt x="677312" y="547282"/>
                  <a:pt x="671915" y="548854"/>
                </a:cubicBezTo>
                <a:cubicBezTo>
                  <a:pt x="661849" y="549007"/>
                  <a:pt x="652018" y="545792"/>
                  <a:pt x="643994" y="539703"/>
                </a:cubicBezTo>
                <a:cubicBezTo>
                  <a:pt x="639700" y="535503"/>
                  <a:pt x="636580" y="530236"/>
                  <a:pt x="634961" y="524453"/>
                </a:cubicBezTo>
                <a:cubicBezTo>
                  <a:pt x="633048" y="519314"/>
                  <a:pt x="630737" y="514328"/>
                  <a:pt x="628039" y="509554"/>
                </a:cubicBezTo>
                <a:cubicBezTo>
                  <a:pt x="622056" y="499699"/>
                  <a:pt x="617950" y="498760"/>
                  <a:pt x="612084" y="498409"/>
                </a:cubicBezTo>
                <a:lnTo>
                  <a:pt x="607978" y="498409"/>
                </a:lnTo>
                <a:cubicBezTo>
                  <a:pt x="605397" y="498409"/>
                  <a:pt x="601995" y="497587"/>
                  <a:pt x="597889" y="497235"/>
                </a:cubicBezTo>
                <a:cubicBezTo>
                  <a:pt x="587542" y="496391"/>
                  <a:pt x="577265" y="494784"/>
                  <a:pt x="567152" y="492425"/>
                </a:cubicBezTo>
                <a:cubicBezTo>
                  <a:pt x="556711" y="490079"/>
                  <a:pt x="556477" y="488320"/>
                  <a:pt x="555421" y="485856"/>
                </a:cubicBezTo>
                <a:cubicBezTo>
                  <a:pt x="555116" y="483709"/>
                  <a:pt x="554306" y="481656"/>
                  <a:pt x="553074" y="479873"/>
                </a:cubicBezTo>
                <a:cubicBezTo>
                  <a:pt x="546751" y="473678"/>
                  <a:pt x="539607" y="468388"/>
                  <a:pt x="531840" y="464152"/>
                </a:cubicBezTo>
                <a:cubicBezTo>
                  <a:pt x="529776" y="463519"/>
                  <a:pt x="527652" y="463132"/>
                  <a:pt x="525505" y="462979"/>
                </a:cubicBezTo>
                <a:cubicBezTo>
                  <a:pt x="524180" y="462850"/>
                  <a:pt x="522889" y="463425"/>
                  <a:pt x="522103" y="464504"/>
                </a:cubicBezTo>
                <a:cubicBezTo>
                  <a:pt x="520578" y="466968"/>
                  <a:pt x="522103" y="470839"/>
                  <a:pt x="523511" y="472716"/>
                </a:cubicBezTo>
                <a:lnTo>
                  <a:pt x="524450" y="475063"/>
                </a:lnTo>
                <a:cubicBezTo>
                  <a:pt x="526315" y="478922"/>
                  <a:pt x="527429" y="483099"/>
                  <a:pt x="527735" y="487381"/>
                </a:cubicBezTo>
                <a:cubicBezTo>
                  <a:pt x="527735" y="487381"/>
                  <a:pt x="525154" y="486442"/>
                  <a:pt x="523628" y="485973"/>
                </a:cubicBezTo>
                <a:cubicBezTo>
                  <a:pt x="521634" y="485117"/>
                  <a:pt x="519604" y="484377"/>
                  <a:pt x="517528" y="483744"/>
                </a:cubicBezTo>
                <a:cubicBezTo>
                  <a:pt x="514243" y="482923"/>
                  <a:pt x="512249" y="479403"/>
                  <a:pt x="510372" y="475415"/>
                </a:cubicBezTo>
                <a:cubicBezTo>
                  <a:pt x="509058" y="472564"/>
                  <a:pt x="507228" y="469983"/>
                  <a:pt x="504975" y="467789"/>
                </a:cubicBezTo>
                <a:cubicBezTo>
                  <a:pt x="503509" y="466147"/>
                  <a:pt x="501244" y="465466"/>
                  <a:pt x="499110" y="466029"/>
                </a:cubicBezTo>
                <a:cubicBezTo>
                  <a:pt x="496411" y="467437"/>
                  <a:pt x="496294" y="471309"/>
                  <a:pt x="496294" y="472013"/>
                </a:cubicBezTo>
                <a:cubicBezTo>
                  <a:pt x="495801" y="473819"/>
                  <a:pt x="495449" y="475661"/>
                  <a:pt x="495238" y="477526"/>
                </a:cubicBezTo>
                <a:cubicBezTo>
                  <a:pt x="494933" y="479544"/>
                  <a:pt x="494933" y="481609"/>
                  <a:pt x="495238" y="483627"/>
                </a:cubicBezTo>
                <a:cubicBezTo>
                  <a:pt x="495426" y="486149"/>
                  <a:pt x="495226" y="488671"/>
                  <a:pt x="494651" y="491135"/>
                </a:cubicBezTo>
                <a:cubicBezTo>
                  <a:pt x="489337" y="489469"/>
                  <a:pt x="484457" y="486665"/>
                  <a:pt x="480339" y="482923"/>
                </a:cubicBezTo>
                <a:cubicBezTo>
                  <a:pt x="476819" y="479403"/>
                  <a:pt x="466965" y="477996"/>
                  <a:pt x="464267" y="480694"/>
                </a:cubicBezTo>
                <a:cubicBezTo>
                  <a:pt x="460818" y="483063"/>
                  <a:pt x="456723" y="484331"/>
                  <a:pt x="452535" y="484331"/>
                </a:cubicBezTo>
                <a:cubicBezTo>
                  <a:pt x="448429" y="484331"/>
                  <a:pt x="443502" y="478700"/>
                  <a:pt x="441977" y="476471"/>
                </a:cubicBezTo>
                <a:lnTo>
                  <a:pt x="441977" y="476471"/>
                </a:lnTo>
                <a:lnTo>
                  <a:pt x="437402" y="472834"/>
                </a:lnTo>
                <a:cubicBezTo>
                  <a:pt x="431888" y="468610"/>
                  <a:pt x="427313" y="472834"/>
                  <a:pt x="424497" y="475767"/>
                </a:cubicBezTo>
                <a:lnTo>
                  <a:pt x="423441" y="476940"/>
                </a:lnTo>
                <a:cubicBezTo>
                  <a:pt x="401269" y="476236"/>
                  <a:pt x="379166" y="474089"/>
                  <a:pt x="357275" y="470487"/>
                </a:cubicBezTo>
                <a:lnTo>
                  <a:pt x="346600" y="468024"/>
                </a:lnTo>
                <a:cubicBezTo>
                  <a:pt x="337918" y="466076"/>
                  <a:pt x="328838" y="466944"/>
                  <a:pt x="320673" y="470487"/>
                </a:cubicBezTo>
                <a:cubicBezTo>
                  <a:pt x="313751" y="474265"/>
                  <a:pt x="305668" y="475262"/>
                  <a:pt x="298031" y="473303"/>
                </a:cubicBezTo>
                <a:cubicBezTo>
                  <a:pt x="288528" y="471661"/>
                  <a:pt x="260725" y="446320"/>
                  <a:pt x="254037" y="439633"/>
                </a:cubicBezTo>
                <a:cubicBezTo>
                  <a:pt x="251339" y="437170"/>
                  <a:pt x="253216" y="429310"/>
                  <a:pt x="254037" y="423679"/>
                </a:cubicBezTo>
                <a:cubicBezTo>
                  <a:pt x="254741" y="420910"/>
                  <a:pt x="255223" y="418083"/>
                  <a:pt x="255445" y="415232"/>
                </a:cubicBezTo>
                <a:cubicBezTo>
                  <a:pt x="255750" y="413015"/>
                  <a:pt x="254683" y="410844"/>
                  <a:pt x="252747" y="409718"/>
                </a:cubicBezTo>
                <a:cubicBezTo>
                  <a:pt x="249462" y="408076"/>
                  <a:pt x="244887" y="410422"/>
                  <a:pt x="241016" y="412768"/>
                </a:cubicBezTo>
                <a:cubicBezTo>
                  <a:pt x="228475" y="420253"/>
                  <a:pt x="215288" y="426576"/>
                  <a:pt x="201597" y="431656"/>
                </a:cubicBezTo>
                <a:cubicBezTo>
                  <a:pt x="197139" y="431656"/>
                  <a:pt x="151856" y="422505"/>
                  <a:pt x="142940" y="419924"/>
                </a:cubicBezTo>
                <a:cubicBezTo>
                  <a:pt x="135678" y="418071"/>
                  <a:pt x="127982" y="420429"/>
                  <a:pt x="122996" y="426025"/>
                </a:cubicBezTo>
                <a:cubicBezTo>
                  <a:pt x="115793" y="430635"/>
                  <a:pt x="107170" y="432477"/>
                  <a:pt x="98712" y="431187"/>
                </a:cubicBezTo>
                <a:cubicBezTo>
                  <a:pt x="89679" y="431187"/>
                  <a:pt x="78768" y="421684"/>
                  <a:pt x="69970" y="413941"/>
                </a:cubicBezTo>
                <a:cubicBezTo>
                  <a:pt x="66919" y="411243"/>
                  <a:pt x="63869" y="408779"/>
                  <a:pt x="61288" y="406903"/>
                </a:cubicBezTo>
                <a:cubicBezTo>
                  <a:pt x="48982" y="398467"/>
                  <a:pt x="35162" y="392485"/>
                  <a:pt x="20580" y="389305"/>
                </a:cubicBezTo>
                <a:cubicBezTo>
                  <a:pt x="18938" y="389305"/>
                  <a:pt x="11781" y="388484"/>
                  <a:pt x="3217" y="387428"/>
                </a:cubicBezTo>
                <a:close/>
              </a:path>
            </a:pathLst>
          </a:custGeom>
          <a:solidFill>
            <a:srgbClr val="3F5E74"/>
          </a:solidFill>
          <a:ln w="1171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5F88F8D-C222-4803-B95E-639551F6CC92}"/>
              </a:ext>
            </a:extLst>
          </p:cNvPr>
          <p:cNvSpPr/>
          <p:nvPr/>
        </p:nvSpPr>
        <p:spPr>
          <a:xfrm>
            <a:off x="7383767" y="2811994"/>
            <a:ext cx="2052823" cy="900755"/>
          </a:xfrm>
          <a:custGeom>
            <a:avLst/>
            <a:gdLst>
              <a:gd name="connsiteX0" fmla="*/ 21635 w 2052823"/>
              <a:gd name="connsiteY0" fmla="*/ 168768 h 900755"/>
              <a:gd name="connsiteX1" fmla="*/ 70439 w 2052823"/>
              <a:gd name="connsiteY1" fmla="*/ 182846 h 900755"/>
              <a:gd name="connsiteX2" fmla="*/ 140828 w 2052823"/>
              <a:gd name="connsiteY2" fmla="*/ 221678 h 900755"/>
              <a:gd name="connsiteX3" fmla="*/ 163470 w 2052823"/>
              <a:gd name="connsiteY3" fmla="*/ 243968 h 900755"/>
              <a:gd name="connsiteX4" fmla="*/ 172268 w 2052823"/>
              <a:gd name="connsiteY4" fmla="*/ 247370 h 900755"/>
              <a:gd name="connsiteX5" fmla="*/ 202770 w 2052823"/>
              <a:gd name="connsiteY5" fmla="*/ 254761 h 900755"/>
              <a:gd name="connsiteX6" fmla="*/ 209575 w 2052823"/>
              <a:gd name="connsiteY6" fmla="*/ 258046 h 900755"/>
              <a:gd name="connsiteX7" fmla="*/ 226937 w 2052823"/>
              <a:gd name="connsiteY7" fmla="*/ 283503 h 900755"/>
              <a:gd name="connsiteX8" fmla="*/ 232803 w 2052823"/>
              <a:gd name="connsiteY8" fmla="*/ 294648 h 900755"/>
              <a:gd name="connsiteX9" fmla="*/ 244535 w 2052823"/>
              <a:gd name="connsiteY9" fmla="*/ 303095 h 900755"/>
              <a:gd name="connsiteX10" fmla="*/ 258026 w 2052823"/>
              <a:gd name="connsiteY10" fmla="*/ 305558 h 900755"/>
              <a:gd name="connsiteX11" fmla="*/ 275389 w 2052823"/>
              <a:gd name="connsiteY11" fmla="*/ 312245 h 900755"/>
              <a:gd name="connsiteX12" fmla="*/ 300494 w 2052823"/>
              <a:gd name="connsiteY12" fmla="*/ 329608 h 900755"/>
              <a:gd name="connsiteX13" fmla="*/ 309058 w 2052823"/>
              <a:gd name="connsiteY13" fmla="*/ 332072 h 900755"/>
              <a:gd name="connsiteX14" fmla="*/ 336392 w 2052823"/>
              <a:gd name="connsiteY14" fmla="*/ 323859 h 900755"/>
              <a:gd name="connsiteX15" fmla="*/ 426373 w 2052823"/>
              <a:gd name="connsiteY15" fmla="*/ 278928 h 900755"/>
              <a:gd name="connsiteX16" fmla="*/ 458518 w 2052823"/>
              <a:gd name="connsiteY16" fmla="*/ 258398 h 900755"/>
              <a:gd name="connsiteX17" fmla="*/ 504271 w 2052823"/>
              <a:gd name="connsiteY17" fmla="*/ 192701 h 900755"/>
              <a:gd name="connsiteX18" fmla="*/ 542750 w 2052823"/>
              <a:gd name="connsiteY18" fmla="*/ 148238 h 900755"/>
              <a:gd name="connsiteX19" fmla="*/ 550024 w 2052823"/>
              <a:gd name="connsiteY19" fmla="*/ 100256 h 900755"/>
              <a:gd name="connsiteX20" fmla="*/ 561755 w 2052823"/>
              <a:gd name="connsiteY20" fmla="*/ 86765 h 900755"/>
              <a:gd name="connsiteX21" fmla="*/ 574543 w 2052823"/>
              <a:gd name="connsiteY21" fmla="*/ 63302 h 900755"/>
              <a:gd name="connsiteX22" fmla="*/ 576185 w 2052823"/>
              <a:gd name="connsiteY22" fmla="*/ 50163 h 900755"/>
              <a:gd name="connsiteX23" fmla="*/ 581699 w 2052823"/>
              <a:gd name="connsiteY23" fmla="*/ 5231 h 900755"/>
              <a:gd name="connsiteX24" fmla="*/ 586626 w 2052823"/>
              <a:gd name="connsiteY24" fmla="*/ -283 h 900755"/>
              <a:gd name="connsiteX25" fmla="*/ 607156 w 2052823"/>
              <a:gd name="connsiteY25" fmla="*/ 1711 h 900755"/>
              <a:gd name="connsiteX26" fmla="*/ 645167 w 2052823"/>
              <a:gd name="connsiteY26" fmla="*/ 18370 h 900755"/>
              <a:gd name="connsiteX27" fmla="*/ 653613 w 2052823"/>
              <a:gd name="connsiteY27" fmla="*/ 25292 h 900755"/>
              <a:gd name="connsiteX28" fmla="*/ 685288 w 2052823"/>
              <a:gd name="connsiteY28" fmla="*/ 43710 h 900755"/>
              <a:gd name="connsiteX29" fmla="*/ 712506 w 2052823"/>
              <a:gd name="connsiteY29" fmla="*/ 37375 h 900755"/>
              <a:gd name="connsiteX30" fmla="*/ 728343 w 2052823"/>
              <a:gd name="connsiteY30" fmla="*/ 32096 h 900755"/>
              <a:gd name="connsiteX31" fmla="*/ 788878 w 2052823"/>
              <a:gd name="connsiteY31" fmla="*/ 43828 h 900755"/>
              <a:gd name="connsiteX32" fmla="*/ 831815 w 2052823"/>
              <a:gd name="connsiteY32" fmla="*/ 24119 h 900755"/>
              <a:gd name="connsiteX33" fmla="*/ 838385 w 2052823"/>
              <a:gd name="connsiteY33" fmla="*/ 21420 h 900755"/>
              <a:gd name="connsiteX34" fmla="*/ 838385 w 2052823"/>
              <a:gd name="connsiteY34" fmla="*/ 22828 h 900755"/>
              <a:gd name="connsiteX35" fmla="*/ 837095 w 2052823"/>
              <a:gd name="connsiteY35" fmla="*/ 30102 h 900755"/>
              <a:gd name="connsiteX36" fmla="*/ 837681 w 2052823"/>
              <a:gd name="connsiteY36" fmla="*/ 50515 h 900755"/>
              <a:gd name="connsiteX37" fmla="*/ 884607 w 2052823"/>
              <a:gd name="connsiteY37" fmla="*/ 85709 h 900755"/>
              <a:gd name="connsiteX38" fmla="*/ 909830 w 2052823"/>
              <a:gd name="connsiteY38" fmla="*/ 82659 h 900755"/>
              <a:gd name="connsiteX39" fmla="*/ 933293 w 2052823"/>
              <a:gd name="connsiteY39" fmla="*/ 80430 h 900755"/>
              <a:gd name="connsiteX40" fmla="*/ 944321 w 2052823"/>
              <a:gd name="connsiteY40" fmla="*/ 82776 h 900755"/>
              <a:gd name="connsiteX41" fmla="*/ 1013889 w 2052823"/>
              <a:gd name="connsiteY41" fmla="*/ 88408 h 900755"/>
              <a:gd name="connsiteX42" fmla="*/ 1015414 w 2052823"/>
              <a:gd name="connsiteY42" fmla="*/ 86882 h 900755"/>
              <a:gd name="connsiteX43" fmla="*/ 1022453 w 2052823"/>
              <a:gd name="connsiteY43" fmla="*/ 84419 h 900755"/>
              <a:gd name="connsiteX44" fmla="*/ 1026676 w 2052823"/>
              <a:gd name="connsiteY44" fmla="*/ 87821 h 900755"/>
              <a:gd name="connsiteX45" fmla="*/ 1040754 w 2052823"/>
              <a:gd name="connsiteY45" fmla="*/ 97089 h 900755"/>
              <a:gd name="connsiteX46" fmla="*/ 1055536 w 2052823"/>
              <a:gd name="connsiteY46" fmla="*/ 92396 h 900755"/>
              <a:gd name="connsiteX47" fmla="*/ 1065742 w 2052823"/>
              <a:gd name="connsiteY47" fmla="*/ 94625 h 900755"/>
              <a:gd name="connsiteX48" fmla="*/ 1083809 w 2052823"/>
              <a:gd name="connsiteY48" fmla="*/ 103893 h 900755"/>
              <a:gd name="connsiteX49" fmla="*/ 1086742 w 2052823"/>
              <a:gd name="connsiteY49" fmla="*/ 102368 h 900755"/>
              <a:gd name="connsiteX50" fmla="*/ 1088032 w 2052823"/>
              <a:gd name="connsiteY50" fmla="*/ 91810 h 900755"/>
              <a:gd name="connsiteX51" fmla="*/ 1088032 w 2052823"/>
              <a:gd name="connsiteY51" fmla="*/ 86765 h 900755"/>
              <a:gd name="connsiteX52" fmla="*/ 1088971 w 2052823"/>
              <a:gd name="connsiteY52" fmla="*/ 81017 h 900755"/>
              <a:gd name="connsiteX53" fmla="*/ 1088971 w 2052823"/>
              <a:gd name="connsiteY53" fmla="*/ 78788 h 900755"/>
              <a:gd name="connsiteX54" fmla="*/ 1090379 w 2052823"/>
              <a:gd name="connsiteY54" fmla="*/ 79609 h 900755"/>
              <a:gd name="connsiteX55" fmla="*/ 1094602 w 2052823"/>
              <a:gd name="connsiteY55" fmla="*/ 86061 h 900755"/>
              <a:gd name="connsiteX56" fmla="*/ 1104691 w 2052823"/>
              <a:gd name="connsiteY56" fmla="*/ 96619 h 900755"/>
              <a:gd name="connsiteX57" fmla="*/ 1110322 w 2052823"/>
              <a:gd name="connsiteY57" fmla="*/ 98497 h 900755"/>
              <a:gd name="connsiteX58" fmla="*/ 1118300 w 2052823"/>
              <a:gd name="connsiteY58" fmla="*/ 99670 h 900755"/>
              <a:gd name="connsiteX59" fmla="*/ 1120294 w 2052823"/>
              <a:gd name="connsiteY59" fmla="*/ 95916 h 900755"/>
              <a:gd name="connsiteX60" fmla="*/ 1116892 w 2052823"/>
              <a:gd name="connsiteY60" fmla="*/ 81603 h 900755"/>
              <a:gd name="connsiteX61" fmla="*/ 1115836 w 2052823"/>
              <a:gd name="connsiteY61" fmla="*/ 79140 h 900755"/>
              <a:gd name="connsiteX62" fmla="*/ 1114546 w 2052823"/>
              <a:gd name="connsiteY62" fmla="*/ 75972 h 900755"/>
              <a:gd name="connsiteX63" fmla="*/ 1118300 w 2052823"/>
              <a:gd name="connsiteY63" fmla="*/ 76676 h 900755"/>
              <a:gd name="connsiteX64" fmla="*/ 1118300 w 2052823"/>
              <a:gd name="connsiteY64" fmla="*/ 76676 h 900755"/>
              <a:gd name="connsiteX65" fmla="*/ 1137774 w 2052823"/>
              <a:gd name="connsiteY65" fmla="*/ 90989 h 900755"/>
              <a:gd name="connsiteX66" fmla="*/ 1139299 w 2052823"/>
              <a:gd name="connsiteY66" fmla="*/ 95094 h 900755"/>
              <a:gd name="connsiteX67" fmla="*/ 1153846 w 2052823"/>
              <a:gd name="connsiteY67" fmla="*/ 105301 h 900755"/>
              <a:gd name="connsiteX68" fmla="*/ 1185287 w 2052823"/>
              <a:gd name="connsiteY68" fmla="*/ 109994 h 900755"/>
              <a:gd name="connsiteX69" fmla="*/ 1195024 w 2052823"/>
              <a:gd name="connsiteY69" fmla="*/ 111284 h 900755"/>
              <a:gd name="connsiteX70" fmla="*/ 1199716 w 2052823"/>
              <a:gd name="connsiteY70" fmla="*/ 111284 h 900755"/>
              <a:gd name="connsiteX71" fmla="*/ 1212035 w 2052823"/>
              <a:gd name="connsiteY71" fmla="*/ 120083 h 900755"/>
              <a:gd name="connsiteX72" fmla="*/ 1218604 w 2052823"/>
              <a:gd name="connsiteY72" fmla="*/ 134278 h 900755"/>
              <a:gd name="connsiteX73" fmla="*/ 1229163 w 2052823"/>
              <a:gd name="connsiteY73" fmla="*/ 151640 h 900755"/>
              <a:gd name="connsiteX74" fmla="*/ 1261424 w 2052823"/>
              <a:gd name="connsiteY74" fmla="*/ 161495 h 900755"/>
              <a:gd name="connsiteX75" fmla="*/ 1276441 w 2052823"/>
              <a:gd name="connsiteY75" fmla="*/ 148356 h 900755"/>
              <a:gd name="connsiteX76" fmla="*/ 1277262 w 2052823"/>
              <a:gd name="connsiteY76" fmla="*/ 145305 h 900755"/>
              <a:gd name="connsiteX77" fmla="*/ 1283949 w 2052823"/>
              <a:gd name="connsiteY77" fmla="*/ 139322 h 900755"/>
              <a:gd name="connsiteX78" fmla="*/ 1290519 w 2052823"/>
              <a:gd name="connsiteY78" fmla="*/ 139322 h 900755"/>
              <a:gd name="connsiteX79" fmla="*/ 1304831 w 2052823"/>
              <a:gd name="connsiteY79" fmla="*/ 133222 h 900755"/>
              <a:gd name="connsiteX80" fmla="*/ 1304831 w 2052823"/>
              <a:gd name="connsiteY80" fmla="*/ 131345 h 900755"/>
              <a:gd name="connsiteX81" fmla="*/ 1314568 w 2052823"/>
              <a:gd name="connsiteY81" fmla="*/ 124071 h 900755"/>
              <a:gd name="connsiteX82" fmla="*/ 1341903 w 2052823"/>
              <a:gd name="connsiteY82" fmla="*/ 122546 h 900755"/>
              <a:gd name="connsiteX83" fmla="*/ 1344718 w 2052823"/>
              <a:gd name="connsiteY83" fmla="*/ 122546 h 900755"/>
              <a:gd name="connsiteX84" fmla="*/ 1362550 w 2052823"/>
              <a:gd name="connsiteY84" fmla="*/ 124541 h 900755"/>
              <a:gd name="connsiteX85" fmla="*/ 1368885 w 2052823"/>
              <a:gd name="connsiteY85" fmla="*/ 132518 h 900755"/>
              <a:gd name="connsiteX86" fmla="*/ 1378153 w 2052823"/>
              <a:gd name="connsiteY86" fmla="*/ 146010 h 900755"/>
              <a:gd name="connsiteX87" fmla="*/ 1382963 w 2052823"/>
              <a:gd name="connsiteY87" fmla="*/ 151875 h 900755"/>
              <a:gd name="connsiteX88" fmla="*/ 1387186 w 2052823"/>
              <a:gd name="connsiteY88" fmla="*/ 155160 h 900755"/>
              <a:gd name="connsiteX89" fmla="*/ 1393991 w 2052823"/>
              <a:gd name="connsiteY89" fmla="*/ 152931 h 900755"/>
              <a:gd name="connsiteX90" fmla="*/ 1413348 w 2052823"/>
              <a:gd name="connsiteY90" fmla="*/ 150937 h 900755"/>
              <a:gd name="connsiteX91" fmla="*/ 1451944 w 2052823"/>
              <a:gd name="connsiteY91" fmla="*/ 163372 h 900755"/>
              <a:gd name="connsiteX92" fmla="*/ 1462034 w 2052823"/>
              <a:gd name="connsiteY92" fmla="*/ 173578 h 900755"/>
              <a:gd name="connsiteX93" fmla="*/ 1472006 w 2052823"/>
              <a:gd name="connsiteY93" fmla="*/ 183081 h 900755"/>
              <a:gd name="connsiteX94" fmla="*/ 1480217 w 2052823"/>
              <a:gd name="connsiteY94" fmla="*/ 182025 h 900755"/>
              <a:gd name="connsiteX95" fmla="*/ 1486553 w 2052823"/>
              <a:gd name="connsiteY95" fmla="*/ 177098 h 900755"/>
              <a:gd name="connsiteX96" fmla="*/ 1498284 w 2052823"/>
              <a:gd name="connsiteY96" fmla="*/ 174869 h 900755"/>
              <a:gd name="connsiteX97" fmla="*/ 1618415 w 2052823"/>
              <a:gd name="connsiteY97" fmla="*/ 184723 h 900755"/>
              <a:gd name="connsiteX98" fmla="*/ 1622286 w 2052823"/>
              <a:gd name="connsiteY98" fmla="*/ 184723 h 900755"/>
              <a:gd name="connsiteX99" fmla="*/ 1675665 w 2052823"/>
              <a:gd name="connsiteY99" fmla="*/ 183785 h 900755"/>
              <a:gd name="connsiteX100" fmla="*/ 1737490 w 2052823"/>
              <a:gd name="connsiteY100" fmla="*/ 165836 h 900755"/>
              <a:gd name="connsiteX101" fmla="*/ 1741362 w 2052823"/>
              <a:gd name="connsiteY101" fmla="*/ 162316 h 900755"/>
              <a:gd name="connsiteX102" fmla="*/ 1749808 w 2052823"/>
              <a:gd name="connsiteY102" fmla="*/ 145071 h 900755"/>
              <a:gd name="connsiteX103" fmla="*/ 1761540 w 2052823"/>
              <a:gd name="connsiteY103" fmla="*/ 108586 h 900755"/>
              <a:gd name="connsiteX104" fmla="*/ 1765646 w 2052823"/>
              <a:gd name="connsiteY104" fmla="*/ 104128 h 900755"/>
              <a:gd name="connsiteX105" fmla="*/ 1786059 w 2052823"/>
              <a:gd name="connsiteY105" fmla="*/ 87469 h 900755"/>
              <a:gd name="connsiteX106" fmla="*/ 1802366 w 2052823"/>
              <a:gd name="connsiteY106" fmla="*/ 89698 h 900755"/>
              <a:gd name="connsiteX107" fmla="*/ 1804125 w 2052823"/>
              <a:gd name="connsiteY107" fmla="*/ 90402 h 900755"/>
              <a:gd name="connsiteX108" fmla="*/ 1880145 w 2052823"/>
              <a:gd name="connsiteY108" fmla="*/ 94625 h 900755"/>
              <a:gd name="connsiteX109" fmla="*/ 1890000 w 2052823"/>
              <a:gd name="connsiteY109" fmla="*/ 90402 h 900755"/>
              <a:gd name="connsiteX110" fmla="*/ 1899385 w 2052823"/>
              <a:gd name="connsiteY110" fmla="*/ 87938 h 900755"/>
              <a:gd name="connsiteX111" fmla="*/ 1920619 w 2052823"/>
              <a:gd name="connsiteY111" fmla="*/ 94390 h 900755"/>
              <a:gd name="connsiteX112" fmla="*/ 1923670 w 2052823"/>
              <a:gd name="connsiteY112" fmla="*/ 95446 h 900755"/>
              <a:gd name="connsiteX113" fmla="*/ 1922027 w 2052823"/>
              <a:gd name="connsiteY113" fmla="*/ 98027 h 900755"/>
              <a:gd name="connsiteX114" fmla="*/ 1916161 w 2052823"/>
              <a:gd name="connsiteY114" fmla="*/ 100022 h 900755"/>
              <a:gd name="connsiteX115" fmla="*/ 1896452 w 2052823"/>
              <a:gd name="connsiteY115" fmla="*/ 105653 h 900755"/>
              <a:gd name="connsiteX116" fmla="*/ 1898212 w 2052823"/>
              <a:gd name="connsiteY116" fmla="*/ 109759 h 900755"/>
              <a:gd name="connsiteX117" fmla="*/ 1902436 w 2052823"/>
              <a:gd name="connsiteY117" fmla="*/ 112692 h 900755"/>
              <a:gd name="connsiteX118" fmla="*/ 1903726 w 2052823"/>
              <a:gd name="connsiteY118" fmla="*/ 112692 h 900755"/>
              <a:gd name="connsiteX119" fmla="*/ 1928245 w 2052823"/>
              <a:gd name="connsiteY119" fmla="*/ 107765 h 900755"/>
              <a:gd name="connsiteX120" fmla="*/ 1934580 w 2052823"/>
              <a:gd name="connsiteY120" fmla="*/ 103541 h 900755"/>
              <a:gd name="connsiteX121" fmla="*/ 1955814 w 2052823"/>
              <a:gd name="connsiteY121" fmla="*/ 100374 h 900755"/>
              <a:gd name="connsiteX122" fmla="*/ 2002740 w 2052823"/>
              <a:gd name="connsiteY122" fmla="*/ 109055 h 900755"/>
              <a:gd name="connsiteX123" fmla="*/ 2012008 w 2052823"/>
              <a:gd name="connsiteY123" fmla="*/ 187891 h 900755"/>
              <a:gd name="connsiteX124" fmla="*/ 2022332 w 2052823"/>
              <a:gd name="connsiteY124" fmla="*/ 223085 h 900755"/>
              <a:gd name="connsiteX125" fmla="*/ 2036293 w 2052823"/>
              <a:gd name="connsiteY125" fmla="*/ 246549 h 900755"/>
              <a:gd name="connsiteX126" fmla="*/ 2029254 w 2052823"/>
              <a:gd name="connsiteY126" fmla="*/ 260627 h 900755"/>
              <a:gd name="connsiteX127" fmla="*/ 2025265 w 2052823"/>
              <a:gd name="connsiteY127" fmla="*/ 261800 h 900755"/>
              <a:gd name="connsiteX128" fmla="*/ 2003092 w 2052823"/>
              <a:gd name="connsiteY128" fmla="*/ 271067 h 900755"/>
              <a:gd name="connsiteX129" fmla="*/ 2003092 w 2052823"/>
              <a:gd name="connsiteY129" fmla="*/ 289369 h 900755"/>
              <a:gd name="connsiteX130" fmla="*/ 2004265 w 2052823"/>
              <a:gd name="connsiteY130" fmla="*/ 299575 h 900755"/>
              <a:gd name="connsiteX131" fmla="*/ 2005556 w 2052823"/>
              <a:gd name="connsiteY131" fmla="*/ 345211 h 900755"/>
              <a:gd name="connsiteX132" fmla="*/ 2017991 w 2052823"/>
              <a:gd name="connsiteY132" fmla="*/ 374892 h 900755"/>
              <a:gd name="connsiteX133" fmla="*/ 2017991 w 2052823"/>
              <a:gd name="connsiteY133" fmla="*/ 398355 h 900755"/>
              <a:gd name="connsiteX134" fmla="*/ 2006260 w 2052823"/>
              <a:gd name="connsiteY134" fmla="*/ 425337 h 900755"/>
              <a:gd name="connsiteX135" fmla="*/ 1976462 w 2052823"/>
              <a:gd name="connsiteY135" fmla="*/ 450443 h 900755"/>
              <a:gd name="connsiteX136" fmla="*/ 1959920 w 2052823"/>
              <a:gd name="connsiteY136" fmla="*/ 463817 h 900755"/>
              <a:gd name="connsiteX137" fmla="*/ 1957574 w 2052823"/>
              <a:gd name="connsiteY137" fmla="*/ 465811 h 900755"/>
              <a:gd name="connsiteX138" fmla="*/ 1944786 w 2052823"/>
              <a:gd name="connsiteY138" fmla="*/ 492207 h 900755"/>
              <a:gd name="connsiteX139" fmla="*/ 1945842 w 2052823"/>
              <a:gd name="connsiteY139" fmla="*/ 502413 h 900755"/>
              <a:gd name="connsiteX140" fmla="*/ 1959099 w 2052823"/>
              <a:gd name="connsiteY140" fmla="*/ 525876 h 900755"/>
              <a:gd name="connsiteX141" fmla="*/ 2003327 w 2052823"/>
              <a:gd name="connsiteY141" fmla="*/ 542301 h 900755"/>
              <a:gd name="connsiteX142" fmla="*/ 2017639 w 2052823"/>
              <a:gd name="connsiteY142" fmla="*/ 546993 h 900755"/>
              <a:gd name="connsiteX143" fmla="*/ 2029371 w 2052823"/>
              <a:gd name="connsiteY143" fmla="*/ 550395 h 900755"/>
              <a:gd name="connsiteX144" fmla="*/ 2044035 w 2052823"/>
              <a:gd name="connsiteY144" fmla="*/ 560015 h 900755"/>
              <a:gd name="connsiteX145" fmla="*/ 2045678 w 2052823"/>
              <a:gd name="connsiteY145" fmla="*/ 571747 h 900755"/>
              <a:gd name="connsiteX146" fmla="*/ 2052717 w 2052823"/>
              <a:gd name="connsiteY146" fmla="*/ 587585 h 900755"/>
              <a:gd name="connsiteX147" fmla="*/ 2032304 w 2052823"/>
              <a:gd name="connsiteY147" fmla="*/ 615388 h 900755"/>
              <a:gd name="connsiteX148" fmla="*/ 2028198 w 2052823"/>
              <a:gd name="connsiteY148" fmla="*/ 619494 h 900755"/>
              <a:gd name="connsiteX149" fmla="*/ 2020572 w 2052823"/>
              <a:gd name="connsiteY149" fmla="*/ 633103 h 900755"/>
              <a:gd name="connsiteX150" fmla="*/ 2018343 w 2052823"/>
              <a:gd name="connsiteY150" fmla="*/ 638382 h 900755"/>
              <a:gd name="connsiteX151" fmla="*/ 2011539 w 2052823"/>
              <a:gd name="connsiteY151" fmla="*/ 640611 h 900755"/>
              <a:gd name="connsiteX152" fmla="*/ 1989249 w 2052823"/>
              <a:gd name="connsiteY152" fmla="*/ 636740 h 900755"/>
              <a:gd name="connsiteX153" fmla="*/ 1974937 w 2052823"/>
              <a:gd name="connsiteY153" fmla="*/ 628410 h 900755"/>
              <a:gd name="connsiteX154" fmla="*/ 1972238 w 2052823"/>
              <a:gd name="connsiteY154" fmla="*/ 623366 h 900755"/>
              <a:gd name="connsiteX155" fmla="*/ 1949831 w 2052823"/>
              <a:gd name="connsiteY155" fmla="*/ 617148 h 900755"/>
              <a:gd name="connsiteX156" fmla="*/ 1938921 w 2052823"/>
              <a:gd name="connsiteY156" fmla="*/ 615271 h 900755"/>
              <a:gd name="connsiteX157" fmla="*/ 1931413 w 2052823"/>
              <a:gd name="connsiteY157" fmla="*/ 599316 h 900755"/>
              <a:gd name="connsiteX158" fmla="*/ 1931413 w 2052823"/>
              <a:gd name="connsiteY158" fmla="*/ 598964 h 900755"/>
              <a:gd name="connsiteX159" fmla="*/ 1919681 w 2052823"/>
              <a:gd name="connsiteY159" fmla="*/ 587936 h 900755"/>
              <a:gd name="connsiteX160" fmla="*/ 1907950 w 2052823"/>
              <a:gd name="connsiteY160" fmla="*/ 585121 h 900755"/>
              <a:gd name="connsiteX161" fmla="*/ 1906894 w 2052823"/>
              <a:gd name="connsiteY161" fmla="*/ 585121 h 900755"/>
              <a:gd name="connsiteX162" fmla="*/ 1887536 w 2052823"/>
              <a:gd name="connsiteY162" fmla="*/ 585121 h 900755"/>
              <a:gd name="connsiteX163" fmla="*/ 1864073 w 2052823"/>
              <a:gd name="connsiteY163" fmla="*/ 595562 h 900755"/>
              <a:gd name="connsiteX164" fmla="*/ 1843309 w 2052823"/>
              <a:gd name="connsiteY164" fmla="*/ 617265 h 900755"/>
              <a:gd name="connsiteX165" fmla="*/ 1847532 w 2052823"/>
              <a:gd name="connsiteY165" fmla="*/ 628997 h 900755"/>
              <a:gd name="connsiteX166" fmla="*/ 1849409 w 2052823"/>
              <a:gd name="connsiteY166" fmla="*/ 632164 h 900755"/>
              <a:gd name="connsiteX167" fmla="*/ 1849409 w 2052823"/>
              <a:gd name="connsiteY167" fmla="*/ 649175 h 900755"/>
              <a:gd name="connsiteX168" fmla="*/ 1828879 w 2052823"/>
              <a:gd name="connsiteY168" fmla="*/ 661728 h 900755"/>
              <a:gd name="connsiteX169" fmla="*/ 1819728 w 2052823"/>
              <a:gd name="connsiteY169" fmla="*/ 683666 h 900755"/>
              <a:gd name="connsiteX170" fmla="*/ 1818086 w 2052823"/>
              <a:gd name="connsiteY170" fmla="*/ 689180 h 900755"/>
              <a:gd name="connsiteX171" fmla="*/ 1816091 w 2052823"/>
              <a:gd name="connsiteY171" fmla="*/ 689180 h 900755"/>
              <a:gd name="connsiteX172" fmla="*/ 1794975 w 2052823"/>
              <a:gd name="connsiteY172" fmla="*/ 698682 h 900755"/>
              <a:gd name="connsiteX173" fmla="*/ 1783947 w 2052823"/>
              <a:gd name="connsiteY173" fmla="*/ 722145 h 900755"/>
              <a:gd name="connsiteX174" fmla="*/ 1788522 w 2052823"/>
              <a:gd name="connsiteY174" fmla="*/ 744318 h 900755"/>
              <a:gd name="connsiteX175" fmla="*/ 1801310 w 2052823"/>
              <a:gd name="connsiteY175" fmla="*/ 746312 h 900755"/>
              <a:gd name="connsiteX176" fmla="*/ 1794505 w 2052823"/>
              <a:gd name="connsiteY176" fmla="*/ 775641 h 900755"/>
              <a:gd name="connsiteX177" fmla="*/ 1790282 w 2052823"/>
              <a:gd name="connsiteY177" fmla="*/ 826908 h 900755"/>
              <a:gd name="connsiteX178" fmla="*/ 1792159 w 2052823"/>
              <a:gd name="connsiteY178" fmla="*/ 857058 h 900755"/>
              <a:gd name="connsiteX179" fmla="*/ 1782070 w 2052823"/>
              <a:gd name="connsiteY179" fmla="*/ 868790 h 900755"/>
              <a:gd name="connsiteX180" fmla="*/ 1771160 w 2052823"/>
              <a:gd name="connsiteY180" fmla="*/ 870315 h 900755"/>
              <a:gd name="connsiteX181" fmla="*/ 1760601 w 2052823"/>
              <a:gd name="connsiteY181" fmla="*/ 871136 h 900755"/>
              <a:gd name="connsiteX182" fmla="*/ 1751451 w 2052823"/>
              <a:gd name="connsiteY182" fmla="*/ 873717 h 900755"/>
              <a:gd name="connsiteX183" fmla="*/ 1743004 w 2052823"/>
              <a:gd name="connsiteY183" fmla="*/ 875594 h 900755"/>
              <a:gd name="connsiteX184" fmla="*/ 1735026 w 2052823"/>
              <a:gd name="connsiteY184" fmla="*/ 870432 h 900755"/>
              <a:gd name="connsiteX185" fmla="*/ 1730921 w 2052823"/>
              <a:gd name="connsiteY185" fmla="*/ 863628 h 900755"/>
              <a:gd name="connsiteX186" fmla="*/ 1729044 w 2052823"/>
              <a:gd name="connsiteY186" fmla="*/ 862689 h 900755"/>
              <a:gd name="connsiteX187" fmla="*/ 1726932 w 2052823"/>
              <a:gd name="connsiteY187" fmla="*/ 863862 h 900755"/>
              <a:gd name="connsiteX188" fmla="*/ 1720362 w 2052823"/>
              <a:gd name="connsiteY188" fmla="*/ 872192 h 900755"/>
              <a:gd name="connsiteX189" fmla="*/ 1718837 w 2052823"/>
              <a:gd name="connsiteY189" fmla="*/ 873130 h 900755"/>
              <a:gd name="connsiteX190" fmla="*/ 1693849 w 2052823"/>
              <a:gd name="connsiteY190" fmla="*/ 892018 h 900755"/>
              <a:gd name="connsiteX191" fmla="*/ 1666984 w 2052823"/>
              <a:gd name="connsiteY191" fmla="*/ 898470 h 900755"/>
              <a:gd name="connsiteX192" fmla="*/ 1650911 w 2052823"/>
              <a:gd name="connsiteY192" fmla="*/ 866678 h 900755"/>
              <a:gd name="connsiteX193" fmla="*/ 1651850 w 2052823"/>
              <a:gd name="connsiteY193" fmla="*/ 845092 h 900755"/>
              <a:gd name="connsiteX194" fmla="*/ 1663581 w 2052823"/>
              <a:gd name="connsiteY194" fmla="*/ 845092 h 900755"/>
              <a:gd name="connsiteX195" fmla="*/ 1671090 w 2052823"/>
              <a:gd name="connsiteY195" fmla="*/ 845796 h 900755"/>
              <a:gd name="connsiteX196" fmla="*/ 1682117 w 2052823"/>
              <a:gd name="connsiteY196" fmla="*/ 827729 h 900755"/>
              <a:gd name="connsiteX197" fmla="*/ 1682704 w 2052823"/>
              <a:gd name="connsiteY197" fmla="*/ 795937 h 900755"/>
              <a:gd name="connsiteX198" fmla="*/ 1682704 w 2052823"/>
              <a:gd name="connsiteY198" fmla="*/ 787255 h 900755"/>
              <a:gd name="connsiteX199" fmla="*/ 1729630 w 2052823"/>
              <a:gd name="connsiteY199" fmla="*/ 747955 h 900755"/>
              <a:gd name="connsiteX200" fmla="*/ 1741362 w 2052823"/>
              <a:gd name="connsiteY200" fmla="*/ 722967 h 900755"/>
              <a:gd name="connsiteX201" fmla="*/ 1725876 w 2052823"/>
              <a:gd name="connsiteY201" fmla="*/ 665482 h 900755"/>
              <a:gd name="connsiteX202" fmla="*/ 1720479 w 2052823"/>
              <a:gd name="connsiteY202" fmla="*/ 646477 h 900755"/>
              <a:gd name="connsiteX203" fmla="*/ 1718250 w 2052823"/>
              <a:gd name="connsiteY203" fmla="*/ 635801 h 900755"/>
              <a:gd name="connsiteX204" fmla="*/ 1712971 w 2052823"/>
              <a:gd name="connsiteY204" fmla="*/ 610461 h 900755"/>
              <a:gd name="connsiteX205" fmla="*/ 1719893 w 2052823"/>
              <a:gd name="connsiteY205" fmla="*/ 596149 h 900755"/>
              <a:gd name="connsiteX206" fmla="*/ 1722005 w 2052823"/>
              <a:gd name="connsiteY206" fmla="*/ 594624 h 900755"/>
              <a:gd name="connsiteX207" fmla="*/ 1737255 w 2052823"/>
              <a:gd name="connsiteY207" fmla="*/ 577965 h 900755"/>
              <a:gd name="connsiteX208" fmla="*/ 1730803 w 2052823"/>
              <a:gd name="connsiteY208" fmla="*/ 550395 h 900755"/>
              <a:gd name="connsiteX209" fmla="*/ 1703820 w 2052823"/>
              <a:gd name="connsiteY209" fmla="*/ 525173 h 900755"/>
              <a:gd name="connsiteX210" fmla="*/ 1683408 w 2052823"/>
              <a:gd name="connsiteY210" fmla="*/ 506168 h 900755"/>
              <a:gd name="connsiteX211" fmla="*/ 1679302 w 2052823"/>
              <a:gd name="connsiteY211" fmla="*/ 500889 h 900755"/>
              <a:gd name="connsiteX212" fmla="*/ 1656777 w 2052823"/>
              <a:gd name="connsiteY212" fmla="*/ 466632 h 900755"/>
              <a:gd name="connsiteX213" fmla="*/ 1659945 w 2052823"/>
              <a:gd name="connsiteY213" fmla="*/ 448683 h 900755"/>
              <a:gd name="connsiteX214" fmla="*/ 1664755 w 2052823"/>
              <a:gd name="connsiteY214" fmla="*/ 434723 h 900755"/>
              <a:gd name="connsiteX215" fmla="*/ 1654431 w 2052823"/>
              <a:gd name="connsiteY215" fmla="*/ 421231 h 900755"/>
              <a:gd name="connsiteX216" fmla="*/ 1643638 w 2052823"/>
              <a:gd name="connsiteY216" fmla="*/ 416891 h 900755"/>
              <a:gd name="connsiteX217" fmla="*/ 1631320 w 2052823"/>
              <a:gd name="connsiteY217" fmla="*/ 409030 h 900755"/>
              <a:gd name="connsiteX218" fmla="*/ 1628856 w 2052823"/>
              <a:gd name="connsiteY218" fmla="*/ 406801 h 900755"/>
              <a:gd name="connsiteX219" fmla="*/ 1628856 w 2052823"/>
              <a:gd name="connsiteY219" fmla="*/ 393897 h 900755"/>
              <a:gd name="connsiteX220" fmla="*/ 1630029 w 2052823"/>
              <a:gd name="connsiteY220" fmla="*/ 384864 h 900755"/>
              <a:gd name="connsiteX221" fmla="*/ 1639532 w 2052823"/>
              <a:gd name="connsiteY221" fmla="*/ 373132 h 900755"/>
              <a:gd name="connsiteX222" fmla="*/ 1640236 w 2052823"/>
              <a:gd name="connsiteY222" fmla="*/ 373132 h 900755"/>
              <a:gd name="connsiteX223" fmla="*/ 1643169 w 2052823"/>
              <a:gd name="connsiteY223" fmla="*/ 368205 h 900755"/>
              <a:gd name="connsiteX224" fmla="*/ 1640940 w 2052823"/>
              <a:gd name="connsiteY224" fmla="*/ 357646 h 900755"/>
              <a:gd name="connsiteX225" fmla="*/ 1631555 w 2052823"/>
              <a:gd name="connsiteY225" fmla="*/ 340049 h 900755"/>
              <a:gd name="connsiteX226" fmla="*/ 1620644 w 2052823"/>
              <a:gd name="connsiteY226" fmla="*/ 319636 h 900755"/>
              <a:gd name="connsiteX227" fmla="*/ 1589321 w 2052823"/>
              <a:gd name="connsiteY227" fmla="*/ 311307 h 900755"/>
              <a:gd name="connsiteX228" fmla="*/ 1586271 w 2052823"/>
              <a:gd name="connsiteY228" fmla="*/ 311307 h 900755"/>
              <a:gd name="connsiteX229" fmla="*/ 1577472 w 2052823"/>
              <a:gd name="connsiteY229" fmla="*/ 315765 h 900755"/>
              <a:gd name="connsiteX230" fmla="*/ 1575243 w 2052823"/>
              <a:gd name="connsiteY230" fmla="*/ 318228 h 900755"/>
              <a:gd name="connsiteX231" fmla="*/ 1565037 w 2052823"/>
              <a:gd name="connsiteY231" fmla="*/ 343334 h 900755"/>
              <a:gd name="connsiteX232" fmla="*/ 1563981 w 2052823"/>
              <a:gd name="connsiteY232" fmla="*/ 346384 h 900755"/>
              <a:gd name="connsiteX233" fmla="*/ 1551310 w 2052823"/>
              <a:gd name="connsiteY233" fmla="*/ 357060 h 900755"/>
              <a:gd name="connsiteX234" fmla="*/ 1542043 w 2052823"/>
              <a:gd name="connsiteY234" fmla="*/ 360814 h 900755"/>
              <a:gd name="connsiteX235" fmla="*/ 1535825 w 2052823"/>
              <a:gd name="connsiteY235" fmla="*/ 361518 h 900755"/>
              <a:gd name="connsiteX236" fmla="*/ 1532423 w 2052823"/>
              <a:gd name="connsiteY236" fmla="*/ 356590 h 900755"/>
              <a:gd name="connsiteX237" fmla="*/ 1518932 w 2052823"/>
              <a:gd name="connsiteY237" fmla="*/ 343099 h 900755"/>
              <a:gd name="connsiteX238" fmla="*/ 1476112 w 2052823"/>
              <a:gd name="connsiteY238" fmla="*/ 331368 h 900755"/>
              <a:gd name="connsiteX239" fmla="*/ 1467078 w 2052823"/>
              <a:gd name="connsiteY239" fmla="*/ 329139 h 900755"/>
              <a:gd name="connsiteX240" fmla="*/ 1453821 w 2052823"/>
              <a:gd name="connsiteY240" fmla="*/ 330312 h 900755"/>
              <a:gd name="connsiteX241" fmla="*/ 1453000 w 2052823"/>
              <a:gd name="connsiteY241" fmla="*/ 330312 h 900755"/>
              <a:gd name="connsiteX242" fmla="*/ 1449716 w 2052823"/>
              <a:gd name="connsiteY242" fmla="*/ 333362 h 900755"/>
              <a:gd name="connsiteX243" fmla="*/ 1443967 w 2052823"/>
              <a:gd name="connsiteY243" fmla="*/ 347440 h 900755"/>
              <a:gd name="connsiteX244" fmla="*/ 1443263 w 2052823"/>
              <a:gd name="connsiteY244" fmla="*/ 348261 h 900755"/>
              <a:gd name="connsiteX245" fmla="*/ 1440565 w 2052823"/>
              <a:gd name="connsiteY245" fmla="*/ 350490 h 900755"/>
              <a:gd name="connsiteX246" fmla="*/ 1426487 w 2052823"/>
              <a:gd name="connsiteY246" fmla="*/ 362222 h 900755"/>
              <a:gd name="connsiteX247" fmla="*/ 1411940 w 2052823"/>
              <a:gd name="connsiteY247" fmla="*/ 384746 h 900755"/>
              <a:gd name="connsiteX248" fmla="*/ 1380734 w 2052823"/>
              <a:gd name="connsiteY248" fmla="*/ 413606 h 900755"/>
              <a:gd name="connsiteX249" fmla="*/ 1386482 w 2052823"/>
              <a:gd name="connsiteY249" fmla="*/ 427566 h 900755"/>
              <a:gd name="connsiteX250" fmla="*/ 1390237 w 2052823"/>
              <a:gd name="connsiteY250" fmla="*/ 433315 h 900755"/>
              <a:gd name="connsiteX251" fmla="*/ 1380734 w 2052823"/>
              <a:gd name="connsiteY251" fmla="*/ 433315 h 900755"/>
              <a:gd name="connsiteX252" fmla="*/ 1374399 w 2052823"/>
              <a:gd name="connsiteY252" fmla="*/ 433315 h 900755"/>
              <a:gd name="connsiteX253" fmla="*/ 1368299 w 2052823"/>
              <a:gd name="connsiteY253" fmla="*/ 435192 h 900755"/>
              <a:gd name="connsiteX254" fmla="*/ 1368299 w 2052823"/>
              <a:gd name="connsiteY254" fmla="*/ 442700 h 900755"/>
              <a:gd name="connsiteX255" fmla="*/ 1369824 w 2052823"/>
              <a:gd name="connsiteY255" fmla="*/ 452672 h 900755"/>
              <a:gd name="connsiteX256" fmla="*/ 1355980 w 2052823"/>
              <a:gd name="connsiteY256" fmla="*/ 474493 h 900755"/>
              <a:gd name="connsiteX257" fmla="*/ 1348941 w 2052823"/>
              <a:gd name="connsiteY257" fmla="*/ 466632 h 900755"/>
              <a:gd name="connsiteX258" fmla="*/ 1346830 w 2052823"/>
              <a:gd name="connsiteY258" fmla="*/ 463582 h 900755"/>
              <a:gd name="connsiteX259" fmla="*/ 1330875 w 2052823"/>
              <a:gd name="connsiteY259" fmla="*/ 459124 h 900755"/>
              <a:gd name="connsiteX260" fmla="*/ 1324071 w 2052823"/>
              <a:gd name="connsiteY260" fmla="*/ 459124 h 900755"/>
              <a:gd name="connsiteX261" fmla="*/ 1321490 w 2052823"/>
              <a:gd name="connsiteY261" fmla="*/ 459124 h 900755"/>
              <a:gd name="connsiteX262" fmla="*/ 1321490 w 2052823"/>
              <a:gd name="connsiteY262" fmla="*/ 459124 h 900755"/>
              <a:gd name="connsiteX263" fmla="*/ 1321490 w 2052823"/>
              <a:gd name="connsiteY263" fmla="*/ 457012 h 900755"/>
              <a:gd name="connsiteX264" fmla="*/ 1321490 w 2052823"/>
              <a:gd name="connsiteY264" fmla="*/ 451030 h 900755"/>
              <a:gd name="connsiteX265" fmla="*/ 1303188 w 2052823"/>
              <a:gd name="connsiteY265" fmla="*/ 443873 h 900755"/>
              <a:gd name="connsiteX266" fmla="*/ 1298027 w 2052823"/>
              <a:gd name="connsiteY266" fmla="*/ 443052 h 900755"/>
              <a:gd name="connsiteX267" fmla="*/ 1298613 w 2052823"/>
              <a:gd name="connsiteY267" fmla="*/ 423929 h 900755"/>
              <a:gd name="connsiteX268" fmla="*/ 1299200 w 2052823"/>
              <a:gd name="connsiteY268" fmla="*/ 420879 h 900755"/>
              <a:gd name="connsiteX269" fmla="*/ 1293803 w 2052823"/>
              <a:gd name="connsiteY269" fmla="*/ 399293 h 900755"/>
              <a:gd name="connsiteX270" fmla="*/ 1262480 w 2052823"/>
              <a:gd name="connsiteY270" fmla="*/ 395539 h 900755"/>
              <a:gd name="connsiteX271" fmla="*/ 1258257 w 2052823"/>
              <a:gd name="connsiteY271" fmla="*/ 392372 h 900755"/>
              <a:gd name="connsiteX272" fmla="*/ 1254033 w 2052823"/>
              <a:gd name="connsiteY272" fmla="*/ 381813 h 900755"/>
              <a:gd name="connsiteX273" fmla="*/ 1251804 w 2052823"/>
              <a:gd name="connsiteY273" fmla="*/ 374657 h 900755"/>
              <a:gd name="connsiteX274" fmla="*/ 1222593 w 2052823"/>
              <a:gd name="connsiteY274" fmla="*/ 346032 h 900755"/>
              <a:gd name="connsiteX275" fmla="*/ 1199130 w 2052823"/>
              <a:gd name="connsiteY275" fmla="*/ 326910 h 900755"/>
              <a:gd name="connsiteX276" fmla="*/ 1191504 w 2052823"/>
              <a:gd name="connsiteY276" fmla="*/ 323625 h 900755"/>
              <a:gd name="connsiteX277" fmla="*/ 1188923 w 2052823"/>
              <a:gd name="connsiteY277" fmla="*/ 329960 h 900755"/>
              <a:gd name="connsiteX278" fmla="*/ 1188923 w 2052823"/>
              <a:gd name="connsiteY278" fmla="*/ 331837 h 900755"/>
              <a:gd name="connsiteX279" fmla="*/ 1178482 w 2052823"/>
              <a:gd name="connsiteY279" fmla="*/ 334183 h 900755"/>
              <a:gd name="connsiteX280" fmla="*/ 1166751 w 2052823"/>
              <a:gd name="connsiteY280" fmla="*/ 329373 h 900755"/>
              <a:gd name="connsiteX281" fmla="*/ 1166047 w 2052823"/>
              <a:gd name="connsiteY281" fmla="*/ 329373 h 900755"/>
              <a:gd name="connsiteX282" fmla="*/ 1162645 w 2052823"/>
              <a:gd name="connsiteY282" fmla="*/ 327848 h 900755"/>
              <a:gd name="connsiteX283" fmla="*/ 1147746 w 2052823"/>
              <a:gd name="connsiteY283" fmla="*/ 317642 h 900755"/>
              <a:gd name="connsiteX284" fmla="*/ 1128858 w 2052823"/>
              <a:gd name="connsiteY284" fmla="*/ 305910 h 900755"/>
              <a:gd name="connsiteX285" fmla="*/ 1126981 w 2052823"/>
              <a:gd name="connsiteY285" fmla="*/ 305324 h 900755"/>
              <a:gd name="connsiteX286" fmla="*/ 1089909 w 2052823"/>
              <a:gd name="connsiteY286" fmla="*/ 305676 h 900755"/>
              <a:gd name="connsiteX287" fmla="*/ 1062340 w 2052823"/>
              <a:gd name="connsiteY287" fmla="*/ 329960 h 900755"/>
              <a:gd name="connsiteX288" fmla="*/ 1054949 w 2052823"/>
              <a:gd name="connsiteY288" fmla="*/ 340870 h 900755"/>
              <a:gd name="connsiteX289" fmla="*/ 1015649 w 2052823"/>
              <a:gd name="connsiteY289" fmla="*/ 370317 h 900755"/>
              <a:gd name="connsiteX290" fmla="*/ 1002509 w 2052823"/>
              <a:gd name="connsiteY290" fmla="*/ 381344 h 900755"/>
              <a:gd name="connsiteX291" fmla="*/ 1001688 w 2052823"/>
              <a:gd name="connsiteY291" fmla="*/ 389673 h 900755"/>
              <a:gd name="connsiteX292" fmla="*/ 995705 w 2052823"/>
              <a:gd name="connsiteY292" fmla="*/ 396830 h 900755"/>
              <a:gd name="connsiteX293" fmla="*/ 994649 w 2052823"/>
              <a:gd name="connsiteY293" fmla="*/ 396830 h 900755"/>
              <a:gd name="connsiteX294" fmla="*/ 985499 w 2052823"/>
              <a:gd name="connsiteY294" fmla="*/ 402930 h 900755"/>
              <a:gd name="connsiteX295" fmla="*/ 946902 w 2052823"/>
              <a:gd name="connsiteY295" fmla="*/ 399528 h 900755"/>
              <a:gd name="connsiteX296" fmla="*/ 939276 w 2052823"/>
              <a:gd name="connsiteY296" fmla="*/ 397885 h 900755"/>
              <a:gd name="connsiteX297" fmla="*/ 911825 w 2052823"/>
              <a:gd name="connsiteY297" fmla="*/ 397885 h 900755"/>
              <a:gd name="connsiteX298" fmla="*/ 910299 w 2052823"/>
              <a:gd name="connsiteY298" fmla="*/ 397885 h 900755"/>
              <a:gd name="connsiteX299" fmla="*/ 896573 w 2052823"/>
              <a:gd name="connsiteY299" fmla="*/ 401991 h 900755"/>
              <a:gd name="connsiteX300" fmla="*/ 895869 w 2052823"/>
              <a:gd name="connsiteY300" fmla="*/ 401991 h 900755"/>
              <a:gd name="connsiteX301" fmla="*/ 890825 w 2052823"/>
              <a:gd name="connsiteY301" fmla="*/ 405863 h 900755"/>
              <a:gd name="connsiteX302" fmla="*/ 869708 w 2052823"/>
              <a:gd name="connsiteY302" fmla="*/ 394132 h 900755"/>
              <a:gd name="connsiteX303" fmla="*/ 819380 w 2052823"/>
              <a:gd name="connsiteY303" fmla="*/ 365976 h 900755"/>
              <a:gd name="connsiteX304" fmla="*/ 786179 w 2052823"/>
              <a:gd name="connsiteY304" fmla="*/ 363043 h 900755"/>
              <a:gd name="connsiteX305" fmla="*/ 771281 w 2052823"/>
              <a:gd name="connsiteY305" fmla="*/ 365389 h 900755"/>
              <a:gd name="connsiteX306" fmla="*/ 730220 w 2052823"/>
              <a:gd name="connsiteY306" fmla="*/ 391668 h 900755"/>
              <a:gd name="connsiteX307" fmla="*/ 691975 w 2052823"/>
              <a:gd name="connsiteY307" fmla="*/ 425455 h 900755"/>
              <a:gd name="connsiteX308" fmla="*/ 686344 w 2052823"/>
              <a:gd name="connsiteY308" fmla="*/ 430734 h 900755"/>
              <a:gd name="connsiteX309" fmla="*/ 636720 w 2052823"/>
              <a:gd name="connsiteY309" fmla="*/ 440940 h 900755"/>
              <a:gd name="connsiteX310" fmla="*/ 614782 w 2052823"/>
              <a:gd name="connsiteY310" fmla="*/ 463230 h 900755"/>
              <a:gd name="connsiteX311" fmla="*/ 597771 w 2052823"/>
              <a:gd name="connsiteY311" fmla="*/ 483995 h 900755"/>
              <a:gd name="connsiteX312" fmla="*/ 523041 w 2052823"/>
              <a:gd name="connsiteY312" fmla="*/ 510978 h 900755"/>
              <a:gd name="connsiteX313" fmla="*/ 516120 w 2052823"/>
              <a:gd name="connsiteY313" fmla="*/ 513441 h 900755"/>
              <a:gd name="connsiteX314" fmla="*/ 485148 w 2052823"/>
              <a:gd name="connsiteY314" fmla="*/ 501710 h 900755"/>
              <a:gd name="connsiteX315" fmla="*/ 470249 w 2052823"/>
              <a:gd name="connsiteY315" fmla="*/ 479889 h 900755"/>
              <a:gd name="connsiteX316" fmla="*/ 453356 w 2052823"/>
              <a:gd name="connsiteY316" fmla="*/ 455018 h 900755"/>
              <a:gd name="connsiteX317" fmla="*/ 426021 w 2052823"/>
              <a:gd name="connsiteY317" fmla="*/ 451030 h 900755"/>
              <a:gd name="connsiteX318" fmla="*/ 422033 w 2052823"/>
              <a:gd name="connsiteY318" fmla="*/ 452789 h 900755"/>
              <a:gd name="connsiteX319" fmla="*/ 417105 w 2052823"/>
              <a:gd name="connsiteY319" fmla="*/ 454080 h 900755"/>
              <a:gd name="connsiteX320" fmla="*/ 392469 w 2052823"/>
              <a:gd name="connsiteY320" fmla="*/ 464286 h 900755"/>
              <a:gd name="connsiteX321" fmla="*/ 389771 w 2052823"/>
              <a:gd name="connsiteY321" fmla="*/ 507223 h 900755"/>
              <a:gd name="connsiteX322" fmla="*/ 389771 w 2052823"/>
              <a:gd name="connsiteY322" fmla="*/ 511564 h 900755"/>
              <a:gd name="connsiteX323" fmla="*/ 388950 w 2052823"/>
              <a:gd name="connsiteY323" fmla="*/ 514614 h 900755"/>
              <a:gd name="connsiteX324" fmla="*/ 385430 w 2052823"/>
              <a:gd name="connsiteY324" fmla="*/ 514614 h 900755"/>
              <a:gd name="connsiteX325" fmla="*/ 372760 w 2052823"/>
              <a:gd name="connsiteY325" fmla="*/ 510508 h 900755"/>
              <a:gd name="connsiteX326" fmla="*/ 356336 w 2052823"/>
              <a:gd name="connsiteY326" fmla="*/ 504994 h 900755"/>
              <a:gd name="connsiteX327" fmla="*/ 336862 w 2052823"/>
              <a:gd name="connsiteY327" fmla="*/ 505698 h 900755"/>
              <a:gd name="connsiteX328" fmla="*/ 325834 w 2052823"/>
              <a:gd name="connsiteY328" fmla="*/ 507106 h 900755"/>
              <a:gd name="connsiteX329" fmla="*/ 315628 w 2052823"/>
              <a:gd name="connsiteY329" fmla="*/ 505112 h 900755"/>
              <a:gd name="connsiteX330" fmla="*/ 311522 w 2052823"/>
              <a:gd name="connsiteY330" fmla="*/ 500771 h 900755"/>
              <a:gd name="connsiteX331" fmla="*/ 292516 w 2052823"/>
              <a:gd name="connsiteY331" fmla="*/ 499481 h 900755"/>
              <a:gd name="connsiteX332" fmla="*/ 291226 w 2052823"/>
              <a:gd name="connsiteY332" fmla="*/ 499481 h 900755"/>
              <a:gd name="connsiteX333" fmla="*/ 270344 w 2052823"/>
              <a:gd name="connsiteY333" fmla="*/ 495140 h 900755"/>
              <a:gd name="connsiteX334" fmla="*/ 258612 w 2052823"/>
              <a:gd name="connsiteY334" fmla="*/ 485285 h 900755"/>
              <a:gd name="connsiteX335" fmla="*/ 248289 w 2052823"/>
              <a:gd name="connsiteY335" fmla="*/ 476604 h 900755"/>
              <a:gd name="connsiteX336" fmla="*/ 233507 w 2052823"/>
              <a:gd name="connsiteY336" fmla="*/ 454666 h 900755"/>
              <a:gd name="connsiteX337" fmla="*/ 217435 w 2052823"/>
              <a:gd name="connsiteY337" fmla="*/ 437655 h 900755"/>
              <a:gd name="connsiteX338" fmla="*/ 212742 w 2052823"/>
              <a:gd name="connsiteY338" fmla="*/ 419941 h 900755"/>
              <a:gd name="connsiteX339" fmla="*/ 215206 w 2052823"/>
              <a:gd name="connsiteY339" fmla="*/ 402930 h 900755"/>
              <a:gd name="connsiteX340" fmla="*/ 215206 w 2052823"/>
              <a:gd name="connsiteY340" fmla="*/ 401757 h 900755"/>
              <a:gd name="connsiteX341" fmla="*/ 212625 w 2052823"/>
              <a:gd name="connsiteY341" fmla="*/ 394132 h 900755"/>
              <a:gd name="connsiteX342" fmla="*/ 165699 w 2052823"/>
              <a:gd name="connsiteY342" fmla="*/ 379115 h 900755"/>
              <a:gd name="connsiteX343" fmla="*/ 165112 w 2052823"/>
              <a:gd name="connsiteY343" fmla="*/ 379115 h 900755"/>
              <a:gd name="connsiteX344" fmla="*/ 113493 w 2052823"/>
              <a:gd name="connsiteY344" fmla="*/ 366093 h 900755"/>
              <a:gd name="connsiteX345" fmla="*/ 97304 w 2052823"/>
              <a:gd name="connsiteY345" fmla="*/ 356356 h 900755"/>
              <a:gd name="connsiteX346" fmla="*/ 71260 w 2052823"/>
              <a:gd name="connsiteY346" fmla="*/ 343217 h 900755"/>
              <a:gd name="connsiteX347" fmla="*/ 44394 w 2052823"/>
              <a:gd name="connsiteY347" fmla="*/ 342043 h 900755"/>
              <a:gd name="connsiteX348" fmla="*/ 33836 w 2052823"/>
              <a:gd name="connsiteY348" fmla="*/ 343451 h 900755"/>
              <a:gd name="connsiteX349" fmla="*/ 2747 w 2052823"/>
              <a:gd name="connsiteY349" fmla="*/ 328787 h 900755"/>
              <a:gd name="connsiteX350" fmla="*/ 5328 w 2052823"/>
              <a:gd name="connsiteY350" fmla="*/ 310603 h 900755"/>
              <a:gd name="connsiteX351" fmla="*/ 9434 w 2052823"/>
              <a:gd name="connsiteY351" fmla="*/ 301921 h 900755"/>
              <a:gd name="connsiteX352" fmla="*/ 7675 w 2052823"/>
              <a:gd name="connsiteY352" fmla="*/ 264029 h 900755"/>
              <a:gd name="connsiteX353" fmla="*/ 22104 w 2052823"/>
              <a:gd name="connsiteY353" fmla="*/ 168768 h 90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052823" h="900755">
                <a:moveTo>
                  <a:pt x="21635" y="168768"/>
                </a:moveTo>
                <a:cubicBezTo>
                  <a:pt x="44277" y="175104"/>
                  <a:pt x="68561" y="181673"/>
                  <a:pt x="70439" y="182846"/>
                </a:cubicBezTo>
                <a:cubicBezTo>
                  <a:pt x="74779" y="184723"/>
                  <a:pt x="134258" y="212997"/>
                  <a:pt x="140828" y="221678"/>
                </a:cubicBezTo>
                <a:cubicBezTo>
                  <a:pt x="146787" y="230558"/>
                  <a:pt x="154495" y="238149"/>
                  <a:pt x="163470" y="243968"/>
                </a:cubicBezTo>
                <a:cubicBezTo>
                  <a:pt x="166285" y="245375"/>
                  <a:pt x="169230" y="246513"/>
                  <a:pt x="172268" y="247370"/>
                </a:cubicBezTo>
                <a:cubicBezTo>
                  <a:pt x="172268" y="247370"/>
                  <a:pt x="197139" y="252414"/>
                  <a:pt x="202770" y="254761"/>
                </a:cubicBezTo>
                <a:cubicBezTo>
                  <a:pt x="205140" y="255629"/>
                  <a:pt x="207428" y="256720"/>
                  <a:pt x="209575" y="258046"/>
                </a:cubicBezTo>
                <a:cubicBezTo>
                  <a:pt x="215933" y="266129"/>
                  <a:pt x="221740" y="274634"/>
                  <a:pt x="226937" y="283503"/>
                </a:cubicBezTo>
                <a:lnTo>
                  <a:pt x="232803" y="294648"/>
                </a:lnTo>
                <a:cubicBezTo>
                  <a:pt x="232803" y="294648"/>
                  <a:pt x="233624" y="301218"/>
                  <a:pt x="244535" y="303095"/>
                </a:cubicBezTo>
                <a:lnTo>
                  <a:pt x="258026" y="305558"/>
                </a:lnTo>
                <a:cubicBezTo>
                  <a:pt x="264466" y="305429"/>
                  <a:pt x="270696" y="307834"/>
                  <a:pt x="275389" y="312245"/>
                </a:cubicBezTo>
                <a:cubicBezTo>
                  <a:pt x="282474" y="319695"/>
                  <a:pt x="291015" y="325608"/>
                  <a:pt x="300494" y="329608"/>
                </a:cubicBezTo>
                <a:cubicBezTo>
                  <a:pt x="303216" y="330851"/>
                  <a:pt x="306102" y="331673"/>
                  <a:pt x="309058" y="332072"/>
                </a:cubicBezTo>
                <a:cubicBezTo>
                  <a:pt x="318690" y="331508"/>
                  <a:pt x="328051" y="328705"/>
                  <a:pt x="336392" y="323859"/>
                </a:cubicBezTo>
                <a:cubicBezTo>
                  <a:pt x="351174" y="315647"/>
                  <a:pt x="411357" y="284911"/>
                  <a:pt x="426373" y="278928"/>
                </a:cubicBezTo>
                <a:cubicBezTo>
                  <a:pt x="438527" y="274657"/>
                  <a:pt x="449531" y="267630"/>
                  <a:pt x="458518" y="258398"/>
                </a:cubicBezTo>
                <a:cubicBezTo>
                  <a:pt x="462389" y="253118"/>
                  <a:pt x="487729" y="206192"/>
                  <a:pt x="504271" y="192701"/>
                </a:cubicBezTo>
                <a:cubicBezTo>
                  <a:pt x="520812" y="179210"/>
                  <a:pt x="542750" y="159031"/>
                  <a:pt x="542750" y="148238"/>
                </a:cubicBezTo>
                <a:cubicBezTo>
                  <a:pt x="542750" y="137445"/>
                  <a:pt x="539583" y="111988"/>
                  <a:pt x="550024" y="100256"/>
                </a:cubicBezTo>
                <a:lnTo>
                  <a:pt x="561755" y="86765"/>
                </a:lnTo>
                <a:cubicBezTo>
                  <a:pt x="567820" y="80067"/>
                  <a:pt x="572208" y="72030"/>
                  <a:pt x="574543" y="63302"/>
                </a:cubicBezTo>
                <a:cubicBezTo>
                  <a:pt x="575716" y="51570"/>
                  <a:pt x="576185" y="50163"/>
                  <a:pt x="576185" y="50163"/>
                </a:cubicBezTo>
                <a:cubicBezTo>
                  <a:pt x="576185" y="50163"/>
                  <a:pt x="575012" y="12622"/>
                  <a:pt x="581699" y="5231"/>
                </a:cubicBezTo>
                <a:lnTo>
                  <a:pt x="586626" y="-283"/>
                </a:lnTo>
                <a:cubicBezTo>
                  <a:pt x="596363" y="890"/>
                  <a:pt x="604927" y="1711"/>
                  <a:pt x="607156" y="1711"/>
                </a:cubicBezTo>
                <a:cubicBezTo>
                  <a:pt x="620718" y="4949"/>
                  <a:pt x="633599" y="10592"/>
                  <a:pt x="645167" y="18370"/>
                </a:cubicBezTo>
                <a:cubicBezTo>
                  <a:pt x="647630" y="20247"/>
                  <a:pt x="650563" y="22828"/>
                  <a:pt x="653613" y="25292"/>
                </a:cubicBezTo>
                <a:cubicBezTo>
                  <a:pt x="663468" y="33973"/>
                  <a:pt x="674495" y="43710"/>
                  <a:pt x="685288" y="43710"/>
                </a:cubicBezTo>
                <a:cubicBezTo>
                  <a:pt x="694826" y="44966"/>
                  <a:pt x="704493" y="42713"/>
                  <a:pt x="712506" y="37375"/>
                </a:cubicBezTo>
                <a:cubicBezTo>
                  <a:pt x="718254" y="32800"/>
                  <a:pt x="721539" y="30336"/>
                  <a:pt x="728343" y="32096"/>
                </a:cubicBezTo>
                <a:cubicBezTo>
                  <a:pt x="748287" y="37140"/>
                  <a:pt x="768500" y="41059"/>
                  <a:pt x="788878" y="43828"/>
                </a:cubicBezTo>
                <a:cubicBezTo>
                  <a:pt x="803812" y="38724"/>
                  <a:pt x="818207" y="32120"/>
                  <a:pt x="831815" y="24119"/>
                </a:cubicBezTo>
                <a:cubicBezTo>
                  <a:pt x="835687" y="21420"/>
                  <a:pt x="838033" y="21068"/>
                  <a:pt x="838385" y="21420"/>
                </a:cubicBezTo>
                <a:cubicBezTo>
                  <a:pt x="838549" y="21878"/>
                  <a:pt x="838549" y="22371"/>
                  <a:pt x="838385" y="22828"/>
                </a:cubicBezTo>
                <a:cubicBezTo>
                  <a:pt x="838127" y="25280"/>
                  <a:pt x="837705" y="27709"/>
                  <a:pt x="837095" y="30102"/>
                </a:cubicBezTo>
                <a:cubicBezTo>
                  <a:pt x="835335" y="37610"/>
                  <a:pt x="833340" y="46057"/>
                  <a:pt x="837681" y="50515"/>
                </a:cubicBezTo>
                <a:cubicBezTo>
                  <a:pt x="837681" y="50515"/>
                  <a:pt x="871233" y="83011"/>
                  <a:pt x="884607" y="85709"/>
                </a:cubicBezTo>
                <a:cubicBezTo>
                  <a:pt x="893113" y="87751"/>
                  <a:pt x="902064" y="86659"/>
                  <a:pt x="909830" y="82659"/>
                </a:cubicBezTo>
                <a:cubicBezTo>
                  <a:pt x="917162" y="79245"/>
                  <a:pt x="925445" y="78459"/>
                  <a:pt x="933293" y="80430"/>
                </a:cubicBezTo>
                <a:lnTo>
                  <a:pt x="944321" y="82776"/>
                </a:lnTo>
                <a:cubicBezTo>
                  <a:pt x="987728" y="88994"/>
                  <a:pt x="1011191" y="90871"/>
                  <a:pt x="1013889" y="88408"/>
                </a:cubicBezTo>
                <a:lnTo>
                  <a:pt x="1015414" y="86882"/>
                </a:lnTo>
                <a:cubicBezTo>
                  <a:pt x="1019051" y="83480"/>
                  <a:pt x="1020341" y="82659"/>
                  <a:pt x="1022453" y="84419"/>
                </a:cubicBezTo>
                <a:lnTo>
                  <a:pt x="1026676" y="87821"/>
                </a:lnTo>
                <a:cubicBezTo>
                  <a:pt x="1027967" y="89463"/>
                  <a:pt x="1034184" y="97089"/>
                  <a:pt x="1040754" y="97089"/>
                </a:cubicBezTo>
                <a:cubicBezTo>
                  <a:pt x="1046068" y="97241"/>
                  <a:pt x="1051277" y="95587"/>
                  <a:pt x="1055536" y="92396"/>
                </a:cubicBezTo>
                <a:cubicBezTo>
                  <a:pt x="1059102" y="91821"/>
                  <a:pt x="1062739" y="92619"/>
                  <a:pt x="1065742" y="94625"/>
                </a:cubicBezTo>
                <a:cubicBezTo>
                  <a:pt x="1068323" y="97089"/>
                  <a:pt x="1078882" y="104480"/>
                  <a:pt x="1083809" y="103893"/>
                </a:cubicBezTo>
                <a:cubicBezTo>
                  <a:pt x="1084982" y="103928"/>
                  <a:pt x="1086096" y="103353"/>
                  <a:pt x="1086742" y="102368"/>
                </a:cubicBezTo>
                <a:cubicBezTo>
                  <a:pt x="1088208" y="99048"/>
                  <a:pt x="1088654" y="95376"/>
                  <a:pt x="1088032" y="91810"/>
                </a:cubicBezTo>
                <a:cubicBezTo>
                  <a:pt x="1087833" y="90132"/>
                  <a:pt x="1087833" y="88443"/>
                  <a:pt x="1088032" y="86765"/>
                </a:cubicBezTo>
                <a:cubicBezTo>
                  <a:pt x="1088032" y="83363"/>
                  <a:pt x="1088971" y="81251"/>
                  <a:pt x="1088971" y="81017"/>
                </a:cubicBezTo>
                <a:cubicBezTo>
                  <a:pt x="1088971" y="80782"/>
                  <a:pt x="1088971" y="78905"/>
                  <a:pt x="1088971" y="78788"/>
                </a:cubicBezTo>
                <a:cubicBezTo>
                  <a:pt x="1089522" y="78881"/>
                  <a:pt x="1090027" y="79175"/>
                  <a:pt x="1090379" y="79609"/>
                </a:cubicBezTo>
                <a:cubicBezTo>
                  <a:pt x="1092173" y="81486"/>
                  <a:pt x="1093605" y="83668"/>
                  <a:pt x="1094602" y="86061"/>
                </a:cubicBezTo>
                <a:cubicBezTo>
                  <a:pt x="1096420" y="90789"/>
                  <a:pt x="1100057" y="94590"/>
                  <a:pt x="1104691" y="96619"/>
                </a:cubicBezTo>
                <a:cubicBezTo>
                  <a:pt x="1106615" y="97089"/>
                  <a:pt x="1108504" y="97711"/>
                  <a:pt x="1110322" y="98497"/>
                </a:cubicBezTo>
                <a:cubicBezTo>
                  <a:pt x="1113724" y="99787"/>
                  <a:pt x="1116188" y="100843"/>
                  <a:pt x="1118300" y="99670"/>
                </a:cubicBezTo>
                <a:cubicBezTo>
                  <a:pt x="1119543" y="98825"/>
                  <a:pt x="1120282" y="97417"/>
                  <a:pt x="1120294" y="95916"/>
                </a:cubicBezTo>
                <a:cubicBezTo>
                  <a:pt x="1120271" y="90953"/>
                  <a:pt x="1119097" y="86049"/>
                  <a:pt x="1116892" y="81603"/>
                </a:cubicBezTo>
                <a:lnTo>
                  <a:pt x="1115836" y="79140"/>
                </a:lnTo>
                <a:cubicBezTo>
                  <a:pt x="1115226" y="78166"/>
                  <a:pt x="1114792" y="77098"/>
                  <a:pt x="1114546" y="75972"/>
                </a:cubicBezTo>
                <a:cubicBezTo>
                  <a:pt x="1115813" y="76125"/>
                  <a:pt x="1117068" y="76359"/>
                  <a:pt x="1118300" y="76676"/>
                </a:cubicBezTo>
                <a:lnTo>
                  <a:pt x="1118300" y="76676"/>
                </a:lnTo>
                <a:cubicBezTo>
                  <a:pt x="1125444" y="80489"/>
                  <a:pt x="1132002" y="85310"/>
                  <a:pt x="1137774" y="90989"/>
                </a:cubicBezTo>
                <a:cubicBezTo>
                  <a:pt x="1138666" y="92185"/>
                  <a:pt x="1139193" y="93605"/>
                  <a:pt x="1139299" y="95094"/>
                </a:cubicBezTo>
                <a:cubicBezTo>
                  <a:pt x="1140238" y="99552"/>
                  <a:pt x="1141763" y="102368"/>
                  <a:pt x="1153846" y="105301"/>
                </a:cubicBezTo>
                <a:cubicBezTo>
                  <a:pt x="1164205" y="107600"/>
                  <a:pt x="1174705" y="109161"/>
                  <a:pt x="1185287" y="109994"/>
                </a:cubicBezTo>
                <a:lnTo>
                  <a:pt x="1195024" y="111284"/>
                </a:lnTo>
                <a:lnTo>
                  <a:pt x="1199716" y="111284"/>
                </a:lnTo>
                <a:cubicBezTo>
                  <a:pt x="1204174" y="111284"/>
                  <a:pt x="1206873" y="111284"/>
                  <a:pt x="1212035" y="120083"/>
                </a:cubicBezTo>
                <a:cubicBezTo>
                  <a:pt x="1214580" y="124634"/>
                  <a:pt x="1216786" y="129386"/>
                  <a:pt x="1218604" y="134278"/>
                </a:cubicBezTo>
                <a:cubicBezTo>
                  <a:pt x="1220516" y="140895"/>
                  <a:pt x="1224165" y="146889"/>
                  <a:pt x="1229163" y="151640"/>
                </a:cubicBezTo>
                <a:cubicBezTo>
                  <a:pt x="1238384" y="158703"/>
                  <a:pt x="1249833" y="162199"/>
                  <a:pt x="1261424" y="161495"/>
                </a:cubicBezTo>
                <a:cubicBezTo>
                  <a:pt x="1267994" y="159301"/>
                  <a:pt x="1273402" y="154573"/>
                  <a:pt x="1276441" y="148356"/>
                </a:cubicBezTo>
                <a:cubicBezTo>
                  <a:pt x="1276828" y="147370"/>
                  <a:pt x="1277098" y="146350"/>
                  <a:pt x="1277262" y="145305"/>
                </a:cubicBezTo>
                <a:cubicBezTo>
                  <a:pt x="1278083" y="141434"/>
                  <a:pt x="1278435" y="139322"/>
                  <a:pt x="1283949" y="139322"/>
                </a:cubicBezTo>
                <a:cubicBezTo>
                  <a:pt x="1286295" y="139322"/>
                  <a:pt x="1288524" y="139322"/>
                  <a:pt x="1290519" y="139322"/>
                </a:cubicBezTo>
                <a:cubicBezTo>
                  <a:pt x="1296501" y="140026"/>
                  <a:pt x="1303188" y="140965"/>
                  <a:pt x="1304831" y="133222"/>
                </a:cubicBezTo>
                <a:lnTo>
                  <a:pt x="1304831" y="131345"/>
                </a:lnTo>
                <a:cubicBezTo>
                  <a:pt x="1306239" y="125127"/>
                  <a:pt x="1306356" y="123954"/>
                  <a:pt x="1314568" y="124071"/>
                </a:cubicBezTo>
                <a:cubicBezTo>
                  <a:pt x="1323707" y="124142"/>
                  <a:pt x="1332834" y="123637"/>
                  <a:pt x="1341903" y="122546"/>
                </a:cubicBezTo>
                <a:lnTo>
                  <a:pt x="1344718" y="122546"/>
                </a:lnTo>
                <a:cubicBezTo>
                  <a:pt x="1349763" y="121490"/>
                  <a:pt x="1358444" y="119731"/>
                  <a:pt x="1362550" y="124541"/>
                </a:cubicBezTo>
                <a:cubicBezTo>
                  <a:pt x="1366656" y="129351"/>
                  <a:pt x="1368885" y="132401"/>
                  <a:pt x="1368885" y="132518"/>
                </a:cubicBezTo>
                <a:cubicBezTo>
                  <a:pt x="1368885" y="132635"/>
                  <a:pt x="1374985" y="141082"/>
                  <a:pt x="1378153" y="146010"/>
                </a:cubicBezTo>
                <a:cubicBezTo>
                  <a:pt x="1379490" y="148168"/>
                  <a:pt x="1381109" y="150139"/>
                  <a:pt x="1382963" y="151875"/>
                </a:cubicBezTo>
                <a:cubicBezTo>
                  <a:pt x="1383796" y="153564"/>
                  <a:pt x="1385345" y="154773"/>
                  <a:pt x="1387186" y="155160"/>
                </a:cubicBezTo>
                <a:cubicBezTo>
                  <a:pt x="1389685" y="155618"/>
                  <a:pt x="1392243" y="154773"/>
                  <a:pt x="1393991" y="152931"/>
                </a:cubicBezTo>
                <a:cubicBezTo>
                  <a:pt x="1399880" y="149588"/>
                  <a:pt x="1406895" y="148860"/>
                  <a:pt x="1413348" y="150937"/>
                </a:cubicBezTo>
                <a:cubicBezTo>
                  <a:pt x="1419214" y="152579"/>
                  <a:pt x="1445727" y="161260"/>
                  <a:pt x="1451944" y="163372"/>
                </a:cubicBezTo>
                <a:cubicBezTo>
                  <a:pt x="1458162" y="165484"/>
                  <a:pt x="1459335" y="166774"/>
                  <a:pt x="1462034" y="173578"/>
                </a:cubicBezTo>
                <a:cubicBezTo>
                  <a:pt x="1463723" y="178107"/>
                  <a:pt x="1467395" y="181614"/>
                  <a:pt x="1472006" y="183081"/>
                </a:cubicBezTo>
                <a:cubicBezTo>
                  <a:pt x="1474762" y="184020"/>
                  <a:pt x="1477789" y="183632"/>
                  <a:pt x="1480217" y="182025"/>
                </a:cubicBezTo>
                <a:lnTo>
                  <a:pt x="1486553" y="177098"/>
                </a:lnTo>
                <a:cubicBezTo>
                  <a:pt x="1490060" y="174951"/>
                  <a:pt x="1494237" y="174153"/>
                  <a:pt x="1498284" y="174869"/>
                </a:cubicBezTo>
                <a:cubicBezTo>
                  <a:pt x="1505792" y="176981"/>
                  <a:pt x="1617477" y="184723"/>
                  <a:pt x="1618415" y="184723"/>
                </a:cubicBezTo>
                <a:lnTo>
                  <a:pt x="1622286" y="184723"/>
                </a:lnTo>
                <a:lnTo>
                  <a:pt x="1675665" y="183785"/>
                </a:lnTo>
                <a:cubicBezTo>
                  <a:pt x="1675665" y="183785"/>
                  <a:pt x="1729395" y="173344"/>
                  <a:pt x="1737490" y="165836"/>
                </a:cubicBezTo>
                <a:cubicBezTo>
                  <a:pt x="1738687" y="164568"/>
                  <a:pt x="1739977" y="163384"/>
                  <a:pt x="1741362" y="162316"/>
                </a:cubicBezTo>
                <a:cubicBezTo>
                  <a:pt x="1746922" y="158374"/>
                  <a:pt x="1750101" y="151887"/>
                  <a:pt x="1749808" y="145071"/>
                </a:cubicBezTo>
                <a:cubicBezTo>
                  <a:pt x="1752155" y="132459"/>
                  <a:pt x="1756096" y="120200"/>
                  <a:pt x="1761540" y="108586"/>
                </a:cubicBezTo>
                <a:cubicBezTo>
                  <a:pt x="1762748" y="106955"/>
                  <a:pt x="1764121" y="105465"/>
                  <a:pt x="1765646" y="104128"/>
                </a:cubicBezTo>
                <a:cubicBezTo>
                  <a:pt x="1769400" y="99904"/>
                  <a:pt x="1780075" y="88642"/>
                  <a:pt x="1786059" y="87469"/>
                </a:cubicBezTo>
                <a:cubicBezTo>
                  <a:pt x="1792042" y="86296"/>
                  <a:pt x="1793567" y="86413"/>
                  <a:pt x="1802366" y="89698"/>
                </a:cubicBezTo>
                <a:lnTo>
                  <a:pt x="1804125" y="90402"/>
                </a:lnTo>
                <a:cubicBezTo>
                  <a:pt x="1815036" y="94390"/>
                  <a:pt x="1868179" y="98849"/>
                  <a:pt x="1880145" y="94625"/>
                </a:cubicBezTo>
                <a:cubicBezTo>
                  <a:pt x="1883536" y="93475"/>
                  <a:pt x="1886833" y="92068"/>
                  <a:pt x="1890000" y="90402"/>
                </a:cubicBezTo>
                <a:cubicBezTo>
                  <a:pt x="1892839" y="88724"/>
                  <a:pt x="1896089" y="87880"/>
                  <a:pt x="1899385" y="87938"/>
                </a:cubicBezTo>
                <a:cubicBezTo>
                  <a:pt x="1906659" y="89381"/>
                  <a:pt x="1913768" y="91551"/>
                  <a:pt x="1920619" y="94390"/>
                </a:cubicBezTo>
                <a:cubicBezTo>
                  <a:pt x="1921593" y="94848"/>
                  <a:pt x="1922614" y="95200"/>
                  <a:pt x="1923670" y="95446"/>
                </a:cubicBezTo>
                <a:cubicBezTo>
                  <a:pt x="1923271" y="96397"/>
                  <a:pt x="1922708" y="97265"/>
                  <a:pt x="1922027" y="98027"/>
                </a:cubicBezTo>
                <a:cubicBezTo>
                  <a:pt x="1920491" y="99564"/>
                  <a:pt x="1918320" y="100303"/>
                  <a:pt x="1916161" y="100022"/>
                </a:cubicBezTo>
                <a:cubicBezTo>
                  <a:pt x="1911586" y="100022"/>
                  <a:pt x="1897978" y="100843"/>
                  <a:pt x="1896452" y="105653"/>
                </a:cubicBezTo>
                <a:cubicBezTo>
                  <a:pt x="1895983" y="107272"/>
                  <a:pt x="1896722" y="108985"/>
                  <a:pt x="1898212" y="109759"/>
                </a:cubicBezTo>
                <a:lnTo>
                  <a:pt x="1902436" y="112692"/>
                </a:lnTo>
                <a:lnTo>
                  <a:pt x="1903726" y="112692"/>
                </a:lnTo>
                <a:cubicBezTo>
                  <a:pt x="1912126" y="112492"/>
                  <a:pt x="1920420" y="110815"/>
                  <a:pt x="1928245" y="107765"/>
                </a:cubicBezTo>
                <a:cubicBezTo>
                  <a:pt x="1930498" y="106591"/>
                  <a:pt x="1932633" y="105172"/>
                  <a:pt x="1934580" y="103541"/>
                </a:cubicBezTo>
                <a:cubicBezTo>
                  <a:pt x="1938686" y="99904"/>
                  <a:pt x="1942088" y="97206"/>
                  <a:pt x="1955814" y="100374"/>
                </a:cubicBezTo>
                <a:cubicBezTo>
                  <a:pt x="1973529" y="104714"/>
                  <a:pt x="1996288" y="108117"/>
                  <a:pt x="2002740" y="109055"/>
                </a:cubicBezTo>
                <a:cubicBezTo>
                  <a:pt x="2004265" y="119261"/>
                  <a:pt x="2012595" y="175104"/>
                  <a:pt x="2012008" y="187891"/>
                </a:cubicBezTo>
                <a:cubicBezTo>
                  <a:pt x="2010530" y="200537"/>
                  <a:pt x="2014261" y="213243"/>
                  <a:pt x="2022332" y="223085"/>
                </a:cubicBezTo>
                <a:cubicBezTo>
                  <a:pt x="2028784" y="231180"/>
                  <a:pt x="2036293" y="240448"/>
                  <a:pt x="2036293" y="246549"/>
                </a:cubicBezTo>
                <a:cubicBezTo>
                  <a:pt x="2036293" y="254643"/>
                  <a:pt x="2034064" y="259453"/>
                  <a:pt x="2029254" y="260627"/>
                </a:cubicBezTo>
                <a:lnTo>
                  <a:pt x="2025265" y="261800"/>
                </a:lnTo>
                <a:cubicBezTo>
                  <a:pt x="2013533" y="264615"/>
                  <a:pt x="2004969" y="267079"/>
                  <a:pt x="2003092" y="271067"/>
                </a:cubicBezTo>
                <a:cubicBezTo>
                  <a:pt x="2001626" y="277074"/>
                  <a:pt x="2001626" y="283350"/>
                  <a:pt x="2003092" y="289369"/>
                </a:cubicBezTo>
                <a:cubicBezTo>
                  <a:pt x="2003092" y="293006"/>
                  <a:pt x="2004031" y="296760"/>
                  <a:pt x="2004265" y="299575"/>
                </a:cubicBezTo>
                <a:cubicBezTo>
                  <a:pt x="2004852" y="308960"/>
                  <a:pt x="2006260" y="336295"/>
                  <a:pt x="2005556" y="345211"/>
                </a:cubicBezTo>
                <a:cubicBezTo>
                  <a:pt x="2007374" y="355922"/>
                  <a:pt x="2011633" y="366081"/>
                  <a:pt x="2017991" y="374892"/>
                </a:cubicBezTo>
                <a:cubicBezTo>
                  <a:pt x="2019070" y="382670"/>
                  <a:pt x="2019070" y="390577"/>
                  <a:pt x="2017991" y="398355"/>
                </a:cubicBezTo>
                <a:cubicBezTo>
                  <a:pt x="2016759" y="408292"/>
                  <a:pt x="2012688" y="417665"/>
                  <a:pt x="2006260" y="425337"/>
                </a:cubicBezTo>
                <a:cubicBezTo>
                  <a:pt x="2001802" y="430147"/>
                  <a:pt x="1988310" y="440823"/>
                  <a:pt x="1976462" y="450443"/>
                </a:cubicBezTo>
                <a:cubicBezTo>
                  <a:pt x="1969775" y="455722"/>
                  <a:pt x="1963557" y="460649"/>
                  <a:pt x="1959920" y="463817"/>
                </a:cubicBezTo>
                <a:lnTo>
                  <a:pt x="1957574" y="465811"/>
                </a:lnTo>
                <a:cubicBezTo>
                  <a:pt x="1948892" y="473202"/>
                  <a:pt x="1941619" y="479420"/>
                  <a:pt x="1944786" y="492207"/>
                </a:cubicBezTo>
                <a:cubicBezTo>
                  <a:pt x="1945655" y="495539"/>
                  <a:pt x="1946018" y="498976"/>
                  <a:pt x="1945842" y="502413"/>
                </a:cubicBezTo>
                <a:cubicBezTo>
                  <a:pt x="1944493" y="512327"/>
                  <a:pt x="1949913" y="521911"/>
                  <a:pt x="1959099" y="525876"/>
                </a:cubicBezTo>
                <a:cubicBezTo>
                  <a:pt x="1973341" y="532622"/>
                  <a:pt x="1988134" y="538124"/>
                  <a:pt x="2003327" y="542301"/>
                </a:cubicBezTo>
                <a:lnTo>
                  <a:pt x="2017639" y="546993"/>
                </a:lnTo>
                <a:cubicBezTo>
                  <a:pt x="2022567" y="548519"/>
                  <a:pt x="2026673" y="549457"/>
                  <a:pt x="2029371" y="550395"/>
                </a:cubicBezTo>
                <a:cubicBezTo>
                  <a:pt x="2037935" y="552507"/>
                  <a:pt x="2041102" y="553446"/>
                  <a:pt x="2044035" y="560015"/>
                </a:cubicBezTo>
                <a:cubicBezTo>
                  <a:pt x="2045338" y="563781"/>
                  <a:pt x="2045889" y="567770"/>
                  <a:pt x="2045678" y="571747"/>
                </a:cubicBezTo>
                <a:cubicBezTo>
                  <a:pt x="2045678" y="577965"/>
                  <a:pt x="2045678" y="585004"/>
                  <a:pt x="2052717" y="587585"/>
                </a:cubicBezTo>
                <a:lnTo>
                  <a:pt x="2032304" y="615388"/>
                </a:lnTo>
                <a:cubicBezTo>
                  <a:pt x="2030814" y="616632"/>
                  <a:pt x="2029441" y="618004"/>
                  <a:pt x="2028198" y="619494"/>
                </a:cubicBezTo>
                <a:cubicBezTo>
                  <a:pt x="2025312" y="623823"/>
                  <a:pt x="2022766" y="628375"/>
                  <a:pt x="2020572" y="633103"/>
                </a:cubicBezTo>
                <a:cubicBezTo>
                  <a:pt x="2019540" y="634722"/>
                  <a:pt x="2018789" y="636505"/>
                  <a:pt x="2018343" y="638382"/>
                </a:cubicBezTo>
                <a:cubicBezTo>
                  <a:pt x="2016267" y="639626"/>
                  <a:pt x="2013944" y="640376"/>
                  <a:pt x="2011539" y="640611"/>
                </a:cubicBezTo>
                <a:cubicBezTo>
                  <a:pt x="2011539" y="640611"/>
                  <a:pt x="2008137" y="640611"/>
                  <a:pt x="1989249" y="636740"/>
                </a:cubicBezTo>
                <a:cubicBezTo>
                  <a:pt x="1976814" y="634276"/>
                  <a:pt x="1975758" y="631460"/>
                  <a:pt x="1974937" y="628410"/>
                </a:cubicBezTo>
                <a:cubicBezTo>
                  <a:pt x="1974432" y="626545"/>
                  <a:pt x="1973517" y="624821"/>
                  <a:pt x="1972238" y="623366"/>
                </a:cubicBezTo>
                <a:cubicBezTo>
                  <a:pt x="1965481" y="619271"/>
                  <a:pt x="1957726" y="617125"/>
                  <a:pt x="1949831" y="617148"/>
                </a:cubicBezTo>
                <a:cubicBezTo>
                  <a:pt x="1945490" y="616444"/>
                  <a:pt x="1941619" y="615975"/>
                  <a:pt x="1938921" y="615271"/>
                </a:cubicBezTo>
                <a:cubicBezTo>
                  <a:pt x="1932116" y="613511"/>
                  <a:pt x="1931882" y="611869"/>
                  <a:pt x="1931413" y="599316"/>
                </a:cubicBezTo>
                <a:lnTo>
                  <a:pt x="1931413" y="598964"/>
                </a:lnTo>
                <a:cubicBezTo>
                  <a:pt x="1931413" y="589110"/>
                  <a:pt x="1925312" y="588523"/>
                  <a:pt x="1919681" y="587936"/>
                </a:cubicBezTo>
                <a:cubicBezTo>
                  <a:pt x="1915622" y="587796"/>
                  <a:pt x="1911633" y="586834"/>
                  <a:pt x="1907950" y="585121"/>
                </a:cubicBezTo>
                <a:lnTo>
                  <a:pt x="1906894" y="585121"/>
                </a:lnTo>
                <a:cubicBezTo>
                  <a:pt x="1895162" y="580077"/>
                  <a:pt x="1893872" y="579138"/>
                  <a:pt x="1887536" y="585121"/>
                </a:cubicBezTo>
                <a:cubicBezTo>
                  <a:pt x="1880885" y="590776"/>
                  <a:pt x="1872731" y="594400"/>
                  <a:pt x="1864073" y="595562"/>
                </a:cubicBezTo>
                <a:cubicBezTo>
                  <a:pt x="1852823" y="596841"/>
                  <a:pt x="1844083" y="605968"/>
                  <a:pt x="1843309" y="617265"/>
                </a:cubicBezTo>
                <a:cubicBezTo>
                  <a:pt x="1843215" y="621559"/>
                  <a:pt x="1844716" y="625747"/>
                  <a:pt x="1847532" y="628997"/>
                </a:cubicBezTo>
                <a:cubicBezTo>
                  <a:pt x="1848318" y="629947"/>
                  <a:pt x="1848951" y="631015"/>
                  <a:pt x="1849409" y="632164"/>
                </a:cubicBezTo>
                <a:cubicBezTo>
                  <a:pt x="1850395" y="637795"/>
                  <a:pt x="1850395" y="643544"/>
                  <a:pt x="1849409" y="649175"/>
                </a:cubicBezTo>
                <a:cubicBezTo>
                  <a:pt x="1843461" y="654677"/>
                  <a:pt x="1836481" y="658936"/>
                  <a:pt x="1828879" y="661728"/>
                </a:cubicBezTo>
                <a:cubicBezTo>
                  <a:pt x="1820901" y="665130"/>
                  <a:pt x="1820197" y="676040"/>
                  <a:pt x="1819728" y="683666"/>
                </a:cubicBezTo>
                <a:cubicBezTo>
                  <a:pt x="1819822" y="685637"/>
                  <a:pt x="1819247" y="687584"/>
                  <a:pt x="1818086" y="689180"/>
                </a:cubicBezTo>
                <a:cubicBezTo>
                  <a:pt x="1817441" y="689391"/>
                  <a:pt x="1816737" y="689391"/>
                  <a:pt x="1816091" y="689180"/>
                </a:cubicBezTo>
                <a:cubicBezTo>
                  <a:pt x="1811164" y="688476"/>
                  <a:pt x="1795209" y="698448"/>
                  <a:pt x="1794975" y="698682"/>
                </a:cubicBezTo>
                <a:cubicBezTo>
                  <a:pt x="1789109" y="702436"/>
                  <a:pt x="1784651" y="719095"/>
                  <a:pt x="1783947" y="722145"/>
                </a:cubicBezTo>
                <a:cubicBezTo>
                  <a:pt x="1783243" y="725196"/>
                  <a:pt x="1783947" y="742793"/>
                  <a:pt x="1788522" y="744318"/>
                </a:cubicBezTo>
                <a:cubicBezTo>
                  <a:pt x="1792734" y="745303"/>
                  <a:pt x="1797004" y="745972"/>
                  <a:pt x="1801310" y="746312"/>
                </a:cubicBezTo>
                <a:cubicBezTo>
                  <a:pt x="1799902" y="752178"/>
                  <a:pt x="1795679" y="769775"/>
                  <a:pt x="1794505" y="775641"/>
                </a:cubicBezTo>
                <a:cubicBezTo>
                  <a:pt x="1792183" y="792640"/>
                  <a:pt x="1790775" y="809756"/>
                  <a:pt x="1790282" y="826908"/>
                </a:cubicBezTo>
                <a:cubicBezTo>
                  <a:pt x="1791561" y="836903"/>
                  <a:pt x="1792183" y="846980"/>
                  <a:pt x="1792159" y="857058"/>
                </a:cubicBezTo>
                <a:cubicBezTo>
                  <a:pt x="1790223" y="861997"/>
                  <a:pt x="1786669" y="866127"/>
                  <a:pt x="1782070" y="868790"/>
                </a:cubicBezTo>
                <a:cubicBezTo>
                  <a:pt x="1778574" y="870021"/>
                  <a:pt x="1774867" y="870549"/>
                  <a:pt x="1771160" y="870315"/>
                </a:cubicBezTo>
                <a:cubicBezTo>
                  <a:pt x="1767629" y="870315"/>
                  <a:pt x="1764097" y="870596"/>
                  <a:pt x="1760601" y="871136"/>
                </a:cubicBezTo>
                <a:cubicBezTo>
                  <a:pt x="1757481" y="871734"/>
                  <a:pt x="1754419" y="872602"/>
                  <a:pt x="1751451" y="873717"/>
                </a:cubicBezTo>
                <a:cubicBezTo>
                  <a:pt x="1748811" y="874960"/>
                  <a:pt x="1745925" y="875594"/>
                  <a:pt x="1743004" y="875594"/>
                </a:cubicBezTo>
                <a:cubicBezTo>
                  <a:pt x="1739625" y="875394"/>
                  <a:pt x="1736587" y="873435"/>
                  <a:pt x="1735026" y="870432"/>
                </a:cubicBezTo>
                <a:lnTo>
                  <a:pt x="1730921" y="863628"/>
                </a:lnTo>
                <a:cubicBezTo>
                  <a:pt x="1730521" y="862982"/>
                  <a:pt x="1729794" y="862619"/>
                  <a:pt x="1729044" y="862689"/>
                </a:cubicBezTo>
                <a:cubicBezTo>
                  <a:pt x="1728187" y="862689"/>
                  <a:pt x="1727378" y="863135"/>
                  <a:pt x="1726932" y="863862"/>
                </a:cubicBezTo>
                <a:cubicBezTo>
                  <a:pt x="1725348" y="867065"/>
                  <a:pt x="1723107" y="869904"/>
                  <a:pt x="1720362" y="872192"/>
                </a:cubicBezTo>
                <a:lnTo>
                  <a:pt x="1718837" y="873130"/>
                </a:lnTo>
                <a:cubicBezTo>
                  <a:pt x="1713206" y="877119"/>
                  <a:pt x="1699949" y="886504"/>
                  <a:pt x="1693849" y="892018"/>
                </a:cubicBezTo>
                <a:cubicBezTo>
                  <a:pt x="1687748" y="897532"/>
                  <a:pt x="1672028" y="903750"/>
                  <a:pt x="1666984" y="898470"/>
                </a:cubicBezTo>
                <a:cubicBezTo>
                  <a:pt x="1659651" y="888991"/>
                  <a:pt x="1654184" y="878210"/>
                  <a:pt x="1650911" y="866678"/>
                </a:cubicBezTo>
                <a:cubicBezTo>
                  <a:pt x="1648213" y="858231"/>
                  <a:pt x="1649621" y="845913"/>
                  <a:pt x="1651850" y="845092"/>
                </a:cubicBezTo>
                <a:cubicBezTo>
                  <a:pt x="1655733" y="844400"/>
                  <a:pt x="1659698" y="844400"/>
                  <a:pt x="1663581" y="845092"/>
                </a:cubicBezTo>
                <a:cubicBezTo>
                  <a:pt x="1666069" y="845479"/>
                  <a:pt x="1668579" y="845713"/>
                  <a:pt x="1671090" y="845796"/>
                </a:cubicBezTo>
                <a:cubicBezTo>
                  <a:pt x="1679654" y="845796"/>
                  <a:pt x="1681179" y="834885"/>
                  <a:pt x="1682117" y="827729"/>
                </a:cubicBezTo>
                <a:cubicBezTo>
                  <a:pt x="1682927" y="817147"/>
                  <a:pt x="1683126" y="806542"/>
                  <a:pt x="1682704" y="795937"/>
                </a:cubicBezTo>
                <a:cubicBezTo>
                  <a:pt x="1682704" y="792535"/>
                  <a:pt x="1682704" y="789719"/>
                  <a:pt x="1682704" y="787255"/>
                </a:cubicBezTo>
                <a:cubicBezTo>
                  <a:pt x="1682704" y="780334"/>
                  <a:pt x="1721301" y="752061"/>
                  <a:pt x="1729630" y="747955"/>
                </a:cubicBezTo>
                <a:cubicBezTo>
                  <a:pt x="1737842" y="742429"/>
                  <a:pt x="1742359" y="732821"/>
                  <a:pt x="1741362" y="722967"/>
                </a:cubicBezTo>
                <a:cubicBezTo>
                  <a:pt x="1741362" y="718039"/>
                  <a:pt x="1733736" y="692934"/>
                  <a:pt x="1725876" y="665482"/>
                </a:cubicBezTo>
                <a:cubicBezTo>
                  <a:pt x="1723178" y="656097"/>
                  <a:pt x="1720597" y="647181"/>
                  <a:pt x="1720479" y="646477"/>
                </a:cubicBezTo>
                <a:cubicBezTo>
                  <a:pt x="1720362" y="645773"/>
                  <a:pt x="1719893" y="643896"/>
                  <a:pt x="1718250" y="635801"/>
                </a:cubicBezTo>
                <a:cubicBezTo>
                  <a:pt x="1716608" y="627707"/>
                  <a:pt x="1714027" y="617148"/>
                  <a:pt x="1712971" y="610461"/>
                </a:cubicBezTo>
                <a:cubicBezTo>
                  <a:pt x="1711798" y="604677"/>
                  <a:pt x="1714637" y="598823"/>
                  <a:pt x="1719893" y="596149"/>
                </a:cubicBezTo>
                <a:lnTo>
                  <a:pt x="1722005" y="594624"/>
                </a:lnTo>
                <a:cubicBezTo>
                  <a:pt x="1727507" y="589462"/>
                  <a:pt x="1732598" y="583901"/>
                  <a:pt x="1737255" y="577965"/>
                </a:cubicBezTo>
                <a:cubicBezTo>
                  <a:pt x="1743239" y="569870"/>
                  <a:pt x="1734909" y="556848"/>
                  <a:pt x="1730803" y="550395"/>
                </a:cubicBezTo>
                <a:cubicBezTo>
                  <a:pt x="1723142" y="540658"/>
                  <a:pt x="1714050" y="532153"/>
                  <a:pt x="1703820" y="525173"/>
                </a:cubicBezTo>
                <a:cubicBezTo>
                  <a:pt x="1695890" y="520175"/>
                  <a:pt x="1688968" y="513723"/>
                  <a:pt x="1683408" y="506168"/>
                </a:cubicBezTo>
                <a:cubicBezTo>
                  <a:pt x="1682352" y="504760"/>
                  <a:pt x="1680944" y="502883"/>
                  <a:pt x="1679302" y="500889"/>
                </a:cubicBezTo>
                <a:cubicBezTo>
                  <a:pt x="1670491" y="490377"/>
                  <a:pt x="1662936" y="478880"/>
                  <a:pt x="1656777" y="466632"/>
                </a:cubicBezTo>
                <a:cubicBezTo>
                  <a:pt x="1655146" y="460473"/>
                  <a:pt x="1656308" y="453915"/>
                  <a:pt x="1659945" y="448683"/>
                </a:cubicBezTo>
                <a:cubicBezTo>
                  <a:pt x="1662314" y="444331"/>
                  <a:pt x="1663945" y="439615"/>
                  <a:pt x="1664755" y="434723"/>
                </a:cubicBezTo>
                <a:cubicBezTo>
                  <a:pt x="1665928" y="424868"/>
                  <a:pt x="1660531" y="422991"/>
                  <a:pt x="1654431" y="421231"/>
                </a:cubicBezTo>
                <a:cubicBezTo>
                  <a:pt x="1650700" y="420152"/>
                  <a:pt x="1647075" y="418697"/>
                  <a:pt x="1643638" y="416891"/>
                </a:cubicBezTo>
                <a:cubicBezTo>
                  <a:pt x="1633783" y="411611"/>
                  <a:pt x="1633314" y="411025"/>
                  <a:pt x="1631320" y="409030"/>
                </a:cubicBezTo>
                <a:cubicBezTo>
                  <a:pt x="1630546" y="408233"/>
                  <a:pt x="1629724" y="407482"/>
                  <a:pt x="1628856" y="406801"/>
                </a:cubicBezTo>
                <a:cubicBezTo>
                  <a:pt x="1626627" y="404807"/>
                  <a:pt x="1627683" y="398941"/>
                  <a:pt x="1628856" y="393897"/>
                </a:cubicBezTo>
                <a:cubicBezTo>
                  <a:pt x="1629454" y="390917"/>
                  <a:pt x="1629853" y="387902"/>
                  <a:pt x="1630029" y="384864"/>
                </a:cubicBezTo>
                <a:cubicBezTo>
                  <a:pt x="1630029" y="379115"/>
                  <a:pt x="1636599" y="374657"/>
                  <a:pt x="1639532" y="373132"/>
                </a:cubicBezTo>
                <a:lnTo>
                  <a:pt x="1640236" y="373132"/>
                </a:lnTo>
                <a:cubicBezTo>
                  <a:pt x="1641902" y="372017"/>
                  <a:pt x="1642981" y="370199"/>
                  <a:pt x="1643169" y="368205"/>
                </a:cubicBezTo>
                <a:cubicBezTo>
                  <a:pt x="1643779" y="364533"/>
                  <a:pt x="1642992" y="360755"/>
                  <a:pt x="1640940" y="357646"/>
                </a:cubicBezTo>
                <a:cubicBezTo>
                  <a:pt x="1639532" y="355769"/>
                  <a:pt x="1635426" y="347792"/>
                  <a:pt x="1631555" y="340049"/>
                </a:cubicBezTo>
                <a:cubicBezTo>
                  <a:pt x="1627683" y="332306"/>
                  <a:pt x="1623225" y="323977"/>
                  <a:pt x="1620644" y="319636"/>
                </a:cubicBezTo>
                <a:cubicBezTo>
                  <a:pt x="1615599" y="311541"/>
                  <a:pt x="1598589" y="311307"/>
                  <a:pt x="1589321" y="311307"/>
                </a:cubicBezTo>
                <a:lnTo>
                  <a:pt x="1586271" y="311307"/>
                </a:lnTo>
                <a:cubicBezTo>
                  <a:pt x="1582681" y="310744"/>
                  <a:pt x="1579138" y="312538"/>
                  <a:pt x="1577472" y="315765"/>
                </a:cubicBezTo>
                <a:cubicBezTo>
                  <a:pt x="1576839" y="316680"/>
                  <a:pt x="1576087" y="317501"/>
                  <a:pt x="1575243" y="318228"/>
                </a:cubicBezTo>
                <a:cubicBezTo>
                  <a:pt x="1570621" y="326041"/>
                  <a:pt x="1567184" y="334512"/>
                  <a:pt x="1565037" y="343334"/>
                </a:cubicBezTo>
                <a:lnTo>
                  <a:pt x="1563981" y="346384"/>
                </a:lnTo>
                <a:cubicBezTo>
                  <a:pt x="1560532" y="350772"/>
                  <a:pt x="1556214" y="354397"/>
                  <a:pt x="1551310" y="357060"/>
                </a:cubicBezTo>
                <a:cubicBezTo>
                  <a:pt x="1548143" y="358127"/>
                  <a:pt x="1545058" y="359371"/>
                  <a:pt x="1542043" y="360814"/>
                </a:cubicBezTo>
                <a:cubicBezTo>
                  <a:pt x="1540213" y="362046"/>
                  <a:pt x="1537890" y="362304"/>
                  <a:pt x="1535825" y="361518"/>
                </a:cubicBezTo>
                <a:cubicBezTo>
                  <a:pt x="1534042" y="360427"/>
                  <a:pt x="1532810" y="358644"/>
                  <a:pt x="1532423" y="356590"/>
                </a:cubicBezTo>
                <a:cubicBezTo>
                  <a:pt x="1530898" y="349903"/>
                  <a:pt x="1527144" y="347909"/>
                  <a:pt x="1518932" y="343099"/>
                </a:cubicBezTo>
                <a:cubicBezTo>
                  <a:pt x="1505030" y="337937"/>
                  <a:pt x="1490706" y="334007"/>
                  <a:pt x="1476112" y="331368"/>
                </a:cubicBezTo>
                <a:lnTo>
                  <a:pt x="1467078" y="329139"/>
                </a:lnTo>
                <a:cubicBezTo>
                  <a:pt x="1462632" y="328364"/>
                  <a:pt x="1458057" y="328763"/>
                  <a:pt x="1453821" y="330312"/>
                </a:cubicBezTo>
                <a:lnTo>
                  <a:pt x="1453000" y="330312"/>
                </a:lnTo>
                <a:cubicBezTo>
                  <a:pt x="1451827" y="331238"/>
                  <a:pt x="1450725" y="332259"/>
                  <a:pt x="1449716" y="333362"/>
                </a:cubicBezTo>
                <a:cubicBezTo>
                  <a:pt x="1446912" y="337644"/>
                  <a:pt x="1444964" y="342419"/>
                  <a:pt x="1443967" y="347440"/>
                </a:cubicBezTo>
                <a:lnTo>
                  <a:pt x="1443263" y="348261"/>
                </a:lnTo>
                <a:lnTo>
                  <a:pt x="1440565" y="350490"/>
                </a:lnTo>
                <a:cubicBezTo>
                  <a:pt x="1435591" y="354056"/>
                  <a:pt x="1430886" y="357975"/>
                  <a:pt x="1426487" y="362222"/>
                </a:cubicBezTo>
                <a:cubicBezTo>
                  <a:pt x="1423085" y="366328"/>
                  <a:pt x="1413700" y="381813"/>
                  <a:pt x="1411940" y="384746"/>
                </a:cubicBezTo>
                <a:cubicBezTo>
                  <a:pt x="1404314" y="390025"/>
                  <a:pt x="1381203" y="406449"/>
                  <a:pt x="1380734" y="413606"/>
                </a:cubicBezTo>
                <a:cubicBezTo>
                  <a:pt x="1381062" y="418768"/>
                  <a:pt x="1383080" y="423672"/>
                  <a:pt x="1386482" y="427566"/>
                </a:cubicBezTo>
                <a:cubicBezTo>
                  <a:pt x="1388008" y="429795"/>
                  <a:pt x="1389415" y="431790"/>
                  <a:pt x="1390237" y="433315"/>
                </a:cubicBezTo>
                <a:cubicBezTo>
                  <a:pt x="1387093" y="433925"/>
                  <a:pt x="1383878" y="433925"/>
                  <a:pt x="1380734" y="433315"/>
                </a:cubicBezTo>
                <a:lnTo>
                  <a:pt x="1374399" y="433315"/>
                </a:lnTo>
                <a:cubicBezTo>
                  <a:pt x="1372182" y="432998"/>
                  <a:pt x="1369953" y="433690"/>
                  <a:pt x="1368299" y="435192"/>
                </a:cubicBezTo>
                <a:cubicBezTo>
                  <a:pt x="1366891" y="437069"/>
                  <a:pt x="1367477" y="439650"/>
                  <a:pt x="1368299" y="442700"/>
                </a:cubicBezTo>
                <a:cubicBezTo>
                  <a:pt x="1369284" y="445938"/>
                  <a:pt x="1369800" y="449293"/>
                  <a:pt x="1369824" y="452672"/>
                </a:cubicBezTo>
                <a:cubicBezTo>
                  <a:pt x="1368944" y="461729"/>
                  <a:pt x="1363805" y="469835"/>
                  <a:pt x="1355980" y="474493"/>
                </a:cubicBezTo>
                <a:cubicBezTo>
                  <a:pt x="1354103" y="475197"/>
                  <a:pt x="1350701" y="469565"/>
                  <a:pt x="1348941" y="466632"/>
                </a:cubicBezTo>
                <a:cubicBezTo>
                  <a:pt x="1348320" y="465565"/>
                  <a:pt x="1347616" y="464544"/>
                  <a:pt x="1346830" y="463582"/>
                </a:cubicBezTo>
                <a:cubicBezTo>
                  <a:pt x="1343780" y="459124"/>
                  <a:pt x="1337445" y="459124"/>
                  <a:pt x="1330875" y="459124"/>
                </a:cubicBezTo>
                <a:cubicBezTo>
                  <a:pt x="1328611" y="459241"/>
                  <a:pt x="1326335" y="459241"/>
                  <a:pt x="1324071" y="459124"/>
                </a:cubicBezTo>
                <a:cubicBezTo>
                  <a:pt x="1323214" y="459265"/>
                  <a:pt x="1322346" y="459265"/>
                  <a:pt x="1321490" y="459124"/>
                </a:cubicBezTo>
                <a:lnTo>
                  <a:pt x="1321490" y="459124"/>
                </a:lnTo>
                <a:cubicBezTo>
                  <a:pt x="1321490" y="459124"/>
                  <a:pt x="1321490" y="457599"/>
                  <a:pt x="1321490" y="457012"/>
                </a:cubicBezTo>
                <a:cubicBezTo>
                  <a:pt x="1322147" y="455077"/>
                  <a:pt x="1322147" y="452965"/>
                  <a:pt x="1321490" y="451030"/>
                </a:cubicBezTo>
                <a:cubicBezTo>
                  <a:pt x="1319965" y="446923"/>
                  <a:pt x="1312808" y="445516"/>
                  <a:pt x="1303188" y="443873"/>
                </a:cubicBezTo>
                <a:cubicBezTo>
                  <a:pt x="1301441" y="443768"/>
                  <a:pt x="1299716" y="443498"/>
                  <a:pt x="1298027" y="443052"/>
                </a:cubicBezTo>
                <a:cubicBezTo>
                  <a:pt x="1294859" y="442348"/>
                  <a:pt x="1298027" y="429443"/>
                  <a:pt x="1298613" y="423929"/>
                </a:cubicBezTo>
                <a:lnTo>
                  <a:pt x="1299200" y="420879"/>
                </a:lnTo>
                <a:cubicBezTo>
                  <a:pt x="1300995" y="413230"/>
                  <a:pt x="1298989" y="405194"/>
                  <a:pt x="1293803" y="399293"/>
                </a:cubicBezTo>
                <a:cubicBezTo>
                  <a:pt x="1291926" y="398590"/>
                  <a:pt x="1271748" y="396478"/>
                  <a:pt x="1262480" y="395539"/>
                </a:cubicBezTo>
                <a:cubicBezTo>
                  <a:pt x="1261014" y="394565"/>
                  <a:pt x="1259594" y="393510"/>
                  <a:pt x="1258257" y="392372"/>
                </a:cubicBezTo>
                <a:cubicBezTo>
                  <a:pt x="1255887" y="389322"/>
                  <a:pt x="1254421" y="385661"/>
                  <a:pt x="1254033" y="381813"/>
                </a:cubicBezTo>
                <a:cubicBezTo>
                  <a:pt x="1253329" y="379467"/>
                  <a:pt x="1252626" y="377003"/>
                  <a:pt x="1251804" y="374657"/>
                </a:cubicBezTo>
                <a:cubicBezTo>
                  <a:pt x="1243405" y="363841"/>
                  <a:pt x="1233574" y="354209"/>
                  <a:pt x="1222593" y="346032"/>
                </a:cubicBezTo>
                <a:cubicBezTo>
                  <a:pt x="1219777" y="343921"/>
                  <a:pt x="1206873" y="333714"/>
                  <a:pt x="1199130" y="326910"/>
                </a:cubicBezTo>
                <a:cubicBezTo>
                  <a:pt x="1196549" y="324681"/>
                  <a:pt x="1193850" y="322569"/>
                  <a:pt x="1191504" y="323625"/>
                </a:cubicBezTo>
                <a:cubicBezTo>
                  <a:pt x="1189158" y="324681"/>
                  <a:pt x="1189041" y="327379"/>
                  <a:pt x="1188923" y="329960"/>
                </a:cubicBezTo>
                <a:cubicBezTo>
                  <a:pt x="1189041" y="330582"/>
                  <a:pt x="1189041" y="331215"/>
                  <a:pt x="1188923" y="331837"/>
                </a:cubicBezTo>
                <a:cubicBezTo>
                  <a:pt x="1188923" y="333714"/>
                  <a:pt x="1186812" y="334183"/>
                  <a:pt x="1178482" y="334183"/>
                </a:cubicBezTo>
                <a:cubicBezTo>
                  <a:pt x="1174142" y="333937"/>
                  <a:pt x="1170012" y="332236"/>
                  <a:pt x="1166751" y="329373"/>
                </a:cubicBezTo>
                <a:lnTo>
                  <a:pt x="1166047" y="329373"/>
                </a:lnTo>
                <a:lnTo>
                  <a:pt x="1162645" y="327848"/>
                </a:lnTo>
                <a:cubicBezTo>
                  <a:pt x="1157025" y="325514"/>
                  <a:pt x="1151957" y="322041"/>
                  <a:pt x="1147746" y="317642"/>
                </a:cubicBezTo>
                <a:cubicBezTo>
                  <a:pt x="1142384" y="312386"/>
                  <a:pt x="1135944" y="308385"/>
                  <a:pt x="1128858" y="305910"/>
                </a:cubicBezTo>
                <a:lnTo>
                  <a:pt x="1126981" y="305324"/>
                </a:lnTo>
                <a:cubicBezTo>
                  <a:pt x="1114686" y="303353"/>
                  <a:pt x="1102157" y="303470"/>
                  <a:pt x="1089909" y="305676"/>
                </a:cubicBezTo>
                <a:cubicBezTo>
                  <a:pt x="1076653" y="307318"/>
                  <a:pt x="1069379" y="318932"/>
                  <a:pt x="1062340" y="329960"/>
                </a:cubicBezTo>
                <a:cubicBezTo>
                  <a:pt x="1060064" y="333726"/>
                  <a:pt x="1057601" y="337362"/>
                  <a:pt x="1054949" y="340870"/>
                </a:cubicBezTo>
                <a:cubicBezTo>
                  <a:pt x="1044203" y="353482"/>
                  <a:pt x="1030771" y="363547"/>
                  <a:pt x="1015649" y="370317"/>
                </a:cubicBezTo>
                <a:cubicBezTo>
                  <a:pt x="1003917" y="374892"/>
                  <a:pt x="1002509" y="380288"/>
                  <a:pt x="1002509" y="381344"/>
                </a:cubicBezTo>
                <a:lnTo>
                  <a:pt x="1001688" y="389673"/>
                </a:lnTo>
                <a:cubicBezTo>
                  <a:pt x="1001594" y="393158"/>
                  <a:pt x="999119" y="396126"/>
                  <a:pt x="995705" y="396830"/>
                </a:cubicBezTo>
                <a:lnTo>
                  <a:pt x="994649" y="396830"/>
                </a:lnTo>
                <a:lnTo>
                  <a:pt x="985499" y="402930"/>
                </a:lnTo>
                <a:cubicBezTo>
                  <a:pt x="978929" y="407388"/>
                  <a:pt x="958985" y="402930"/>
                  <a:pt x="946902" y="399528"/>
                </a:cubicBezTo>
                <a:lnTo>
                  <a:pt x="939276" y="397885"/>
                </a:lnTo>
                <a:cubicBezTo>
                  <a:pt x="930196" y="396349"/>
                  <a:pt x="920905" y="396349"/>
                  <a:pt x="911825" y="397885"/>
                </a:cubicBezTo>
                <a:lnTo>
                  <a:pt x="910299" y="397885"/>
                </a:lnTo>
                <a:cubicBezTo>
                  <a:pt x="905630" y="398930"/>
                  <a:pt x="901043" y="400302"/>
                  <a:pt x="896573" y="401991"/>
                </a:cubicBezTo>
                <a:lnTo>
                  <a:pt x="895869" y="401991"/>
                </a:lnTo>
                <a:lnTo>
                  <a:pt x="890825" y="405863"/>
                </a:lnTo>
                <a:cubicBezTo>
                  <a:pt x="886367" y="409265"/>
                  <a:pt x="876630" y="401053"/>
                  <a:pt x="869708" y="394132"/>
                </a:cubicBezTo>
                <a:cubicBezTo>
                  <a:pt x="854211" y="382634"/>
                  <a:pt x="837294" y="373167"/>
                  <a:pt x="819380" y="365976"/>
                </a:cubicBezTo>
                <a:cubicBezTo>
                  <a:pt x="808622" y="362796"/>
                  <a:pt x="797336" y="361799"/>
                  <a:pt x="786179" y="363043"/>
                </a:cubicBezTo>
                <a:cubicBezTo>
                  <a:pt x="786179" y="363043"/>
                  <a:pt x="782074" y="363043"/>
                  <a:pt x="771281" y="365389"/>
                </a:cubicBezTo>
                <a:cubicBezTo>
                  <a:pt x="760488" y="367736"/>
                  <a:pt x="731393" y="390377"/>
                  <a:pt x="730220" y="391668"/>
                </a:cubicBezTo>
                <a:cubicBezTo>
                  <a:pt x="729047" y="392958"/>
                  <a:pt x="706757" y="412550"/>
                  <a:pt x="691975" y="425455"/>
                </a:cubicBezTo>
                <a:lnTo>
                  <a:pt x="686344" y="430734"/>
                </a:lnTo>
                <a:cubicBezTo>
                  <a:pt x="681769" y="435192"/>
                  <a:pt x="651150" y="439767"/>
                  <a:pt x="636720" y="440940"/>
                </a:cubicBezTo>
                <a:cubicBezTo>
                  <a:pt x="622290" y="442113"/>
                  <a:pt x="617597" y="453376"/>
                  <a:pt x="614782" y="463230"/>
                </a:cubicBezTo>
                <a:cubicBezTo>
                  <a:pt x="611251" y="471665"/>
                  <a:pt x="605338" y="478880"/>
                  <a:pt x="597771" y="483995"/>
                </a:cubicBezTo>
                <a:cubicBezTo>
                  <a:pt x="592844" y="487163"/>
                  <a:pt x="540287" y="505112"/>
                  <a:pt x="523041" y="510978"/>
                </a:cubicBezTo>
                <a:lnTo>
                  <a:pt x="516120" y="513441"/>
                </a:lnTo>
                <a:cubicBezTo>
                  <a:pt x="504975" y="512209"/>
                  <a:pt x="494311" y="508174"/>
                  <a:pt x="485148" y="501710"/>
                </a:cubicBezTo>
                <a:cubicBezTo>
                  <a:pt x="477793" y="496384"/>
                  <a:pt x="472525" y="488676"/>
                  <a:pt x="470249" y="479889"/>
                </a:cubicBezTo>
                <a:cubicBezTo>
                  <a:pt x="467328" y="470046"/>
                  <a:pt x="461427" y="461365"/>
                  <a:pt x="453356" y="455018"/>
                </a:cubicBezTo>
                <a:cubicBezTo>
                  <a:pt x="445226" y="449868"/>
                  <a:pt x="435289" y="448413"/>
                  <a:pt x="426021" y="451030"/>
                </a:cubicBezTo>
                <a:cubicBezTo>
                  <a:pt x="424661" y="451534"/>
                  <a:pt x="423323" y="452120"/>
                  <a:pt x="422033" y="452789"/>
                </a:cubicBezTo>
                <a:cubicBezTo>
                  <a:pt x="419686" y="454080"/>
                  <a:pt x="418865" y="454431"/>
                  <a:pt x="417105" y="454080"/>
                </a:cubicBezTo>
                <a:cubicBezTo>
                  <a:pt x="407708" y="453200"/>
                  <a:pt x="398488" y="457012"/>
                  <a:pt x="392469" y="464286"/>
                </a:cubicBezTo>
                <a:cubicBezTo>
                  <a:pt x="388797" y="478293"/>
                  <a:pt x="387882" y="492876"/>
                  <a:pt x="389771" y="507223"/>
                </a:cubicBezTo>
                <a:cubicBezTo>
                  <a:pt x="389771" y="509335"/>
                  <a:pt x="389771" y="510860"/>
                  <a:pt x="389771" y="511564"/>
                </a:cubicBezTo>
                <a:cubicBezTo>
                  <a:pt x="389771" y="512268"/>
                  <a:pt x="388598" y="514614"/>
                  <a:pt x="388950" y="514614"/>
                </a:cubicBezTo>
                <a:lnTo>
                  <a:pt x="385430" y="514614"/>
                </a:lnTo>
                <a:cubicBezTo>
                  <a:pt x="381101" y="513617"/>
                  <a:pt x="376854" y="512245"/>
                  <a:pt x="372760" y="510508"/>
                </a:cubicBezTo>
                <a:cubicBezTo>
                  <a:pt x="367399" y="508350"/>
                  <a:pt x="361909" y="506520"/>
                  <a:pt x="356336" y="504994"/>
                </a:cubicBezTo>
                <a:cubicBezTo>
                  <a:pt x="349849" y="504126"/>
                  <a:pt x="343267" y="504361"/>
                  <a:pt x="336862" y="505698"/>
                </a:cubicBezTo>
                <a:cubicBezTo>
                  <a:pt x="333342" y="505698"/>
                  <a:pt x="329705" y="506754"/>
                  <a:pt x="325834" y="507106"/>
                </a:cubicBezTo>
                <a:cubicBezTo>
                  <a:pt x="322326" y="508467"/>
                  <a:pt x="318361" y="507693"/>
                  <a:pt x="315628" y="505112"/>
                </a:cubicBezTo>
                <a:cubicBezTo>
                  <a:pt x="314419" y="503516"/>
                  <a:pt x="313047" y="502061"/>
                  <a:pt x="311522" y="500771"/>
                </a:cubicBezTo>
                <a:cubicBezTo>
                  <a:pt x="305761" y="497322"/>
                  <a:pt x="298699" y="496853"/>
                  <a:pt x="292516" y="499481"/>
                </a:cubicBezTo>
                <a:lnTo>
                  <a:pt x="291226" y="499481"/>
                </a:lnTo>
                <a:cubicBezTo>
                  <a:pt x="283964" y="501123"/>
                  <a:pt x="276350" y="499539"/>
                  <a:pt x="270344" y="495140"/>
                </a:cubicBezTo>
                <a:cubicBezTo>
                  <a:pt x="266132" y="492242"/>
                  <a:pt x="262202" y="488934"/>
                  <a:pt x="258612" y="485285"/>
                </a:cubicBezTo>
                <a:cubicBezTo>
                  <a:pt x="255351" y="482177"/>
                  <a:pt x="251902" y="479279"/>
                  <a:pt x="248289" y="476604"/>
                </a:cubicBezTo>
                <a:cubicBezTo>
                  <a:pt x="241754" y="470515"/>
                  <a:pt x="236698" y="463007"/>
                  <a:pt x="233507" y="454666"/>
                </a:cubicBezTo>
                <a:cubicBezTo>
                  <a:pt x="229671" y="447733"/>
                  <a:pt x="224145" y="441879"/>
                  <a:pt x="217435" y="437655"/>
                </a:cubicBezTo>
                <a:cubicBezTo>
                  <a:pt x="212977" y="434957"/>
                  <a:pt x="212155" y="425924"/>
                  <a:pt x="212742" y="419941"/>
                </a:cubicBezTo>
                <a:cubicBezTo>
                  <a:pt x="213329" y="413958"/>
                  <a:pt x="214971" y="403165"/>
                  <a:pt x="215206" y="402930"/>
                </a:cubicBezTo>
                <a:lnTo>
                  <a:pt x="215206" y="401757"/>
                </a:lnTo>
                <a:cubicBezTo>
                  <a:pt x="215206" y="401757"/>
                  <a:pt x="214502" y="400114"/>
                  <a:pt x="212625" y="394132"/>
                </a:cubicBezTo>
                <a:cubicBezTo>
                  <a:pt x="209575" y="384277"/>
                  <a:pt x="166402" y="379115"/>
                  <a:pt x="165699" y="379115"/>
                </a:cubicBezTo>
                <a:lnTo>
                  <a:pt x="165112" y="379115"/>
                </a:lnTo>
                <a:cubicBezTo>
                  <a:pt x="147257" y="377965"/>
                  <a:pt x="129765" y="373554"/>
                  <a:pt x="113493" y="366093"/>
                </a:cubicBezTo>
                <a:cubicBezTo>
                  <a:pt x="107933" y="363125"/>
                  <a:pt x="102536" y="359875"/>
                  <a:pt x="97304" y="356356"/>
                </a:cubicBezTo>
                <a:cubicBezTo>
                  <a:pt x="89244" y="350842"/>
                  <a:pt x="80481" y="346431"/>
                  <a:pt x="71260" y="343217"/>
                </a:cubicBezTo>
                <a:cubicBezTo>
                  <a:pt x="62707" y="339768"/>
                  <a:pt x="53217" y="339357"/>
                  <a:pt x="44394" y="342043"/>
                </a:cubicBezTo>
                <a:cubicBezTo>
                  <a:pt x="41028" y="343287"/>
                  <a:pt x="37414" y="343768"/>
                  <a:pt x="33836" y="343451"/>
                </a:cubicBezTo>
                <a:cubicBezTo>
                  <a:pt x="21987" y="342677"/>
                  <a:pt x="10877" y="337433"/>
                  <a:pt x="2747" y="328787"/>
                </a:cubicBezTo>
                <a:cubicBezTo>
                  <a:pt x="-2649" y="323390"/>
                  <a:pt x="401" y="317759"/>
                  <a:pt x="5328" y="310603"/>
                </a:cubicBezTo>
                <a:cubicBezTo>
                  <a:pt x="7276" y="308022"/>
                  <a:pt x="8684" y="305066"/>
                  <a:pt x="9434" y="301921"/>
                </a:cubicBezTo>
                <a:cubicBezTo>
                  <a:pt x="9434" y="295469"/>
                  <a:pt x="8379" y="268721"/>
                  <a:pt x="7675" y="264029"/>
                </a:cubicBezTo>
                <a:cubicBezTo>
                  <a:pt x="6971" y="259336"/>
                  <a:pt x="15535" y="208773"/>
                  <a:pt x="22104" y="168768"/>
                </a:cubicBezTo>
                <a:close/>
              </a:path>
            </a:pathLst>
          </a:custGeom>
          <a:solidFill>
            <a:srgbClr val="3F5E74"/>
          </a:solidFill>
          <a:ln w="11712"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398358-FFD1-4EA2-9308-9BD61AED5B11}"/>
              </a:ext>
            </a:extLst>
          </p:cNvPr>
          <p:cNvSpPr/>
          <p:nvPr/>
        </p:nvSpPr>
        <p:spPr>
          <a:xfrm>
            <a:off x="7151755" y="2943985"/>
            <a:ext cx="2080899" cy="993180"/>
          </a:xfrm>
          <a:custGeom>
            <a:avLst/>
            <a:gdLst>
              <a:gd name="connsiteX0" fmla="*/ -107 w 2080899"/>
              <a:gd name="connsiteY0" fmla="*/ 36895 h 993180"/>
              <a:gd name="connsiteX1" fmla="*/ 40250 w 2080899"/>
              <a:gd name="connsiteY1" fmla="*/ 25867 h 993180"/>
              <a:gd name="connsiteX2" fmla="*/ 123778 w 2080899"/>
              <a:gd name="connsiteY2" fmla="*/ 1231 h 993180"/>
              <a:gd name="connsiteX3" fmla="*/ 153459 w 2080899"/>
              <a:gd name="connsiteY3" fmla="*/ 1231 h 993180"/>
              <a:gd name="connsiteX4" fmla="*/ 187011 w 2080899"/>
              <a:gd name="connsiteY4" fmla="*/ 5102 h 993180"/>
              <a:gd name="connsiteX5" fmla="*/ 193464 w 2080899"/>
              <a:gd name="connsiteY5" fmla="*/ 5102 h 993180"/>
              <a:gd name="connsiteX6" fmla="*/ 200620 w 2080899"/>
              <a:gd name="connsiteY6" fmla="*/ 16012 h 993180"/>
              <a:gd name="connsiteX7" fmla="*/ 202262 w 2080899"/>
              <a:gd name="connsiteY7" fmla="*/ 21292 h 993180"/>
              <a:gd name="connsiteX8" fmla="*/ 212469 w 2080899"/>
              <a:gd name="connsiteY8" fmla="*/ 25163 h 993180"/>
              <a:gd name="connsiteX9" fmla="*/ 249306 w 2080899"/>
              <a:gd name="connsiteY9" fmla="*/ 35487 h 993180"/>
              <a:gd name="connsiteX10" fmla="*/ 234759 w 2080899"/>
              <a:gd name="connsiteY10" fmla="*/ 132624 h 993180"/>
              <a:gd name="connsiteX11" fmla="*/ 236284 w 2080899"/>
              <a:gd name="connsiteY11" fmla="*/ 169930 h 993180"/>
              <a:gd name="connsiteX12" fmla="*/ 233116 w 2080899"/>
              <a:gd name="connsiteY12" fmla="*/ 176148 h 993180"/>
              <a:gd name="connsiteX13" fmla="*/ 231239 w 2080899"/>
              <a:gd name="connsiteY13" fmla="*/ 199611 h 993180"/>
              <a:gd name="connsiteX14" fmla="*/ 264909 w 2080899"/>
              <a:gd name="connsiteY14" fmla="*/ 215801 h 993180"/>
              <a:gd name="connsiteX15" fmla="*/ 276640 w 2080899"/>
              <a:gd name="connsiteY15" fmla="*/ 214275 h 993180"/>
              <a:gd name="connsiteX16" fmla="*/ 300807 w 2080899"/>
              <a:gd name="connsiteY16" fmla="*/ 215331 h 993180"/>
              <a:gd name="connsiteX17" fmla="*/ 325796 w 2080899"/>
              <a:gd name="connsiteY17" fmla="*/ 227884 h 993180"/>
              <a:gd name="connsiteX18" fmla="*/ 342454 w 2080899"/>
              <a:gd name="connsiteY18" fmla="*/ 237738 h 993180"/>
              <a:gd name="connsiteX19" fmla="*/ 395716 w 2080899"/>
              <a:gd name="connsiteY19" fmla="*/ 251347 h 993180"/>
              <a:gd name="connsiteX20" fmla="*/ 395716 w 2080899"/>
              <a:gd name="connsiteY20" fmla="*/ 251347 h 993180"/>
              <a:gd name="connsiteX21" fmla="*/ 438653 w 2080899"/>
              <a:gd name="connsiteY21" fmla="*/ 263079 h 993180"/>
              <a:gd name="connsiteX22" fmla="*/ 441234 w 2080899"/>
              <a:gd name="connsiteY22" fmla="*/ 270587 h 993180"/>
              <a:gd name="connsiteX23" fmla="*/ 439005 w 2080899"/>
              <a:gd name="connsiteY23" fmla="*/ 287128 h 993180"/>
              <a:gd name="connsiteX24" fmla="*/ 445575 w 2080899"/>
              <a:gd name="connsiteY24" fmla="*/ 309183 h 993180"/>
              <a:gd name="connsiteX25" fmla="*/ 460004 w 2080899"/>
              <a:gd name="connsiteY25" fmla="*/ 324200 h 993180"/>
              <a:gd name="connsiteX26" fmla="*/ 477250 w 2080899"/>
              <a:gd name="connsiteY26" fmla="*/ 347663 h 993180"/>
              <a:gd name="connsiteX27" fmla="*/ 487104 w 2080899"/>
              <a:gd name="connsiteY27" fmla="*/ 356110 h 993180"/>
              <a:gd name="connsiteX28" fmla="*/ 499540 w 2080899"/>
              <a:gd name="connsiteY28" fmla="*/ 366316 h 993180"/>
              <a:gd name="connsiteX29" fmla="*/ 523824 w 2080899"/>
              <a:gd name="connsiteY29" fmla="*/ 371243 h 993180"/>
              <a:gd name="connsiteX30" fmla="*/ 524997 w 2080899"/>
              <a:gd name="connsiteY30" fmla="*/ 371243 h 993180"/>
              <a:gd name="connsiteX31" fmla="*/ 540131 w 2080899"/>
              <a:gd name="connsiteY31" fmla="*/ 371830 h 993180"/>
              <a:gd name="connsiteX32" fmla="*/ 543768 w 2080899"/>
              <a:gd name="connsiteY32" fmla="*/ 375350 h 993180"/>
              <a:gd name="connsiteX33" fmla="*/ 557845 w 2080899"/>
              <a:gd name="connsiteY33" fmla="*/ 381215 h 993180"/>
              <a:gd name="connsiteX34" fmla="*/ 569577 w 2080899"/>
              <a:gd name="connsiteY34" fmla="*/ 379808 h 993180"/>
              <a:gd name="connsiteX35" fmla="*/ 587292 w 2080899"/>
              <a:gd name="connsiteY35" fmla="*/ 379104 h 993180"/>
              <a:gd name="connsiteX36" fmla="*/ 603247 w 2080899"/>
              <a:gd name="connsiteY36" fmla="*/ 384383 h 993180"/>
              <a:gd name="connsiteX37" fmla="*/ 617676 w 2080899"/>
              <a:gd name="connsiteY37" fmla="*/ 388606 h 993180"/>
              <a:gd name="connsiteX38" fmla="*/ 621665 w 2080899"/>
              <a:gd name="connsiteY38" fmla="*/ 388606 h 993180"/>
              <a:gd name="connsiteX39" fmla="*/ 626358 w 2080899"/>
              <a:gd name="connsiteY39" fmla="*/ 381215 h 993180"/>
              <a:gd name="connsiteX40" fmla="*/ 626358 w 2080899"/>
              <a:gd name="connsiteY40" fmla="*/ 376757 h 993180"/>
              <a:gd name="connsiteX41" fmla="*/ 628352 w 2080899"/>
              <a:gd name="connsiteY41" fmla="*/ 336283 h 993180"/>
              <a:gd name="connsiteX42" fmla="*/ 648296 w 2080899"/>
              <a:gd name="connsiteY42" fmla="*/ 328071 h 993180"/>
              <a:gd name="connsiteX43" fmla="*/ 656156 w 2080899"/>
              <a:gd name="connsiteY43" fmla="*/ 326429 h 993180"/>
              <a:gd name="connsiteX44" fmla="*/ 659675 w 2080899"/>
              <a:gd name="connsiteY44" fmla="*/ 324669 h 993180"/>
              <a:gd name="connsiteX45" fmla="*/ 683138 w 2080899"/>
              <a:gd name="connsiteY45" fmla="*/ 328423 h 993180"/>
              <a:gd name="connsiteX46" fmla="*/ 698272 w 2080899"/>
              <a:gd name="connsiteY46" fmla="*/ 350948 h 993180"/>
              <a:gd name="connsiteX47" fmla="*/ 714813 w 2080899"/>
              <a:gd name="connsiteY47" fmla="*/ 374411 h 993180"/>
              <a:gd name="connsiteX48" fmla="*/ 750008 w 2080899"/>
              <a:gd name="connsiteY48" fmla="*/ 386847 h 993180"/>
              <a:gd name="connsiteX49" fmla="*/ 756812 w 2080899"/>
              <a:gd name="connsiteY49" fmla="*/ 384500 h 993180"/>
              <a:gd name="connsiteX50" fmla="*/ 832715 w 2080899"/>
              <a:gd name="connsiteY50" fmla="*/ 356696 h 993180"/>
              <a:gd name="connsiteX51" fmla="*/ 851486 w 2080899"/>
              <a:gd name="connsiteY51" fmla="*/ 333233 h 993180"/>
              <a:gd name="connsiteX52" fmla="*/ 869435 w 2080899"/>
              <a:gd name="connsiteY52" fmla="*/ 314345 h 993180"/>
              <a:gd name="connsiteX53" fmla="*/ 921758 w 2080899"/>
              <a:gd name="connsiteY53" fmla="*/ 302614 h 993180"/>
              <a:gd name="connsiteX54" fmla="*/ 927389 w 2080899"/>
              <a:gd name="connsiteY54" fmla="*/ 297335 h 993180"/>
              <a:gd name="connsiteX55" fmla="*/ 965634 w 2080899"/>
              <a:gd name="connsiteY55" fmla="*/ 263196 h 993180"/>
              <a:gd name="connsiteX56" fmla="*/ 1004465 w 2080899"/>
              <a:gd name="connsiteY56" fmla="*/ 238325 h 993180"/>
              <a:gd name="connsiteX57" fmla="*/ 1019012 w 2080899"/>
              <a:gd name="connsiteY57" fmla="*/ 236096 h 993180"/>
              <a:gd name="connsiteX58" fmla="*/ 1049984 w 2080899"/>
              <a:gd name="connsiteY58" fmla="*/ 238442 h 993180"/>
              <a:gd name="connsiteX59" fmla="*/ 1099021 w 2080899"/>
              <a:gd name="connsiteY59" fmla="*/ 267537 h 993180"/>
              <a:gd name="connsiteX60" fmla="*/ 1125887 w 2080899"/>
              <a:gd name="connsiteY60" fmla="*/ 279268 h 993180"/>
              <a:gd name="connsiteX61" fmla="*/ 1130814 w 2080899"/>
              <a:gd name="connsiteY61" fmla="*/ 275749 h 993180"/>
              <a:gd name="connsiteX62" fmla="*/ 1142545 w 2080899"/>
              <a:gd name="connsiteY62" fmla="*/ 271995 h 993180"/>
              <a:gd name="connsiteX63" fmla="*/ 1144774 w 2080899"/>
              <a:gd name="connsiteY63" fmla="*/ 271995 h 993180"/>
              <a:gd name="connsiteX64" fmla="*/ 1170701 w 2080899"/>
              <a:gd name="connsiteY64" fmla="*/ 271995 h 993180"/>
              <a:gd name="connsiteX65" fmla="*/ 1178092 w 2080899"/>
              <a:gd name="connsiteY65" fmla="*/ 273754 h 993180"/>
              <a:gd name="connsiteX66" fmla="*/ 1220325 w 2080899"/>
              <a:gd name="connsiteY66" fmla="*/ 276453 h 993180"/>
              <a:gd name="connsiteX67" fmla="*/ 1229124 w 2080899"/>
              <a:gd name="connsiteY67" fmla="*/ 270704 h 993180"/>
              <a:gd name="connsiteX68" fmla="*/ 1238392 w 2080899"/>
              <a:gd name="connsiteY68" fmla="*/ 259559 h 993180"/>
              <a:gd name="connsiteX69" fmla="*/ 1239213 w 2080899"/>
              <a:gd name="connsiteY69" fmla="*/ 251230 h 993180"/>
              <a:gd name="connsiteX70" fmla="*/ 1249537 w 2080899"/>
              <a:gd name="connsiteY70" fmla="*/ 243956 h 993180"/>
              <a:gd name="connsiteX71" fmla="*/ 1290715 w 2080899"/>
              <a:gd name="connsiteY71" fmla="*/ 213220 h 993180"/>
              <a:gd name="connsiteX72" fmla="*/ 1298340 w 2080899"/>
              <a:gd name="connsiteY72" fmla="*/ 201488 h 993180"/>
              <a:gd name="connsiteX73" fmla="*/ 1322742 w 2080899"/>
              <a:gd name="connsiteY73" fmla="*/ 179198 h 993180"/>
              <a:gd name="connsiteX74" fmla="*/ 1357936 w 2080899"/>
              <a:gd name="connsiteY74" fmla="*/ 176735 h 993180"/>
              <a:gd name="connsiteX75" fmla="*/ 1359814 w 2080899"/>
              <a:gd name="connsiteY75" fmla="*/ 177673 h 993180"/>
              <a:gd name="connsiteX76" fmla="*/ 1377176 w 2080899"/>
              <a:gd name="connsiteY76" fmla="*/ 188114 h 993180"/>
              <a:gd name="connsiteX77" fmla="*/ 1393718 w 2080899"/>
              <a:gd name="connsiteY77" fmla="*/ 199846 h 993180"/>
              <a:gd name="connsiteX78" fmla="*/ 1396533 w 2080899"/>
              <a:gd name="connsiteY78" fmla="*/ 201019 h 993180"/>
              <a:gd name="connsiteX79" fmla="*/ 1411432 w 2080899"/>
              <a:gd name="connsiteY79" fmla="*/ 207002 h 993180"/>
              <a:gd name="connsiteX80" fmla="*/ 1426566 w 2080899"/>
              <a:gd name="connsiteY80" fmla="*/ 200550 h 993180"/>
              <a:gd name="connsiteX81" fmla="*/ 1426566 w 2080899"/>
              <a:gd name="connsiteY81" fmla="*/ 198203 h 993180"/>
              <a:gd name="connsiteX82" fmla="*/ 1426566 w 2080899"/>
              <a:gd name="connsiteY82" fmla="*/ 196444 h 993180"/>
              <a:gd name="connsiteX83" fmla="*/ 1429147 w 2080899"/>
              <a:gd name="connsiteY83" fmla="*/ 198555 h 993180"/>
              <a:gd name="connsiteX84" fmla="*/ 1452610 w 2080899"/>
              <a:gd name="connsiteY84" fmla="*/ 217678 h 993180"/>
              <a:gd name="connsiteX85" fmla="*/ 1480531 w 2080899"/>
              <a:gd name="connsiteY85" fmla="*/ 244426 h 993180"/>
              <a:gd name="connsiteX86" fmla="*/ 1482408 w 2080899"/>
              <a:gd name="connsiteY86" fmla="*/ 251230 h 993180"/>
              <a:gd name="connsiteX87" fmla="*/ 1488157 w 2080899"/>
              <a:gd name="connsiteY87" fmla="*/ 264017 h 993180"/>
              <a:gd name="connsiteX88" fmla="*/ 1493788 w 2080899"/>
              <a:gd name="connsiteY88" fmla="*/ 268123 h 993180"/>
              <a:gd name="connsiteX89" fmla="*/ 1494374 w 2080899"/>
              <a:gd name="connsiteY89" fmla="*/ 268123 h 993180"/>
              <a:gd name="connsiteX90" fmla="*/ 1524642 w 2080899"/>
              <a:gd name="connsiteY90" fmla="*/ 271525 h 993180"/>
              <a:gd name="connsiteX91" fmla="*/ 1527692 w 2080899"/>
              <a:gd name="connsiteY91" fmla="*/ 288067 h 993180"/>
              <a:gd name="connsiteX92" fmla="*/ 1527105 w 2080899"/>
              <a:gd name="connsiteY92" fmla="*/ 291117 h 993180"/>
              <a:gd name="connsiteX93" fmla="*/ 1529921 w 2080899"/>
              <a:gd name="connsiteY93" fmla="*/ 315519 h 993180"/>
              <a:gd name="connsiteX94" fmla="*/ 1535200 w 2080899"/>
              <a:gd name="connsiteY94" fmla="*/ 316574 h 993180"/>
              <a:gd name="connsiteX95" fmla="*/ 1550099 w 2080899"/>
              <a:gd name="connsiteY95" fmla="*/ 320681 h 993180"/>
              <a:gd name="connsiteX96" fmla="*/ 1550099 w 2080899"/>
              <a:gd name="connsiteY96" fmla="*/ 323848 h 993180"/>
              <a:gd name="connsiteX97" fmla="*/ 1550099 w 2080899"/>
              <a:gd name="connsiteY97" fmla="*/ 329714 h 993180"/>
              <a:gd name="connsiteX98" fmla="*/ 1555847 w 2080899"/>
              <a:gd name="connsiteY98" fmla="*/ 332178 h 993180"/>
              <a:gd name="connsiteX99" fmla="*/ 1562769 w 2080899"/>
              <a:gd name="connsiteY99" fmla="*/ 332178 h 993180"/>
              <a:gd name="connsiteX100" fmla="*/ 1575204 w 2080899"/>
              <a:gd name="connsiteY100" fmla="*/ 334759 h 993180"/>
              <a:gd name="connsiteX101" fmla="*/ 1577082 w 2080899"/>
              <a:gd name="connsiteY101" fmla="*/ 337574 h 993180"/>
              <a:gd name="connsiteX102" fmla="*/ 1589634 w 2080899"/>
              <a:gd name="connsiteY102" fmla="*/ 347311 h 993180"/>
              <a:gd name="connsiteX103" fmla="*/ 1606528 w 2080899"/>
              <a:gd name="connsiteY103" fmla="*/ 321267 h 993180"/>
              <a:gd name="connsiteX104" fmla="*/ 1604768 w 2080899"/>
              <a:gd name="connsiteY104" fmla="*/ 309535 h 993180"/>
              <a:gd name="connsiteX105" fmla="*/ 1603947 w 2080899"/>
              <a:gd name="connsiteY105" fmla="*/ 306134 h 993180"/>
              <a:gd name="connsiteX106" fmla="*/ 1606410 w 2080899"/>
              <a:gd name="connsiteY106" fmla="*/ 306134 h 993180"/>
              <a:gd name="connsiteX107" fmla="*/ 1612276 w 2080899"/>
              <a:gd name="connsiteY107" fmla="*/ 306134 h 993180"/>
              <a:gd name="connsiteX108" fmla="*/ 1625885 w 2080899"/>
              <a:gd name="connsiteY108" fmla="*/ 304608 h 993180"/>
              <a:gd name="connsiteX109" fmla="*/ 1625885 w 2080899"/>
              <a:gd name="connsiteY109" fmla="*/ 300385 h 993180"/>
              <a:gd name="connsiteX110" fmla="*/ 1622013 w 2080899"/>
              <a:gd name="connsiteY110" fmla="*/ 293346 h 993180"/>
              <a:gd name="connsiteX111" fmla="*/ 1616852 w 2080899"/>
              <a:gd name="connsiteY111" fmla="*/ 282319 h 993180"/>
              <a:gd name="connsiteX112" fmla="*/ 1646649 w 2080899"/>
              <a:gd name="connsiteY112" fmla="*/ 256509 h 993180"/>
              <a:gd name="connsiteX113" fmla="*/ 1647353 w 2080899"/>
              <a:gd name="connsiteY113" fmla="*/ 255805 h 993180"/>
              <a:gd name="connsiteX114" fmla="*/ 1661783 w 2080899"/>
              <a:gd name="connsiteY114" fmla="*/ 233515 h 993180"/>
              <a:gd name="connsiteX115" fmla="*/ 1675040 w 2080899"/>
              <a:gd name="connsiteY115" fmla="*/ 221784 h 993180"/>
              <a:gd name="connsiteX116" fmla="*/ 1678442 w 2080899"/>
              <a:gd name="connsiteY116" fmla="*/ 219085 h 993180"/>
              <a:gd name="connsiteX117" fmla="*/ 1679615 w 2080899"/>
              <a:gd name="connsiteY117" fmla="*/ 217326 h 993180"/>
              <a:gd name="connsiteX118" fmla="*/ 1679615 w 2080899"/>
              <a:gd name="connsiteY118" fmla="*/ 216504 h 993180"/>
              <a:gd name="connsiteX119" fmla="*/ 1683956 w 2080899"/>
              <a:gd name="connsiteY119" fmla="*/ 204186 h 993180"/>
              <a:gd name="connsiteX120" fmla="*/ 1686771 w 2080899"/>
              <a:gd name="connsiteY120" fmla="*/ 201723 h 993180"/>
              <a:gd name="connsiteX121" fmla="*/ 1696860 w 2080899"/>
              <a:gd name="connsiteY121" fmla="*/ 200667 h 993180"/>
              <a:gd name="connsiteX122" fmla="*/ 1706480 w 2080899"/>
              <a:gd name="connsiteY122" fmla="*/ 203013 h 993180"/>
              <a:gd name="connsiteX123" fmla="*/ 1747775 w 2080899"/>
              <a:gd name="connsiteY123" fmla="*/ 214745 h 993180"/>
              <a:gd name="connsiteX124" fmla="*/ 1759507 w 2080899"/>
              <a:gd name="connsiteY124" fmla="*/ 225303 h 993180"/>
              <a:gd name="connsiteX125" fmla="*/ 1765255 w 2080899"/>
              <a:gd name="connsiteY125" fmla="*/ 233280 h 993180"/>
              <a:gd name="connsiteX126" fmla="*/ 1775462 w 2080899"/>
              <a:gd name="connsiteY126" fmla="*/ 232694 h 993180"/>
              <a:gd name="connsiteX127" fmla="*/ 1784026 w 2080899"/>
              <a:gd name="connsiteY127" fmla="*/ 229292 h 993180"/>
              <a:gd name="connsiteX128" fmla="*/ 1784847 w 2080899"/>
              <a:gd name="connsiteY128" fmla="*/ 229292 h 993180"/>
              <a:gd name="connsiteX129" fmla="*/ 1799863 w 2080899"/>
              <a:gd name="connsiteY129" fmla="*/ 215801 h 993180"/>
              <a:gd name="connsiteX130" fmla="*/ 1800802 w 2080899"/>
              <a:gd name="connsiteY130" fmla="*/ 212750 h 993180"/>
              <a:gd name="connsiteX131" fmla="*/ 1810070 w 2080899"/>
              <a:gd name="connsiteY131" fmla="*/ 189287 h 993180"/>
              <a:gd name="connsiteX132" fmla="*/ 1812534 w 2080899"/>
              <a:gd name="connsiteY132" fmla="*/ 186002 h 993180"/>
              <a:gd name="connsiteX133" fmla="*/ 1817695 w 2080899"/>
              <a:gd name="connsiteY133" fmla="*/ 183656 h 993180"/>
              <a:gd name="connsiteX134" fmla="*/ 1820863 w 2080899"/>
              <a:gd name="connsiteY134" fmla="*/ 183656 h 993180"/>
              <a:gd name="connsiteX135" fmla="*/ 1848315 w 2080899"/>
              <a:gd name="connsiteY135" fmla="*/ 189991 h 993180"/>
              <a:gd name="connsiteX136" fmla="*/ 1858990 w 2080899"/>
              <a:gd name="connsiteY136" fmla="*/ 210052 h 993180"/>
              <a:gd name="connsiteX137" fmla="*/ 1868727 w 2080899"/>
              <a:gd name="connsiteY137" fmla="*/ 228119 h 993180"/>
              <a:gd name="connsiteX138" fmla="*/ 1870253 w 2080899"/>
              <a:gd name="connsiteY138" fmla="*/ 235157 h 993180"/>
              <a:gd name="connsiteX139" fmla="*/ 1869432 w 2080899"/>
              <a:gd name="connsiteY139" fmla="*/ 237269 h 993180"/>
              <a:gd name="connsiteX140" fmla="*/ 1868727 w 2080899"/>
              <a:gd name="connsiteY140" fmla="*/ 237269 h 993180"/>
              <a:gd name="connsiteX141" fmla="*/ 1856996 w 2080899"/>
              <a:gd name="connsiteY141" fmla="*/ 253107 h 993180"/>
              <a:gd name="connsiteX142" fmla="*/ 1855940 w 2080899"/>
              <a:gd name="connsiteY142" fmla="*/ 261319 h 993180"/>
              <a:gd name="connsiteX143" fmla="*/ 1857465 w 2080899"/>
              <a:gd name="connsiteY143" fmla="*/ 278330 h 993180"/>
              <a:gd name="connsiteX144" fmla="*/ 1859694 w 2080899"/>
              <a:gd name="connsiteY144" fmla="*/ 280441 h 993180"/>
              <a:gd name="connsiteX145" fmla="*/ 1873185 w 2080899"/>
              <a:gd name="connsiteY145" fmla="*/ 289123 h 993180"/>
              <a:gd name="connsiteX146" fmla="*/ 1884917 w 2080899"/>
              <a:gd name="connsiteY146" fmla="*/ 293698 h 993180"/>
              <a:gd name="connsiteX147" fmla="*/ 1892073 w 2080899"/>
              <a:gd name="connsiteY147" fmla="*/ 302262 h 993180"/>
              <a:gd name="connsiteX148" fmla="*/ 1887850 w 2080899"/>
              <a:gd name="connsiteY148" fmla="*/ 313993 h 993180"/>
              <a:gd name="connsiteX149" fmla="*/ 1884565 w 2080899"/>
              <a:gd name="connsiteY149" fmla="*/ 335579 h 993180"/>
              <a:gd name="connsiteX150" fmla="*/ 1908028 w 2080899"/>
              <a:gd name="connsiteY150" fmla="*/ 370774 h 993180"/>
              <a:gd name="connsiteX151" fmla="*/ 1912134 w 2080899"/>
              <a:gd name="connsiteY151" fmla="*/ 376053 h 993180"/>
              <a:gd name="connsiteX152" fmla="*/ 1933603 w 2080899"/>
              <a:gd name="connsiteY152" fmla="*/ 396114 h 993180"/>
              <a:gd name="connsiteX153" fmla="*/ 1959412 w 2080899"/>
              <a:gd name="connsiteY153" fmla="*/ 420164 h 993180"/>
              <a:gd name="connsiteX154" fmla="*/ 1966099 w 2080899"/>
              <a:gd name="connsiteY154" fmla="*/ 442337 h 993180"/>
              <a:gd name="connsiteX155" fmla="*/ 1951318 w 2080899"/>
              <a:gd name="connsiteY155" fmla="*/ 458409 h 993180"/>
              <a:gd name="connsiteX156" fmla="*/ 1949792 w 2080899"/>
              <a:gd name="connsiteY156" fmla="*/ 459582 h 993180"/>
              <a:gd name="connsiteX157" fmla="*/ 1940759 w 2080899"/>
              <a:gd name="connsiteY157" fmla="*/ 478470 h 993180"/>
              <a:gd name="connsiteX158" fmla="*/ 1946156 w 2080899"/>
              <a:gd name="connsiteY158" fmla="*/ 503927 h 993180"/>
              <a:gd name="connsiteX159" fmla="*/ 1948385 w 2080899"/>
              <a:gd name="connsiteY159" fmla="*/ 513664 h 993180"/>
              <a:gd name="connsiteX160" fmla="*/ 1953781 w 2080899"/>
              <a:gd name="connsiteY160" fmla="*/ 533843 h 993180"/>
              <a:gd name="connsiteX161" fmla="*/ 1969267 w 2080899"/>
              <a:gd name="connsiteY161" fmla="*/ 590740 h 993180"/>
              <a:gd name="connsiteX162" fmla="*/ 1960468 w 2080899"/>
              <a:gd name="connsiteY162" fmla="*/ 611154 h 993180"/>
              <a:gd name="connsiteX163" fmla="*/ 1910844 w 2080899"/>
              <a:gd name="connsiteY163" fmla="*/ 654443 h 993180"/>
              <a:gd name="connsiteX164" fmla="*/ 1910844 w 2080899"/>
              <a:gd name="connsiteY164" fmla="*/ 663359 h 993180"/>
              <a:gd name="connsiteX165" fmla="*/ 1910140 w 2080899"/>
              <a:gd name="connsiteY165" fmla="*/ 694213 h 993180"/>
              <a:gd name="connsiteX166" fmla="*/ 1903688 w 2080899"/>
              <a:gd name="connsiteY166" fmla="*/ 708525 h 993180"/>
              <a:gd name="connsiteX167" fmla="*/ 1896766 w 2080899"/>
              <a:gd name="connsiteY167" fmla="*/ 707821 h 993180"/>
              <a:gd name="connsiteX168" fmla="*/ 1883275 w 2080899"/>
              <a:gd name="connsiteY168" fmla="*/ 707821 h 993180"/>
              <a:gd name="connsiteX169" fmla="*/ 1879755 w 2080899"/>
              <a:gd name="connsiteY169" fmla="*/ 734921 h 993180"/>
              <a:gd name="connsiteX170" fmla="*/ 1897118 w 2080899"/>
              <a:gd name="connsiteY170" fmla="*/ 768708 h 993180"/>
              <a:gd name="connsiteX171" fmla="*/ 1930201 w 2080899"/>
              <a:gd name="connsiteY171" fmla="*/ 762138 h 993180"/>
              <a:gd name="connsiteX172" fmla="*/ 1954602 w 2080899"/>
              <a:gd name="connsiteY172" fmla="*/ 743720 h 993180"/>
              <a:gd name="connsiteX173" fmla="*/ 1956127 w 2080899"/>
              <a:gd name="connsiteY173" fmla="*/ 742781 h 993180"/>
              <a:gd name="connsiteX174" fmla="*/ 1962228 w 2080899"/>
              <a:gd name="connsiteY174" fmla="*/ 736094 h 993180"/>
              <a:gd name="connsiteX175" fmla="*/ 1964222 w 2080899"/>
              <a:gd name="connsiteY175" fmla="*/ 739497 h 993180"/>
              <a:gd name="connsiteX176" fmla="*/ 1975954 w 2080899"/>
              <a:gd name="connsiteY176" fmla="*/ 746770 h 993180"/>
              <a:gd name="connsiteX177" fmla="*/ 1985926 w 2080899"/>
              <a:gd name="connsiteY177" fmla="*/ 744776 h 993180"/>
              <a:gd name="connsiteX178" fmla="*/ 1994490 w 2080899"/>
              <a:gd name="connsiteY178" fmla="*/ 742430 h 993180"/>
              <a:gd name="connsiteX179" fmla="*/ 2004344 w 2080899"/>
              <a:gd name="connsiteY179" fmla="*/ 741726 h 993180"/>
              <a:gd name="connsiteX180" fmla="*/ 2017132 w 2080899"/>
              <a:gd name="connsiteY180" fmla="*/ 739731 h 993180"/>
              <a:gd name="connsiteX181" fmla="*/ 2028863 w 2080899"/>
              <a:gd name="connsiteY181" fmla="*/ 725536 h 993180"/>
              <a:gd name="connsiteX182" fmla="*/ 2027103 w 2080899"/>
              <a:gd name="connsiteY182" fmla="*/ 693274 h 993180"/>
              <a:gd name="connsiteX183" fmla="*/ 2031444 w 2080899"/>
              <a:gd name="connsiteY183" fmla="*/ 643767 h 993180"/>
              <a:gd name="connsiteX184" fmla="*/ 2038366 w 2080899"/>
              <a:gd name="connsiteY184" fmla="*/ 613969 h 993180"/>
              <a:gd name="connsiteX185" fmla="*/ 2045639 w 2080899"/>
              <a:gd name="connsiteY185" fmla="*/ 617019 h 993180"/>
              <a:gd name="connsiteX186" fmla="*/ 2055024 w 2080899"/>
              <a:gd name="connsiteY186" fmla="*/ 660778 h 993180"/>
              <a:gd name="connsiteX187" fmla="*/ 2055024 w 2080899"/>
              <a:gd name="connsiteY187" fmla="*/ 665236 h 993180"/>
              <a:gd name="connsiteX188" fmla="*/ 2057723 w 2080899"/>
              <a:gd name="connsiteY188" fmla="*/ 698553 h 993180"/>
              <a:gd name="connsiteX189" fmla="*/ 2060069 w 2080899"/>
              <a:gd name="connsiteY189" fmla="*/ 705006 h 993180"/>
              <a:gd name="connsiteX190" fmla="*/ 2067108 w 2080899"/>
              <a:gd name="connsiteY190" fmla="*/ 718028 h 993180"/>
              <a:gd name="connsiteX191" fmla="*/ 2076024 w 2080899"/>
              <a:gd name="connsiteY191" fmla="*/ 726944 h 993180"/>
              <a:gd name="connsiteX192" fmla="*/ 2080716 w 2080899"/>
              <a:gd name="connsiteY192" fmla="*/ 736798 h 993180"/>
              <a:gd name="connsiteX193" fmla="*/ 2080130 w 2080899"/>
              <a:gd name="connsiteY193" fmla="*/ 745831 h 993180"/>
              <a:gd name="connsiteX194" fmla="*/ 2065348 w 2080899"/>
              <a:gd name="connsiteY194" fmla="*/ 734100 h 993180"/>
              <a:gd name="connsiteX195" fmla="*/ 2062181 w 2080899"/>
              <a:gd name="connsiteY195" fmla="*/ 739027 h 993180"/>
              <a:gd name="connsiteX196" fmla="*/ 2062181 w 2080899"/>
              <a:gd name="connsiteY196" fmla="*/ 749234 h 993180"/>
              <a:gd name="connsiteX197" fmla="*/ 2061007 w 2080899"/>
              <a:gd name="connsiteY197" fmla="*/ 767183 h 993180"/>
              <a:gd name="connsiteX198" fmla="*/ 2058896 w 2080899"/>
              <a:gd name="connsiteY198" fmla="*/ 774339 h 993180"/>
              <a:gd name="connsiteX199" fmla="*/ 2055376 w 2080899"/>
              <a:gd name="connsiteY199" fmla="*/ 781730 h 993180"/>
              <a:gd name="connsiteX200" fmla="*/ 2051270 w 2080899"/>
              <a:gd name="connsiteY200" fmla="*/ 784898 h 993180"/>
              <a:gd name="connsiteX201" fmla="*/ 2031209 w 2080899"/>
              <a:gd name="connsiteY201" fmla="*/ 806484 h 993180"/>
              <a:gd name="connsiteX202" fmla="*/ 2028276 w 2080899"/>
              <a:gd name="connsiteY202" fmla="*/ 841678 h 993180"/>
              <a:gd name="connsiteX203" fmla="*/ 2028276 w 2080899"/>
              <a:gd name="connsiteY203" fmla="*/ 844025 h 993180"/>
              <a:gd name="connsiteX204" fmla="*/ 2028276 w 2080899"/>
              <a:gd name="connsiteY204" fmla="*/ 850477 h 993180"/>
              <a:gd name="connsiteX205" fmla="*/ 2024523 w 2080899"/>
              <a:gd name="connsiteY205" fmla="*/ 848248 h 993180"/>
              <a:gd name="connsiteX206" fmla="*/ 2014081 w 2080899"/>
              <a:gd name="connsiteY206" fmla="*/ 840271 h 993180"/>
              <a:gd name="connsiteX207" fmla="*/ 1982406 w 2080899"/>
              <a:gd name="connsiteY207" fmla="*/ 821265 h 993180"/>
              <a:gd name="connsiteX208" fmla="*/ 1982406 w 2080899"/>
              <a:gd name="connsiteY208" fmla="*/ 821265 h 993180"/>
              <a:gd name="connsiteX209" fmla="*/ 1950731 w 2080899"/>
              <a:gd name="connsiteY209" fmla="*/ 817746 h 993180"/>
              <a:gd name="connsiteX210" fmla="*/ 1931726 w 2080899"/>
              <a:gd name="connsiteY210" fmla="*/ 832528 h 993180"/>
              <a:gd name="connsiteX211" fmla="*/ 1916240 w 2080899"/>
              <a:gd name="connsiteY211" fmla="*/ 844259 h 993180"/>
              <a:gd name="connsiteX212" fmla="*/ 1898995 w 2080899"/>
              <a:gd name="connsiteY212" fmla="*/ 837690 h 993180"/>
              <a:gd name="connsiteX213" fmla="*/ 1887263 w 2080899"/>
              <a:gd name="connsiteY213" fmla="*/ 830181 h 993180"/>
              <a:gd name="connsiteX214" fmla="*/ 1875532 w 2080899"/>
              <a:gd name="connsiteY214" fmla="*/ 816925 h 993180"/>
              <a:gd name="connsiteX215" fmla="*/ 1861454 w 2080899"/>
              <a:gd name="connsiteY215" fmla="*/ 805193 h 993180"/>
              <a:gd name="connsiteX216" fmla="*/ 1839399 w 2080899"/>
              <a:gd name="connsiteY216" fmla="*/ 797333 h 993180"/>
              <a:gd name="connsiteX217" fmla="*/ 1835058 w 2080899"/>
              <a:gd name="connsiteY217" fmla="*/ 796629 h 993180"/>
              <a:gd name="connsiteX218" fmla="*/ 1829427 w 2080899"/>
              <a:gd name="connsiteY218" fmla="*/ 797216 h 993180"/>
              <a:gd name="connsiteX219" fmla="*/ 1827433 w 2080899"/>
              <a:gd name="connsiteY219" fmla="*/ 804489 h 993180"/>
              <a:gd name="connsiteX220" fmla="*/ 1825790 w 2080899"/>
              <a:gd name="connsiteY220" fmla="*/ 814226 h 993180"/>
              <a:gd name="connsiteX221" fmla="*/ 1826611 w 2080899"/>
              <a:gd name="connsiteY221" fmla="*/ 836634 h 993180"/>
              <a:gd name="connsiteX222" fmla="*/ 1833533 w 2080899"/>
              <a:gd name="connsiteY222" fmla="*/ 848365 h 993180"/>
              <a:gd name="connsiteX223" fmla="*/ 1836114 w 2080899"/>
              <a:gd name="connsiteY223" fmla="*/ 868895 h 993180"/>
              <a:gd name="connsiteX224" fmla="*/ 1815701 w 2080899"/>
              <a:gd name="connsiteY224" fmla="*/ 906319 h 993180"/>
              <a:gd name="connsiteX225" fmla="*/ 1788836 w 2080899"/>
              <a:gd name="connsiteY225" fmla="*/ 916877 h 993180"/>
              <a:gd name="connsiteX226" fmla="*/ 1778747 w 2080899"/>
              <a:gd name="connsiteY226" fmla="*/ 915235 h 993180"/>
              <a:gd name="connsiteX227" fmla="*/ 1758920 w 2080899"/>
              <a:gd name="connsiteY227" fmla="*/ 905967 h 993180"/>
              <a:gd name="connsiteX228" fmla="*/ 1746133 w 2080899"/>
              <a:gd name="connsiteY228" fmla="*/ 897872 h 993180"/>
              <a:gd name="connsiteX229" fmla="*/ 1721849 w 2080899"/>
              <a:gd name="connsiteY229" fmla="*/ 895643 h 993180"/>
              <a:gd name="connsiteX230" fmla="*/ 1710938 w 2080899"/>
              <a:gd name="connsiteY230" fmla="*/ 895643 h 993180"/>
              <a:gd name="connsiteX231" fmla="*/ 1690056 w 2080899"/>
              <a:gd name="connsiteY231" fmla="*/ 900688 h 993180"/>
              <a:gd name="connsiteX232" fmla="*/ 1670816 w 2080899"/>
              <a:gd name="connsiteY232" fmla="*/ 910073 h 993180"/>
              <a:gd name="connsiteX233" fmla="*/ 1659085 w 2080899"/>
              <a:gd name="connsiteY233" fmla="*/ 892007 h 993180"/>
              <a:gd name="connsiteX234" fmla="*/ 1635622 w 2080899"/>
              <a:gd name="connsiteY234" fmla="*/ 866080 h 993180"/>
              <a:gd name="connsiteX235" fmla="*/ 1631164 w 2080899"/>
              <a:gd name="connsiteY235" fmla="*/ 861622 h 993180"/>
              <a:gd name="connsiteX236" fmla="*/ 1626002 w 2080899"/>
              <a:gd name="connsiteY236" fmla="*/ 857516 h 993180"/>
              <a:gd name="connsiteX237" fmla="*/ 1615678 w 2080899"/>
              <a:gd name="connsiteY237" fmla="*/ 864555 h 993180"/>
              <a:gd name="connsiteX238" fmla="*/ 1589517 w 2080899"/>
              <a:gd name="connsiteY238" fmla="*/ 887431 h 993180"/>
              <a:gd name="connsiteX239" fmla="*/ 1576260 w 2080899"/>
              <a:gd name="connsiteY239" fmla="*/ 900570 h 993180"/>
              <a:gd name="connsiteX240" fmla="*/ 1576260 w 2080899"/>
              <a:gd name="connsiteY240" fmla="*/ 902213 h 993180"/>
              <a:gd name="connsiteX241" fmla="*/ 1566875 w 2080899"/>
              <a:gd name="connsiteY241" fmla="*/ 930369 h 993180"/>
              <a:gd name="connsiteX242" fmla="*/ 1549747 w 2080899"/>
              <a:gd name="connsiteY242" fmla="*/ 943977 h 993180"/>
              <a:gd name="connsiteX243" fmla="*/ 1500944 w 2080899"/>
              <a:gd name="connsiteY243" fmla="*/ 971664 h 993180"/>
              <a:gd name="connsiteX244" fmla="*/ 1492380 w 2080899"/>
              <a:gd name="connsiteY244" fmla="*/ 972367 h 993180"/>
              <a:gd name="connsiteX245" fmla="*/ 1476425 w 2080899"/>
              <a:gd name="connsiteY245" fmla="*/ 977647 h 993180"/>
              <a:gd name="connsiteX246" fmla="*/ 1474079 w 2080899"/>
              <a:gd name="connsiteY246" fmla="*/ 980110 h 993180"/>
              <a:gd name="connsiteX247" fmla="*/ 1454956 w 2080899"/>
              <a:gd name="connsiteY247" fmla="*/ 992898 h 993180"/>
              <a:gd name="connsiteX248" fmla="*/ 1444632 w 2080899"/>
              <a:gd name="connsiteY248" fmla="*/ 992898 h 993180"/>
              <a:gd name="connsiteX249" fmla="*/ 1436303 w 2080899"/>
              <a:gd name="connsiteY249" fmla="*/ 989848 h 993180"/>
              <a:gd name="connsiteX250" fmla="*/ 1436303 w 2080899"/>
              <a:gd name="connsiteY250" fmla="*/ 988322 h 993180"/>
              <a:gd name="connsiteX251" fmla="*/ 1441465 w 2080899"/>
              <a:gd name="connsiteY251" fmla="*/ 978585 h 993180"/>
              <a:gd name="connsiteX252" fmla="*/ 1448035 w 2080899"/>
              <a:gd name="connsiteY252" fmla="*/ 963100 h 993180"/>
              <a:gd name="connsiteX253" fmla="*/ 1442286 w 2080899"/>
              <a:gd name="connsiteY253" fmla="*/ 958055 h 993180"/>
              <a:gd name="connsiteX254" fmla="*/ 1416477 w 2080899"/>
              <a:gd name="connsiteY254" fmla="*/ 941514 h 993180"/>
              <a:gd name="connsiteX255" fmla="*/ 1413192 w 2080899"/>
              <a:gd name="connsiteY255" fmla="*/ 935765 h 993180"/>
              <a:gd name="connsiteX256" fmla="*/ 1388908 w 2080899"/>
              <a:gd name="connsiteY256" fmla="*/ 937760 h 993180"/>
              <a:gd name="connsiteX257" fmla="*/ 1384449 w 2080899"/>
              <a:gd name="connsiteY257" fmla="*/ 939989 h 993180"/>
              <a:gd name="connsiteX258" fmla="*/ 1349959 w 2080899"/>
              <a:gd name="connsiteY258" fmla="*/ 948904 h 993180"/>
              <a:gd name="connsiteX259" fmla="*/ 1333066 w 2080899"/>
              <a:gd name="connsiteY259" fmla="*/ 945854 h 993180"/>
              <a:gd name="connsiteX260" fmla="*/ 1323798 w 2080899"/>
              <a:gd name="connsiteY260" fmla="*/ 939989 h 993180"/>
              <a:gd name="connsiteX261" fmla="*/ 1314178 w 2080899"/>
              <a:gd name="connsiteY261" fmla="*/ 919927 h 993180"/>
              <a:gd name="connsiteX262" fmla="*/ 1312066 w 2080899"/>
              <a:gd name="connsiteY262" fmla="*/ 919927 h 993180"/>
              <a:gd name="connsiteX263" fmla="*/ 1299631 w 2080899"/>
              <a:gd name="connsiteY263" fmla="*/ 921101 h 993180"/>
              <a:gd name="connsiteX264" fmla="*/ 1294703 w 2080899"/>
              <a:gd name="connsiteY264" fmla="*/ 923447 h 993180"/>
              <a:gd name="connsiteX265" fmla="*/ 1281564 w 2080899"/>
              <a:gd name="connsiteY265" fmla="*/ 923447 h 993180"/>
              <a:gd name="connsiteX266" fmla="*/ 1277693 w 2080899"/>
              <a:gd name="connsiteY266" fmla="*/ 914296 h 993180"/>
              <a:gd name="connsiteX267" fmla="*/ 1271358 w 2080899"/>
              <a:gd name="connsiteY267" fmla="*/ 904911 h 993180"/>
              <a:gd name="connsiteX268" fmla="*/ 1254699 w 2080899"/>
              <a:gd name="connsiteY268" fmla="*/ 909135 h 993180"/>
              <a:gd name="connsiteX269" fmla="*/ 1248598 w 2080899"/>
              <a:gd name="connsiteY269" fmla="*/ 913945 h 993180"/>
              <a:gd name="connsiteX270" fmla="*/ 1240386 w 2080899"/>
              <a:gd name="connsiteY270" fmla="*/ 921922 h 993180"/>
              <a:gd name="connsiteX271" fmla="*/ 1240386 w 2080899"/>
              <a:gd name="connsiteY271" fmla="*/ 925911 h 993180"/>
              <a:gd name="connsiteX272" fmla="*/ 1240386 w 2080899"/>
              <a:gd name="connsiteY272" fmla="*/ 927201 h 993180"/>
              <a:gd name="connsiteX273" fmla="*/ 1246604 w 2080899"/>
              <a:gd name="connsiteY273" fmla="*/ 937056 h 993180"/>
              <a:gd name="connsiteX274" fmla="*/ 1247660 w 2080899"/>
              <a:gd name="connsiteY274" fmla="*/ 939519 h 993180"/>
              <a:gd name="connsiteX275" fmla="*/ 1248364 w 2080899"/>
              <a:gd name="connsiteY275" fmla="*/ 939519 h 993180"/>
              <a:gd name="connsiteX276" fmla="*/ 1246369 w 2080899"/>
              <a:gd name="connsiteY276" fmla="*/ 939519 h 993180"/>
              <a:gd name="connsiteX277" fmla="*/ 1211175 w 2080899"/>
              <a:gd name="connsiteY277" fmla="*/ 939519 h 993180"/>
              <a:gd name="connsiteX278" fmla="*/ 1210002 w 2080899"/>
              <a:gd name="connsiteY278" fmla="*/ 939519 h 993180"/>
              <a:gd name="connsiteX279" fmla="*/ 1193108 w 2080899"/>
              <a:gd name="connsiteY279" fmla="*/ 953949 h 993180"/>
              <a:gd name="connsiteX280" fmla="*/ 1180790 w 2080899"/>
              <a:gd name="connsiteY280" fmla="*/ 966619 h 993180"/>
              <a:gd name="connsiteX281" fmla="*/ 1168472 w 2080899"/>
              <a:gd name="connsiteY281" fmla="*/ 979172 h 993180"/>
              <a:gd name="connsiteX282" fmla="*/ 1129758 w 2080899"/>
              <a:gd name="connsiteY282" fmla="*/ 968144 h 993180"/>
              <a:gd name="connsiteX283" fmla="*/ 1123071 w 2080899"/>
              <a:gd name="connsiteY283" fmla="*/ 964390 h 993180"/>
              <a:gd name="connsiteX284" fmla="*/ 1119200 w 2080899"/>
              <a:gd name="connsiteY284" fmla="*/ 951603 h 993180"/>
              <a:gd name="connsiteX285" fmla="*/ 1087524 w 2080899"/>
              <a:gd name="connsiteY285" fmla="*/ 931073 h 993180"/>
              <a:gd name="connsiteX286" fmla="*/ 1080251 w 2080899"/>
              <a:gd name="connsiteY286" fmla="*/ 928961 h 993180"/>
              <a:gd name="connsiteX287" fmla="*/ 1048106 w 2080899"/>
              <a:gd name="connsiteY287" fmla="*/ 933184 h 993180"/>
              <a:gd name="connsiteX288" fmla="*/ 1044822 w 2080899"/>
              <a:gd name="connsiteY288" fmla="*/ 935296 h 993180"/>
              <a:gd name="connsiteX289" fmla="*/ 1036727 w 2080899"/>
              <a:gd name="connsiteY289" fmla="*/ 940927 h 993180"/>
              <a:gd name="connsiteX290" fmla="*/ 1021593 w 2080899"/>
              <a:gd name="connsiteY290" fmla="*/ 949374 h 993180"/>
              <a:gd name="connsiteX291" fmla="*/ 1005052 w 2080899"/>
              <a:gd name="connsiteY291" fmla="*/ 929782 h 993180"/>
              <a:gd name="connsiteX292" fmla="*/ 991795 w 2080899"/>
              <a:gd name="connsiteY292" fmla="*/ 913475 h 993180"/>
              <a:gd name="connsiteX293" fmla="*/ 984170 w 2080899"/>
              <a:gd name="connsiteY293" fmla="*/ 877577 h 993180"/>
              <a:gd name="connsiteX294" fmla="*/ 954489 w 2080899"/>
              <a:gd name="connsiteY294" fmla="*/ 850242 h 993180"/>
              <a:gd name="connsiteX295" fmla="*/ 945690 w 2080899"/>
              <a:gd name="connsiteY295" fmla="*/ 844611 h 993180"/>
              <a:gd name="connsiteX296" fmla="*/ 933958 w 2080899"/>
              <a:gd name="connsiteY296" fmla="*/ 838159 h 993180"/>
              <a:gd name="connsiteX297" fmla="*/ 903691 w 2080899"/>
              <a:gd name="connsiteY297" fmla="*/ 814696 h 993180"/>
              <a:gd name="connsiteX298" fmla="*/ 887736 w 2080899"/>
              <a:gd name="connsiteY298" fmla="*/ 785015 h 993180"/>
              <a:gd name="connsiteX299" fmla="*/ 876591 w 2080899"/>
              <a:gd name="connsiteY299" fmla="*/ 764485 h 993180"/>
              <a:gd name="connsiteX300" fmla="*/ 859932 w 2080899"/>
              <a:gd name="connsiteY300" fmla="*/ 754982 h 993180"/>
              <a:gd name="connsiteX301" fmla="*/ 842805 w 2080899"/>
              <a:gd name="connsiteY301" fmla="*/ 754161 h 993180"/>
              <a:gd name="connsiteX302" fmla="*/ 807023 w 2080899"/>
              <a:gd name="connsiteY302" fmla="*/ 748530 h 993180"/>
              <a:gd name="connsiteX303" fmla="*/ 797169 w 2080899"/>
              <a:gd name="connsiteY303" fmla="*/ 745479 h 993180"/>
              <a:gd name="connsiteX304" fmla="*/ 779923 w 2080899"/>
              <a:gd name="connsiteY304" fmla="*/ 741021 h 993180"/>
              <a:gd name="connsiteX305" fmla="*/ 738511 w 2080899"/>
              <a:gd name="connsiteY305" fmla="*/ 771993 h 993180"/>
              <a:gd name="connsiteX306" fmla="*/ 717394 w 2080899"/>
              <a:gd name="connsiteY306" fmla="*/ 775747 h 993180"/>
              <a:gd name="connsiteX307" fmla="*/ 713992 w 2080899"/>
              <a:gd name="connsiteY307" fmla="*/ 775747 h 993180"/>
              <a:gd name="connsiteX308" fmla="*/ 699210 w 2080899"/>
              <a:gd name="connsiteY308" fmla="*/ 782903 h 993180"/>
              <a:gd name="connsiteX309" fmla="*/ 681848 w 2080899"/>
              <a:gd name="connsiteY309" fmla="*/ 791585 h 993180"/>
              <a:gd name="connsiteX310" fmla="*/ 658385 w 2080899"/>
              <a:gd name="connsiteY310" fmla="*/ 781495 h 993180"/>
              <a:gd name="connsiteX311" fmla="*/ 644072 w 2080899"/>
              <a:gd name="connsiteY311" fmla="*/ 774222 h 993180"/>
              <a:gd name="connsiteX312" fmla="*/ 624715 w 2080899"/>
              <a:gd name="connsiteY312" fmla="*/ 773635 h 993180"/>
              <a:gd name="connsiteX313" fmla="*/ 617911 w 2080899"/>
              <a:gd name="connsiteY313" fmla="*/ 775747 h 993180"/>
              <a:gd name="connsiteX314" fmla="*/ 575091 w 2080899"/>
              <a:gd name="connsiteY314" fmla="*/ 772345 h 993180"/>
              <a:gd name="connsiteX315" fmla="*/ 571806 w 2080899"/>
              <a:gd name="connsiteY315" fmla="*/ 770233 h 993180"/>
              <a:gd name="connsiteX316" fmla="*/ 566644 w 2080899"/>
              <a:gd name="connsiteY316" fmla="*/ 762138 h 993180"/>
              <a:gd name="connsiteX317" fmla="*/ 558197 w 2080899"/>
              <a:gd name="connsiteY317" fmla="*/ 749703 h 993180"/>
              <a:gd name="connsiteX318" fmla="*/ 545410 w 2080899"/>
              <a:gd name="connsiteY318" fmla="*/ 745597 h 993180"/>
              <a:gd name="connsiteX319" fmla="*/ 521243 w 2080899"/>
              <a:gd name="connsiteY319" fmla="*/ 739027 h 993180"/>
              <a:gd name="connsiteX320" fmla="*/ 454491 w 2080899"/>
              <a:gd name="connsiteY320" fmla="*/ 694917 h 993180"/>
              <a:gd name="connsiteX321" fmla="*/ 431849 w 2080899"/>
              <a:gd name="connsiteY321" fmla="*/ 688934 h 993180"/>
              <a:gd name="connsiteX322" fmla="*/ 421760 w 2080899"/>
              <a:gd name="connsiteY322" fmla="*/ 688934 h 993180"/>
              <a:gd name="connsiteX323" fmla="*/ 414017 w 2080899"/>
              <a:gd name="connsiteY323" fmla="*/ 706062 h 993180"/>
              <a:gd name="connsiteX324" fmla="*/ 403928 w 2080899"/>
              <a:gd name="connsiteY324" fmla="*/ 717793 h 993180"/>
              <a:gd name="connsiteX325" fmla="*/ 396654 w 2080899"/>
              <a:gd name="connsiteY325" fmla="*/ 717793 h 993180"/>
              <a:gd name="connsiteX326" fmla="*/ 377884 w 2080899"/>
              <a:gd name="connsiteY326" fmla="*/ 714978 h 993180"/>
              <a:gd name="connsiteX327" fmla="*/ 376006 w 2080899"/>
              <a:gd name="connsiteY327" fmla="*/ 714978 h 993180"/>
              <a:gd name="connsiteX328" fmla="*/ 362398 w 2080899"/>
              <a:gd name="connsiteY328" fmla="*/ 734452 h 993180"/>
              <a:gd name="connsiteX329" fmla="*/ 364510 w 2080899"/>
              <a:gd name="connsiteY329" fmla="*/ 741374 h 993180"/>
              <a:gd name="connsiteX330" fmla="*/ 367560 w 2080899"/>
              <a:gd name="connsiteY330" fmla="*/ 753105 h 993180"/>
              <a:gd name="connsiteX331" fmla="*/ 355007 w 2080899"/>
              <a:gd name="connsiteY331" fmla="*/ 773283 h 993180"/>
              <a:gd name="connsiteX332" fmla="*/ 351018 w 2080899"/>
              <a:gd name="connsiteY332" fmla="*/ 777624 h 993180"/>
              <a:gd name="connsiteX333" fmla="*/ 340108 w 2080899"/>
              <a:gd name="connsiteY333" fmla="*/ 836986 h 993180"/>
              <a:gd name="connsiteX334" fmla="*/ 323097 w 2080899"/>
              <a:gd name="connsiteY334" fmla="*/ 842500 h 993180"/>
              <a:gd name="connsiteX335" fmla="*/ 323097 w 2080899"/>
              <a:gd name="connsiteY335" fmla="*/ 834874 h 993180"/>
              <a:gd name="connsiteX336" fmla="*/ 311366 w 2080899"/>
              <a:gd name="connsiteY336" fmla="*/ 816221 h 993180"/>
              <a:gd name="connsiteX337" fmla="*/ 278869 w 2080899"/>
              <a:gd name="connsiteY337" fmla="*/ 797450 h 993180"/>
              <a:gd name="connsiteX338" fmla="*/ 254116 w 2080899"/>
              <a:gd name="connsiteY338" fmla="*/ 824902 h 993180"/>
              <a:gd name="connsiteX339" fmla="*/ 238278 w 2080899"/>
              <a:gd name="connsiteY339" fmla="*/ 842734 h 993180"/>
              <a:gd name="connsiteX340" fmla="*/ 228424 w 2080899"/>
              <a:gd name="connsiteY340" fmla="*/ 859862 h 993180"/>
              <a:gd name="connsiteX341" fmla="*/ 226312 w 2080899"/>
              <a:gd name="connsiteY341" fmla="*/ 866666 h 993180"/>
              <a:gd name="connsiteX342" fmla="*/ 225022 w 2080899"/>
              <a:gd name="connsiteY342" fmla="*/ 867840 h 993180"/>
              <a:gd name="connsiteX343" fmla="*/ 213290 w 2080899"/>
              <a:gd name="connsiteY343" fmla="*/ 862560 h 993180"/>
              <a:gd name="connsiteX344" fmla="*/ 204140 w 2080899"/>
              <a:gd name="connsiteY344" fmla="*/ 857633 h 993180"/>
              <a:gd name="connsiteX345" fmla="*/ 183023 w 2080899"/>
              <a:gd name="connsiteY345" fmla="*/ 845901 h 993180"/>
              <a:gd name="connsiteX346" fmla="*/ 188771 w 2080899"/>
              <a:gd name="connsiteY346" fmla="*/ 841678 h 993180"/>
              <a:gd name="connsiteX347" fmla="*/ 201324 w 2080899"/>
              <a:gd name="connsiteY347" fmla="*/ 838041 h 993180"/>
              <a:gd name="connsiteX348" fmla="*/ 207190 w 2080899"/>
              <a:gd name="connsiteY348" fmla="*/ 830768 h 993180"/>
              <a:gd name="connsiteX349" fmla="*/ 203084 w 2080899"/>
              <a:gd name="connsiteY349" fmla="*/ 825019 h 993180"/>
              <a:gd name="connsiteX350" fmla="*/ 185838 w 2080899"/>
              <a:gd name="connsiteY350" fmla="*/ 816456 h 993180"/>
              <a:gd name="connsiteX351" fmla="*/ 174107 w 2080899"/>
              <a:gd name="connsiteY351" fmla="*/ 811411 h 993180"/>
              <a:gd name="connsiteX352" fmla="*/ 168593 w 2080899"/>
              <a:gd name="connsiteY352" fmla="*/ 811411 h 993180"/>
              <a:gd name="connsiteX353" fmla="*/ 154280 w 2080899"/>
              <a:gd name="connsiteY353" fmla="*/ 819623 h 993180"/>
              <a:gd name="connsiteX354" fmla="*/ 157800 w 2080899"/>
              <a:gd name="connsiteY354" fmla="*/ 831941 h 993180"/>
              <a:gd name="connsiteX355" fmla="*/ 159560 w 2080899"/>
              <a:gd name="connsiteY355" fmla="*/ 835930 h 993180"/>
              <a:gd name="connsiteX356" fmla="*/ 153929 w 2080899"/>
              <a:gd name="connsiteY356" fmla="*/ 848365 h 993180"/>
              <a:gd name="connsiteX357" fmla="*/ 150526 w 2080899"/>
              <a:gd name="connsiteY357" fmla="*/ 854114 h 993180"/>
              <a:gd name="connsiteX358" fmla="*/ 146420 w 2080899"/>
              <a:gd name="connsiteY358" fmla="*/ 856695 h 993180"/>
              <a:gd name="connsiteX359" fmla="*/ 142197 w 2080899"/>
              <a:gd name="connsiteY359" fmla="*/ 854818 h 993180"/>
              <a:gd name="connsiteX360" fmla="*/ 139264 w 2080899"/>
              <a:gd name="connsiteY360" fmla="*/ 847661 h 993180"/>
              <a:gd name="connsiteX361" fmla="*/ 126711 w 2080899"/>
              <a:gd name="connsiteY361" fmla="*/ 823025 h 993180"/>
              <a:gd name="connsiteX362" fmla="*/ 112399 w 2080899"/>
              <a:gd name="connsiteY362" fmla="*/ 794048 h 993180"/>
              <a:gd name="connsiteX363" fmla="*/ 107354 w 2080899"/>
              <a:gd name="connsiteY363" fmla="*/ 767535 h 993180"/>
              <a:gd name="connsiteX364" fmla="*/ 104891 w 2080899"/>
              <a:gd name="connsiteY364" fmla="*/ 761435 h 993180"/>
              <a:gd name="connsiteX365" fmla="*/ 107120 w 2080899"/>
              <a:gd name="connsiteY365" fmla="*/ 737971 h 993180"/>
              <a:gd name="connsiteX366" fmla="*/ 108879 w 2080899"/>
              <a:gd name="connsiteY366" fmla="*/ 734100 h 993180"/>
              <a:gd name="connsiteX367" fmla="*/ 121549 w 2080899"/>
              <a:gd name="connsiteY367" fmla="*/ 730815 h 993180"/>
              <a:gd name="connsiteX368" fmla="*/ 130114 w 2080899"/>
              <a:gd name="connsiteY368" fmla="*/ 730815 h 993180"/>
              <a:gd name="connsiteX369" fmla="*/ 135158 w 2080899"/>
              <a:gd name="connsiteY369" fmla="*/ 716385 h 993180"/>
              <a:gd name="connsiteX370" fmla="*/ 135158 w 2080899"/>
              <a:gd name="connsiteY370" fmla="*/ 709229 h 993180"/>
              <a:gd name="connsiteX371" fmla="*/ 144543 w 2080899"/>
              <a:gd name="connsiteY371" fmla="*/ 678610 h 993180"/>
              <a:gd name="connsiteX372" fmla="*/ 153694 w 2080899"/>
              <a:gd name="connsiteY372" fmla="*/ 635672 h 993180"/>
              <a:gd name="connsiteX373" fmla="*/ 153694 w 2080899"/>
              <a:gd name="connsiteY373" fmla="*/ 634851 h 993180"/>
              <a:gd name="connsiteX374" fmla="*/ 137739 w 2080899"/>
              <a:gd name="connsiteY374" fmla="*/ 610567 h 993180"/>
              <a:gd name="connsiteX375" fmla="*/ 135862 w 2080899"/>
              <a:gd name="connsiteY375" fmla="*/ 607517 h 993180"/>
              <a:gd name="connsiteX376" fmla="*/ 142784 w 2080899"/>
              <a:gd name="connsiteY376" fmla="*/ 600830 h 993180"/>
              <a:gd name="connsiteX377" fmla="*/ 148063 w 2080899"/>
              <a:gd name="connsiteY377" fmla="*/ 596724 h 993180"/>
              <a:gd name="connsiteX378" fmla="*/ 157096 w 2080899"/>
              <a:gd name="connsiteY378" fmla="*/ 570797 h 993180"/>
              <a:gd name="connsiteX379" fmla="*/ 152286 w 2080899"/>
              <a:gd name="connsiteY379" fmla="*/ 549094 h 993180"/>
              <a:gd name="connsiteX380" fmla="*/ 150644 w 2080899"/>
              <a:gd name="connsiteY380" fmla="*/ 543228 h 993180"/>
              <a:gd name="connsiteX381" fmla="*/ 132108 w 2080899"/>
              <a:gd name="connsiteY381" fmla="*/ 523753 h 993180"/>
              <a:gd name="connsiteX382" fmla="*/ 125304 w 2080899"/>
              <a:gd name="connsiteY382" fmla="*/ 505804 h 993180"/>
              <a:gd name="connsiteX383" fmla="*/ 126594 w 2080899"/>
              <a:gd name="connsiteY383" fmla="*/ 487269 h 993180"/>
              <a:gd name="connsiteX384" fmla="*/ 126594 w 2080899"/>
              <a:gd name="connsiteY384" fmla="*/ 485860 h 993180"/>
              <a:gd name="connsiteX385" fmla="*/ 121901 w 2080899"/>
              <a:gd name="connsiteY385" fmla="*/ 478235 h 993180"/>
              <a:gd name="connsiteX386" fmla="*/ 108175 w 2080899"/>
              <a:gd name="connsiteY386" fmla="*/ 459817 h 993180"/>
              <a:gd name="connsiteX387" fmla="*/ 98086 w 2080899"/>
              <a:gd name="connsiteY387" fmla="*/ 457001 h 993180"/>
              <a:gd name="connsiteX388" fmla="*/ 62892 w 2080899"/>
              <a:gd name="connsiteY388" fmla="*/ 445269 h 993180"/>
              <a:gd name="connsiteX389" fmla="*/ 42010 w 2080899"/>
              <a:gd name="connsiteY389" fmla="*/ 385673 h 993180"/>
              <a:gd name="connsiteX390" fmla="*/ 29340 w 2080899"/>
              <a:gd name="connsiteY390" fmla="*/ 372769 h 993180"/>
              <a:gd name="connsiteX391" fmla="*/ 22418 w 2080899"/>
              <a:gd name="connsiteY391" fmla="*/ 370774 h 993180"/>
              <a:gd name="connsiteX392" fmla="*/ 21362 w 2080899"/>
              <a:gd name="connsiteY392" fmla="*/ 368897 h 993180"/>
              <a:gd name="connsiteX393" fmla="*/ 28988 w 2080899"/>
              <a:gd name="connsiteY393" fmla="*/ 359160 h 993180"/>
              <a:gd name="connsiteX394" fmla="*/ 35323 w 2080899"/>
              <a:gd name="connsiteY394" fmla="*/ 354467 h 993180"/>
              <a:gd name="connsiteX395" fmla="*/ 45060 w 2080899"/>
              <a:gd name="connsiteY395" fmla="*/ 332295 h 993180"/>
              <a:gd name="connsiteX396" fmla="*/ 46585 w 2080899"/>
              <a:gd name="connsiteY396" fmla="*/ 328893 h 993180"/>
              <a:gd name="connsiteX397" fmla="*/ 55032 w 2080899"/>
              <a:gd name="connsiteY397" fmla="*/ 332647 h 993180"/>
              <a:gd name="connsiteX398" fmla="*/ 61836 w 2080899"/>
              <a:gd name="connsiteY398" fmla="*/ 336401 h 993180"/>
              <a:gd name="connsiteX399" fmla="*/ 82601 w 2080899"/>
              <a:gd name="connsiteY399" fmla="*/ 327368 h 993180"/>
              <a:gd name="connsiteX400" fmla="*/ 91986 w 2080899"/>
              <a:gd name="connsiteY400" fmla="*/ 244426 h 993180"/>
              <a:gd name="connsiteX401" fmla="*/ 94332 w 2080899"/>
              <a:gd name="connsiteY401" fmla="*/ 220962 h 993180"/>
              <a:gd name="connsiteX402" fmla="*/ 92690 w 2080899"/>
              <a:gd name="connsiteY402" fmla="*/ 214979 h 993180"/>
              <a:gd name="connsiteX403" fmla="*/ 70752 w 2080899"/>
              <a:gd name="connsiteY403" fmla="*/ 210991 h 993180"/>
              <a:gd name="connsiteX404" fmla="*/ 59020 w 2080899"/>
              <a:gd name="connsiteY404" fmla="*/ 210991 h 993180"/>
              <a:gd name="connsiteX405" fmla="*/ 74975 w 2080899"/>
              <a:gd name="connsiteY405" fmla="*/ 166059 h 993180"/>
              <a:gd name="connsiteX406" fmla="*/ 71104 w 2080899"/>
              <a:gd name="connsiteY406" fmla="*/ 156204 h 993180"/>
              <a:gd name="connsiteX407" fmla="*/ 77556 w 2080899"/>
              <a:gd name="connsiteY407" fmla="*/ 126758 h 993180"/>
              <a:gd name="connsiteX408" fmla="*/ 80489 w 2080899"/>
              <a:gd name="connsiteY408" fmla="*/ 121714 h 993180"/>
              <a:gd name="connsiteX409" fmla="*/ 80489 w 2080899"/>
              <a:gd name="connsiteY409" fmla="*/ 113971 h 993180"/>
              <a:gd name="connsiteX410" fmla="*/ 64769 w 2080899"/>
              <a:gd name="connsiteY410" fmla="*/ 106814 h 993180"/>
              <a:gd name="connsiteX411" fmla="*/ 50574 w 2080899"/>
              <a:gd name="connsiteY411" fmla="*/ 99541 h 993180"/>
              <a:gd name="connsiteX412" fmla="*/ 29692 w 2080899"/>
              <a:gd name="connsiteY412" fmla="*/ 77486 h 993180"/>
              <a:gd name="connsiteX413" fmla="*/ -107 w 2080899"/>
              <a:gd name="connsiteY413" fmla="*/ 37598 h 9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2080899" h="993180">
                <a:moveTo>
                  <a:pt x="-107" y="36895"/>
                </a:moveTo>
                <a:lnTo>
                  <a:pt x="40250" y="25867"/>
                </a:lnTo>
                <a:cubicBezTo>
                  <a:pt x="40250" y="25867"/>
                  <a:pt x="112047" y="4163"/>
                  <a:pt x="123778" y="1231"/>
                </a:cubicBezTo>
                <a:cubicBezTo>
                  <a:pt x="133574" y="-787"/>
                  <a:pt x="143663" y="-787"/>
                  <a:pt x="153459" y="1231"/>
                </a:cubicBezTo>
                <a:cubicBezTo>
                  <a:pt x="164557" y="3190"/>
                  <a:pt x="175761" y="4480"/>
                  <a:pt x="187011" y="5102"/>
                </a:cubicBezTo>
                <a:cubicBezTo>
                  <a:pt x="189158" y="4915"/>
                  <a:pt x="191317" y="4915"/>
                  <a:pt x="193464" y="5102"/>
                </a:cubicBezTo>
                <a:cubicBezTo>
                  <a:pt x="196573" y="8211"/>
                  <a:pt x="199001" y="11930"/>
                  <a:pt x="200620" y="16012"/>
                </a:cubicBezTo>
                <a:lnTo>
                  <a:pt x="202262" y="21292"/>
                </a:lnTo>
                <a:lnTo>
                  <a:pt x="212469" y="25163"/>
                </a:lnTo>
                <a:lnTo>
                  <a:pt x="249306" y="35487"/>
                </a:lnTo>
                <a:cubicBezTo>
                  <a:pt x="244496" y="64816"/>
                  <a:pt x="234172" y="128401"/>
                  <a:pt x="234759" y="132624"/>
                </a:cubicBezTo>
                <a:cubicBezTo>
                  <a:pt x="235345" y="136847"/>
                  <a:pt x="236636" y="163595"/>
                  <a:pt x="236284" y="169930"/>
                </a:cubicBezTo>
                <a:cubicBezTo>
                  <a:pt x="235639" y="172194"/>
                  <a:pt x="234571" y="174306"/>
                  <a:pt x="233116" y="176148"/>
                </a:cubicBezTo>
                <a:cubicBezTo>
                  <a:pt x="228893" y="182248"/>
                  <a:pt x="222675" y="191634"/>
                  <a:pt x="231239" y="199611"/>
                </a:cubicBezTo>
                <a:cubicBezTo>
                  <a:pt x="240050" y="209020"/>
                  <a:pt x="252063" y="214792"/>
                  <a:pt x="264909" y="215801"/>
                </a:cubicBezTo>
                <a:cubicBezTo>
                  <a:pt x="268886" y="216070"/>
                  <a:pt x="272863" y="215554"/>
                  <a:pt x="276640" y="214275"/>
                </a:cubicBezTo>
                <a:cubicBezTo>
                  <a:pt x="284571" y="211765"/>
                  <a:pt x="293135" y="212140"/>
                  <a:pt x="300807" y="215331"/>
                </a:cubicBezTo>
                <a:cubicBezTo>
                  <a:pt x="309700" y="218276"/>
                  <a:pt x="318123" y="222499"/>
                  <a:pt x="325796" y="227884"/>
                </a:cubicBezTo>
                <a:cubicBezTo>
                  <a:pt x="331169" y="231462"/>
                  <a:pt x="336729" y="234747"/>
                  <a:pt x="342454" y="237738"/>
                </a:cubicBezTo>
                <a:cubicBezTo>
                  <a:pt x="359242" y="245458"/>
                  <a:pt x="377285" y="250080"/>
                  <a:pt x="395716" y="251347"/>
                </a:cubicBezTo>
                <a:lnTo>
                  <a:pt x="395716" y="251347"/>
                </a:lnTo>
                <a:cubicBezTo>
                  <a:pt x="416363" y="253694"/>
                  <a:pt x="437597" y="259676"/>
                  <a:pt x="438653" y="263079"/>
                </a:cubicBezTo>
                <a:lnTo>
                  <a:pt x="441234" y="270587"/>
                </a:lnTo>
                <a:cubicBezTo>
                  <a:pt x="441234" y="272816"/>
                  <a:pt x="439474" y="281380"/>
                  <a:pt x="439005" y="287128"/>
                </a:cubicBezTo>
                <a:cubicBezTo>
                  <a:pt x="439005" y="291000"/>
                  <a:pt x="437949" y="304256"/>
                  <a:pt x="445575" y="309183"/>
                </a:cubicBezTo>
                <a:cubicBezTo>
                  <a:pt x="451523" y="312961"/>
                  <a:pt x="456473" y="318111"/>
                  <a:pt x="460004" y="324200"/>
                </a:cubicBezTo>
                <a:cubicBezTo>
                  <a:pt x="463770" y="333304"/>
                  <a:pt x="469683" y="341351"/>
                  <a:pt x="477250" y="347663"/>
                </a:cubicBezTo>
                <a:cubicBezTo>
                  <a:pt x="480652" y="350244"/>
                  <a:pt x="483702" y="353060"/>
                  <a:pt x="487104" y="356110"/>
                </a:cubicBezTo>
                <a:cubicBezTo>
                  <a:pt x="490882" y="359934"/>
                  <a:pt x="495046" y="363360"/>
                  <a:pt x="499540" y="366316"/>
                </a:cubicBezTo>
                <a:cubicBezTo>
                  <a:pt x="506520" y="371455"/>
                  <a:pt x="515401" y="373249"/>
                  <a:pt x="523824" y="371243"/>
                </a:cubicBezTo>
                <a:lnTo>
                  <a:pt x="524997" y="371243"/>
                </a:lnTo>
                <a:cubicBezTo>
                  <a:pt x="530980" y="369718"/>
                  <a:pt x="535907" y="368545"/>
                  <a:pt x="540131" y="371830"/>
                </a:cubicBezTo>
                <a:cubicBezTo>
                  <a:pt x="541457" y="372886"/>
                  <a:pt x="542676" y="374059"/>
                  <a:pt x="543768" y="375350"/>
                </a:cubicBezTo>
                <a:cubicBezTo>
                  <a:pt x="546841" y="379972"/>
                  <a:pt x="552402" y="382283"/>
                  <a:pt x="557845" y="381215"/>
                </a:cubicBezTo>
                <a:cubicBezTo>
                  <a:pt x="561717" y="381215"/>
                  <a:pt x="565705" y="380277"/>
                  <a:pt x="569577" y="379808"/>
                </a:cubicBezTo>
                <a:cubicBezTo>
                  <a:pt x="575408" y="378599"/>
                  <a:pt x="581391" y="378353"/>
                  <a:pt x="587292" y="379104"/>
                </a:cubicBezTo>
                <a:cubicBezTo>
                  <a:pt x="591515" y="380160"/>
                  <a:pt x="597850" y="382389"/>
                  <a:pt x="603247" y="384383"/>
                </a:cubicBezTo>
                <a:cubicBezTo>
                  <a:pt x="607798" y="386565"/>
                  <a:pt x="612667" y="387996"/>
                  <a:pt x="617676" y="388606"/>
                </a:cubicBezTo>
                <a:lnTo>
                  <a:pt x="621665" y="388606"/>
                </a:lnTo>
                <a:cubicBezTo>
                  <a:pt x="624821" y="387609"/>
                  <a:pt x="626792" y="384488"/>
                  <a:pt x="626358" y="381215"/>
                </a:cubicBezTo>
                <a:cubicBezTo>
                  <a:pt x="626358" y="380511"/>
                  <a:pt x="626358" y="378752"/>
                  <a:pt x="626358" y="376757"/>
                </a:cubicBezTo>
                <a:cubicBezTo>
                  <a:pt x="626358" y="367372"/>
                  <a:pt x="624598" y="342618"/>
                  <a:pt x="628352" y="336283"/>
                </a:cubicBezTo>
                <a:cubicBezTo>
                  <a:pt x="633373" y="330617"/>
                  <a:pt x="640741" y="327579"/>
                  <a:pt x="648296" y="328071"/>
                </a:cubicBezTo>
                <a:cubicBezTo>
                  <a:pt x="651029" y="328552"/>
                  <a:pt x="653845" y="327966"/>
                  <a:pt x="656156" y="326429"/>
                </a:cubicBezTo>
                <a:lnTo>
                  <a:pt x="659675" y="324669"/>
                </a:lnTo>
                <a:cubicBezTo>
                  <a:pt x="667676" y="322686"/>
                  <a:pt x="676146" y="324036"/>
                  <a:pt x="683138" y="328423"/>
                </a:cubicBezTo>
                <a:cubicBezTo>
                  <a:pt x="690435" y="334148"/>
                  <a:pt x="695738" y="342032"/>
                  <a:pt x="698272" y="350948"/>
                </a:cubicBezTo>
                <a:cubicBezTo>
                  <a:pt x="701088" y="360356"/>
                  <a:pt x="706895" y="368592"/>
                  <a:pt x="714813" y="374411"/>
                </a:cubicBezTo>
                <a:cubicBezTo>
                  <a:pt x="725102" y="381860"/>
                  <a:pt x="737326" y="386178"/>
                  <a:pt x="750008" y="386847"/>
                </a:cubicBezTo>
                <a:lnTo>
                  <a:pt x="756812" y="384500"/>
                </a:lnTo>
                <a:cubicBezTo>
                  <a:pt x="789661" y="372769"/>
                  <a:pt x="827202" y="360099"/>
                  <a:pt x="832715" y="356696"/>
                </a:cubicBezTo>
                <a:cubicBezTo>
                  <a:pt x="841291" y="351053"/>
                  <a:pt x="847861" y="342841"/>
                  <a:pt x="851486" y="333233"/>
                </a:cubicBezTo>
                <a:cubicBezTo>
                  <a:pt x="854067" y="324435"/>
                  <a:pt x="858173" y="315167"/>
                  <a:pt x="869435" y="314345"/>
                </a:cubicBezTo>
                <a:cubicBezTo>
                  <a:pt x="876239" y="313642"/>
                  <a:pt x="914836" y="309418"/>
                  <a:pt x="921758" y="302614"/>
                </a:cubicBezTo>
                <a:lnTo>
                  <a:pt x="927389" y="297335"/>
                </a:lnTo>
                <a:cubicBezTo>
                  <a:pt x="931143" y="294167"/>
                  <a:pt x="964109" y="264838"/>
                  <a:pt x="965634" y="263196"/>
                </a:cubicBezTo>
                <a:cubicBezTo>
                  <a:pt x="977330" y="253095"/>
                  <a:pt x="990399" y="244731"/>
                  <a:pt x="1004465" y="238325"/>
                </a:cubicBezTo>
                <a:cubicBezTo>
                  <a:pt x="1015023" y="236448"/>
                  <a:pt x="1018895" y="236096"/>
                  <a:pt x="1019012" y="236096"/>
                </a:cubicBezTo>
                <a:cubicBezTo>
                  <a:pt x="1029395" y="234864"/>
                  <a:pt x="1039906" y="235662"/>
                  <a:pt x="1049984" y="238442"/>
                </a:cubicBezTo>
                <a:cubicBezTo>
                  <a:pt x="1067452" y="246115"/>
                  <a:pt x="1083923" y="255887"/>
                  <a:pt x="1099021" y="267537"/>
                </a:cubicBezTo>
                <a:cubicBezTo>
                  <a:pt x="1108876" y="276687"/>
                  <a:pt x="1118730" y="284313"/>
                  <a:pt x="1125887" y="279268"/>
                </a:cubicBezTo>
                <a:lnTo>
                  <a:pt x="1130814" y="275749"/>
                </a:lnTo>
                <a:cubicBezTo>
                  <a:pt x="1135859" y="273872"/>
                  <a:pt x="1141841" y="272229"/>
                  <a:pt x="1142545" y="271995"/>
                </a:cubicBezTo>
                <a:lnTo>
                  <a:pt x="1144774" y="271995"/>
                </a:lnTo>
                <a:cubicBezTo>
                  <a:pt x="1153350" y="270458"/>
                  <a:pt x="1162125" y="270458"/>
                  <a:pt x="1170701" y="271995"/>
                </a:cubicBezTo>
                <a:cubicBezTo>
                  <a:pt x="1172695" y="271995"/>
                  <a:pt x="1175276" y="273050"/>
                  <a:pt x="1178092" y="273754"/>
                </a:cubicBezTo>
                <a:cubicBezTo>
                  <a:pt x="1192404" y="277274"/>
                  <a:pt x="1211996" y="282084"/>
                  <a:pt x="1220325" y="276453"/>
                </a:cubicBezTo>
                <a:lnTo>
                  <a:pt x="1229124" y="270704"/>
                </a:lnTo>
                <a:cubicBezTo>
                  <a:pt x="1234286" y="269355"/>
                  <a:pt x="1238016" y="264874"/>
                  <a:pt x="1238392" y="259559"/>
                </a:cubicBezTo>
                <a:lnTo>
                  <a:pt x="1239213" y="251230"/>
                </a:lnTo>
                <a:cubicBezTo>
                  <a:pt x="1239213" y="251230"/>
                  <a:pt x="1240034" y="247593"/>
                  <a:pt x="1249537" y="243956"/>
                </a:cubicBezTo>
                <a:cubicBezTo>
                  <a:pt x="1265363" y="236882"/>
                  <a:pt x="1279429" y="226382"/>
                  <a:pt x="1290715" y="213220"/>
                </a:cubicBezTo>
                <a:cubicBezTo>
                  <a:pt x="1293495" y="209465"/>
                  <a:pt x="1296041" y="205547"/>
                  <a:pt x="1298340" y="201488"/>
                </a:cubicBezTo>
                <a:cubicBezTo>
                  <a:pt x="1304793" y="191282"/>
                  <a:pt x="1311597" y="180723"/>
                  <a:pt x="1322742" y="179198"/>
                </a:cubicBezTo>
                <a:cubicBezTo>
                  <a:pt x="1334344" y="177040"/>
                  <a:pt x="1346146" y="176207"/>
                  <a:pt x="1357936" y="176735"/>
                </a:cubicBezTo>
                <a:lnTo>
                  <a:pt x="1359814" y="177673"/>
                </a:lnTo>
                <a:cubicBezTo>
                  <a:pt x="1366348" y="179738"/>
                  <a:pt x="1372296" y="183316"/>
                  <a:pt x="1377176" y="188114"/>
                </a:cubicBezTo>
                <a:cubicBezTo>
                  <a:pt x="1381810" y="193147"/>
                  <a:pt x="1387441" y="197136"/>
                  <a:pt x="1393718" y="199846"/>
                </a:cubicBezTo>
                <a:lnTo>
                  <a:pt x="1396533" y="201019"/>
                </a:lnTo>
                <a:cubicBezTo>
                  <a:pt x="1400604" y="204761"/>
                  <a:pt x="1405907" y="206884"/>
                  <a:pt x="1411432" y="207002"/>
                </a:cubicBezTo>
                <a:cubicBezTo>
                  <a:pt x="1418823" y="207002"/>
                  <a:pt x="1425862" y="207002"/>
                  <a:pt x="1426566" y="200550"/>
                </a:cubicBezTo>
                <a:cubicBezTo>
                  <a:pt x="1426507" y="199763"/>
                  <a:pt x="1426507" y="198989"/>
                  <a:pt x="1426566" y="198203"/>
                </a:cubicBezTo>
                <a:lnTo>
                  <a:pt x="1426566" y="196444"/>
                </a:lnTo>
                <a:cubicBezTo>
                  <a:pt x="1427516" y="197030"/>
                  <a:pt x="1428384" y="197734"/>
                  <a:pt x="1429147" y="198555"/>
                </a:cubicBezTo>
                <a:cubicBezTo>
                  <a:pt x="1436655" y="205360"/>
                  <a:pt x="1449560" y="215683"/>
                  <a:pt x="1452610" y="217678"/>
                </a:cubicBezTo>
                <a:cubicBezTo>
                  <a:pt x="1462934" y="225467"/>
                  <a:pt x="1472307" y="234442"/>
                  <a:pt x="1480531" y="244426"/>
                </a:cubicBezTo>
                <a:cubicBezTo>
                  <a:pt x="1481305" y="246643"/>
                  <a:pt x="1481939" y="248919"/>
                  <a:pt x="1482408" y="251230"/>
                </a:cubicBezTo>
                <a:cubicBezTo>
                  <a:pt x="1483112" y="255946"/>
                  <a:pt x="1485094" y="260369"/>
                  <a:pt x="1488157" y="264017"/>
                </a:cubicBezTo>
                <a:cubicBezTo>
                  <a:pt x="1489858" y="265601"/>
                  <a:pt x="1491758" y="266985"/>
                  <a:pt x="1493788" y="268123"/>
                </a:cubicBezTo>
                <a:lnTo>
                  <a:pt x="1494374" y="268123"/>
                </a:lnTo>
                <a:cubicBezTo>
                  <a:pt x="1505402" y="269296"/>
                  <a:pt x="1523468" y="271173"/>
                  <a:pt x="1524642" y="271525"/>
                </a:cubicBezTo>
                <a:cubicBezTo>
                  <a:pt x="1527668" y="276476"/>
                  <a:pt x="1528759" y="282365"/>
                  <a:pt x="1527692" y="288067"/>
                </a:cubicBezTo>
                <a:lnTo>
                  <a:pt x="1527105" y="291117"/>
                </a:lnTo>
                <a:cubicBezTo>
                  <a:pt x="1524993" y="301324"/>
                  <a:pt x="1522178" y="313993"/>
                  <a:pt x="1529921" y="315519"/>
                </a:cubicBezTo>
                <a:lnTo>
                  <a:pt x="1535200" y="316574"/>
                </a:lnTo>
                <a:cubicBezTo>
                  <a:pt x="1539071" y="316574"/>
                  <a:pt x="1549278" y="318803"/>
                  <a:pt x="1550099" y="320681"/>
                </a:cubicBezTo>
                <a:cubicBezTo>
                  <a:pt x="1550357" y="321724"/>
                  <a:pt x="1550357" y="322804"/>
                  <a:pt x="1550099" y="323848"/>
                </a:cubicBezTo>
                <a:cubicBezTo>
                  <a:pt x="1549113" y="325678"/>
                  <a:pt x="1549113" y="327884"/>
                  <a:pt x="1550099" y="329714"/>
                </a:cubicBezTo>
                <a:cubicBezTo>
                  <a:pt x="1551519" y="331403"/>
                  <a:pt x="1553654" y="332318"/>
                  <a:pt x="1555847" y="332178"/>
                </a:cubicBezTo>
                <a:cubicBezTo>
                  <a:pt x="1558076" y="332178"/>
                  <a:pt x="1560657" y="332178"/>
                  <a:pt x="1562769" y="332178"/>
                </a:cubicBezTo>
                <a:cubicBezTo>
                  <a:pt x="1568400" y="332178"/>
                  <a:pt x="1573562" y="332178"/>
                  <a:pt x="1575204" y="334759"/>
                </a:cubicBezTo>
                <a:cubicBezTo>
                  <a:pt x="1576847" y="337339"/>
                  <a:pt x="1576378" y="336636"/>
                  <a:pt x="1577082" y="337574"/>
                </a:cubicBezTo>
                <a:cubicBezTo>
                  <a:pt x="1580366" y="342736"/>
                  <a:pt x="1584472" y="349306"/>
                  <a:pt x="1589634" y="347311"/>
                </a:cubicBezTo>
                <a:cubicBezTo>
                  <a:pt x="1599383" y="342126"/>
                  <a:pt x="1605765" y="332283"/>
                  <a:pt x="1606528" y="321267"/>
                </a:cubicBezTo>
                <a:cubicBezTo>
                  <a:pt x="1606481" y="317290"/>
                  <a:pt x="1605882" y="313348"/>
                  <a:pt x="1604768" y="309535"/>
                </a:cubicBezTo>
                <a:cubicBezTo>
                  <a:pt x="1604768" y="308245"/>
                  <a:pt x="1603947" y="306485"/>
                  <a:pt x="1603947" y="306134"/>
                </a:cubicBezTo>
                <a:cubicBezTo>
                  <a:pt x="1604756" y="305981"/>
                  <a:pt x="1605601" y="305981"/>
                  <a:pt x="1606410" y="306134"/>
                </a:cubicBezTo>
                <a:cubicBezTo>
                  <a:pt x="1608369" y="306016"/>
                  <a:pt x="1610317" y="306016"/>
                  <a:pt x="1612276" y="306134"/>
                </a:cubicBezTo>
                <a:cubicBezTo>
                  <a:pt x="1618963" y="306837"/>
                  <a:pt x="1624008" y="307189"/>
                  <a:pt x="1625885" y="304608"/>
                </a:cubicBezTo>
                <a:cubicBezTo>
                  <a:pt x="1626659" y="303306"/>
                  <a:pt x="1626659" y="301687"/>
                  <a:pt x="1625885" y="300385"/>
                </a:cubicBezTo>
                <a:cubicBezTo>
                  <a:pt x="1624911" y="297874"/>
                  <a:pt x="1623609" y="295516"/>
                  <a:pt x="1622013" y="293346"/>
                </a:cubicBezTo>
                <a:cubicBezTo>
                  <a:pt x="1619245" y="290261"/>
                  <a:pt x="1617450" y="286424"/>
                  <a:pt x="1616852" y="282319"/>
                </a:cubicBezTo>
                <a:cubicBezTo>
                  <a:pt x="1625157" y="271995"/>
                  <a:pt x="1635247" y="263255"/>
                  <a:pt x="1646649" y="256509"/>
                </a:cubicBezTo>
                <a:lnTo>
                  <a:pt x="1647353" y="255805"/>
                </a:lnTo>
                <a:cubicBezTo>
                  <a:pt x="1647353" y="255805"/>
                  <a:pt x="1658264" y="237738"/>
                  <a:pt x="1661783" y="233515"/>
                </a:cubicBezTo>
                <a:cubicBezTo>
                  <a:pt x="1665854" y="229222"/>
                  <a:pt x="1670289" y="225303"/>
                  <a:pt x="1675040" y="221784"/>
                </a:cubicBezTo>
                <a:lnTo>
                  <a:pt x="1678442" y="219085"/>
                </a:lnTo>
                <a:lnTo>
                  <a:pt x="1679615" y="217326"/>
                </a:lnTo>
                <a:lnTo>
                  <a:pt x="1679615" y="216504"/>
                </a:lnTo>
                <a:cubicBezTo>
                  <a:pt x="1680296" y="212164"/>
                  <a:pt x="1681762" y="207987"/>
                  <a:pt x="1683956" y="204186"/>
                </a:cubicBezTo>
                <a:cubicBezTo>
                  <a:pt x="1685481" y="202661"/>
                  <a:pt x="1686420" y="202075"/>
                  <a:pt x="1686771" y="201723"/>
                </a:cubicBezTo>
                <a:cubicBezTo>
                  <a:pt x="1690009" y="200585"/>
                  <a:pt x="1693459" y="200221"/>
                  <a:pt x="1696860" y="200667"/>
                </a:cubicBezTo>
                <a:cubicBezTo>
                  <a:pt x="1698151" y="200667"/>
                  <a:pt x="1701318" y="201840"/>
                  <a:pt x="1706480" y="203013"/>
                </a:cubicBezTo>
                <a:cubicBezTo>
                  <a:pt x="1720547" y="205770"/>
                  <a:pt x="1734355" y="209688"/>
                  <a:pt x="1747775" y="214745"/>
                </a:cubicBezTo>
                <a:cubicBezTo>
                  <a:pt x="1756105" y="219555"/>
                  <a:pt x="1758099" y="220962"/>
                  <a:pt x="1759507" y="225303"/>
                </a:cubicBezTo>
                <a:cubicBezTo>
                  <a:pt x="1760164" y="228670"/>
                  <a:pt x="1762264" y="231591"/>
                  <a:pt x="1765255" y="233280"/>
                </a:cubicBezTo>
                <a:cubicBezTo>
                  <a:pt x="1768540" y="234794"/>
                  <a:pt x="1772365" y="234571"/>
                  <a:pt x="1775462" y="232694"/>
                </a:cubicBezTo>
                <a:cubicBezTo>
                  <a:pt x="1778207" y="231298"/>
                  <a:pt x="1781070" y="230160"/>
                  <a:pt x="1784026" y="229292"/>
                </a:cubicBezTo>
                <a:lnTo>
                  <a:pt x="1784847" y="229292"/>
                </a:lnTo>
                <a:cubicBezTo>
                  <a:pt x="1787076" y="227884"/>
                  <a:pt x="1798104" y="220962"/>
                  <a:pt x="1799863" y="215801"/>
                </a:cubicBezTo>
                <a:lnTo>
                  <a:pt x="1800802" y="212750"/>
                </a:lnTo>
                <a:cubicBezTo>
                  <a:pt x="1802890" y="204573"/>
                  <a:pt x="1805999" y="196690"/>
                  <a:pt x="1810070" y="189287"/>
                </a:cubicBezTo>
                <a:cubicBezTo>
                  <a:pt x="1811044" y="188314"/>
                  <a:pt x="1811877" y="187211"/>
                  <a:pt x="1812534" y="186002"/>
                </a:cubicBezTo>
                <a:cubicBezTo>
                  <a:pt x="1813941" y="184126"/>
                  <a:pt x="1814411" y="183539"/>
                  <a:pt x="1817695" y="183656"/>
                </a:cubicBezTo>
                <a:lnTo>
                  <a:pt x="1820863" y="183656"/>
                </a:lnTo>
                <a:cubicBezTo>
                  <a:pt x="1828019" y="183656"/>
                  <a:pt x="1844326" y="183656"/>
                  <a:pt x="1848315" y="189991"/>
                </a:cubicBezTo>
                <a:cubicBezTo>
                  <a:pt x="1850896" y="193863"/>
                  <a:pt x="1854884" y="201723"/>
                  <a:pt x="1858990" y="210052"/>
                </a:cubicBezTo>
                <a:cubicBezTo>
                  <a:pt x="1863096" y="218381"/>
                  <a:pt x="1867203" y="225890"/>
                  <a:pt x="1868727" y="228119"/>
                </a:cubicBezTo>
                <a:cubicBezTo>
                  <a:pt x="1870112" y="230184"/>
                  <a:pt x="1870663" y="232706"/>
                  <a:pt x="1870253" y="235157"/>
                </a:cubicBezTo>
                <a:cubicBezTo>
                  <a:pt x="1870159" y="235920"/>
                  <a:pt x="1869877" y="236648"/>
                  <a:pt x="1869432" y="237269"/>
                </a:cubicBezTo>
                <a:lnTo>
                  <a:pt x="1868727" y="237269"/>
                </a:lnTo>
                <a:cubicBezTo>
                  <a:pt x="1865091" y="239498"/>
                  <a:pt x="1856996" y="244777"/>
                  <a:pt x="1856996" y="253107"/>
                </a:cubicBezTo>
                <a:cubicBezTo>
                  <a:pt x="1856832" y="255864"/>
                  <a:pt x="1856480" y="258609"/>
                  <a:pt x="1855940" y="261319"/>
                </a:cubicBezTo>
                <a:cubicBezTo>
                  <a:pt x="1854532" y="267889"/>
                  <a:pt x="1853359" y="274576"/>
                  <a:pt x="1857465" y="278330"/>
                </a:cubicBezTo>
                <a:cubicBezTo>
                  <a:pt x="1858287" y="278940"/>
                  <a:pt x="1859037" y="279655"/>
                  <a:pt x="1859694" y="280441"/>
                </a:cubicBezTo>
                <a:cubicBezTo>
                  <a:pt x="1863730" y="284008"/>
                  <a:pt x="1868270" y="286929"/>
                  <a:pt x="1873185" y="289123"/>
                </a:cubicBezTo>
                <a:cubicBezTo>
                  <a:pt x="1876893" y="291117"/>
                  <a:pt x="1880834" y="292654"/>
                  <a:pt x="1884917" y="293698"/>
                </a:cubicBezTo>
                <a:cubicBezTo>
                  <a:pt x="1891252" y="295810"/>
                  <a:pt x="1892895" y="296279"/>
                  <a:pt x="1892073" y="302262"/>
                </a:cubicBezTo>
                <a:cubicBezTo>
                  <a:pt x="1891323" y="306380"/>
                  <a:pt x="1889891" y="310345"/>
                  <a:pt x="1887850" y="313993"/>
                </a:cubicBezTo>
                <a:cubicBezTo>
                  <a:pt x="1883674" y="320375"/>
                  <a:pt x="1882477" y="328247"/>
                  <a:pt x="1884565" y="335579"/>
                </a:cubicBezTo>
                <a:cubicBezTo>
                  <a:pt x="1891065" y="348144"/>
                  <a:pt x="1898924" y="359946"/>
                  <a:pt x="1908028" y="370774"/>
                </a:cubicBezTo>
                <a:cubicBezTo>
                  <a:pt x="1909788" y="372769"/>
                  <a:pt x="1911078" y="374646"/>
                  <a:pt x="1912134" y="376053"/>
                </a:cubicBezTo>
                <a:cubicBezTo>
                  <a:pt x="1917918" y="384078"/>
                  <a:pt x="1925203" y="390894"/>
                  <a:pt x="1933603" y="396114"/>
                </a:cubicBezTo>
                <a:cubicBezTo>
                  <a:pt x="1943422" y="402719"/>
                  <a:pt x="1952139" y="410837"/>
                  <a:pt x="1959412" y="420164"/>
                </a:cubicBezTo>
                <a:cubicBezTo>
                  <a:pt x="1962697" y="425091"/>
                  <a:pt x="1970205" y="436940"/>
                  <a:pt x="1966099" y="442337"/>
                </a:cubicBezTo>
                <a:cubicBezTo>
                  <a:pt x="1961641" y="448108"/>
                  <a:pt x="1956691" y="453482"/>
                  <a:pt x="1951318" y="458409"/>
                </a:cubicBezTo>
                <a:lnTo>
                  <a:pt x="1949792" y="459582"/>
                </a:lnTo>
                <a:cubicBezTo>
                  <a:pt x="1943070" y="463312"/>
                  <a:pt x="1939445" y="470891"/>
                  <a:pt x="1940759" y="478470"/>
                </a:cubicBezTo>
                <a:cubicBezTo>
                  <a:pt x="1941932" y="485274"/>
                  <a:pt x="1944513" y="496184"/>
                  <a:pt x="1946156" y="503927"/>
                </a:cubicBezTo>
                <a:cubicBezTo>
                  <a:pt x="1947211" y="508385"/>
                  <a:pt x="1948150" y="513195"/>
                  <a:pt x="1948385" y="513664"/>
                </a:cubicBezTo>
                <a:cubicBezTo>
                  <a:pt x="1949816" y="520480"/>
                  <a:pt x="1951623" y="527214"/>
                  <a:pt x="1953781" y="533843"/>
                </a:cubicBezTo>
                <a:cubicBezTo>
                  <a:pt x="1959412" y="553317"/>
                  <a:pt x="1968563" y="585579"/>
                  <a:pt x="1969267" y="590740"/>
                </a:cubicBezTo>
                <a:cubicBezTo>
                  <a:pt x="1969947" y="598589"/>
                  <a:pt x="1966639" y="606261"/>
                  <a:pt x="1960468" y="611154"/>
                </a:cubicBezTo>
                <a:cubicBezTo>
                  <a:pt x="1954954" y="613500"/>
                  <a:pt x="1910844" y="643532"/>
                  <a:pt x="1910844" y="654443"/>
                </a:cubicBezTo>
                <a:cubicBezTo>
                  <a:pt x="1910844" y="656906"/>
                  <a:pt x="1910844" y="659957"/>
                  <a:pt x="1910844" y="663359"/>
                </a:cubicBezTo>
                <a:cubicBezTo>
                  <a:pt x="1911231" y="673647"/>
                  <a:pt x="1910996" y="683948"/>
                  <a:pt x="1910140" y="694213"/>
                </a:cubicBezTo>
                <a:cubicBezTo>
                  <a:pt x="1908849" y="704654"/>
                  <a:pt x="1907090" y="708525"/>
                  <a:pt x="1903688" y="708525"/>
                </a:cubicBezTo>
                <a:cubicBezTo>
                  <a:pt x="1901365" y="708420"/>
                  <a:pt x="1899054" y="708185"/>
                  <a:pt x="1896766" y="707821"/>
                </a:cubicBezTo>
                <a:cubicBezTo>
                  <a:pt x="1892320" y="706883"/>
                  <a:pt x="1887721" y="706883"/>
                  <a:pt x="1883275" y="707821"/>
                </a:cubicBezTo>
                <a:cubicBezTo>
                  <a:pt x="1876705" y="710402"/>
                  <a:pt x="1877292" y="727061"/>
                  <a:pt x="1879755" y="734921"/>
                </a:cubicBezTo>
                <a:cubicBezTo>
                  <a:pt x="1883392" y="747169"/>
                  <a:pt x="1889281" y="758619"/>
                  <a:pt x="1897118" y="768708"/>
                </a:cubicBezTo>
                <a:cubicBezTo>
                  <a:pt x="1904743" y="775864"/>
                  <a:pt x="1923044" y="768708"/>
                  <a:pt x="1930201" y="762138"/>
                </a:cubicBezTo>
                <a:cubicBezTo>
                  <a:pt x="1937357" y="755569"/>
                  <a:pt x="1948971" y="747708"/>
                  <a:pt x="1954602" y="743720"/>
                </a:cubicBezTo>
                <a:lnTo>
                  <a:pt x="1956127" y="742781"/>
                </a:lnTo>
                <a:cubicBezTo>
                  <a:pt x="1958497" y="740881"/>
                  <a:pt x="1960550" y="738628"/>
                  <a:pt x="1962228" y="736094"/>
                </a:cubicBezTo>
                <a:lnTo>
                  <a:pt x="1964222" y="739497"/>
                </a:lnTo>
                <a:cubicBezTo>
                  <a:pt x="1966639" y="743755"/>
                  <a:pt x="1971062" y="746500"/>
                  <a:pt x="1975954" y="746770"/>
                </a:cubicBezTo>
                <a:cubicBezTo>
                  <a:pt x="1979379" y="746770"/>
                  <a:pt x="1982770" y="746090"/>
                  <a:pt x="1985926" y="744776"/>
                </a:cubicBezTo>
                <a:cubicBezTo>
                  <a:pt x="1988706" y="743743"/>
                  <a:pt x="1991568" y="742957"/>
                  <a:pt x="1994490" y="742430"/>
                </a:cubicBezTo>
                <a:cubicBezTo>
                  <a:pt x="1997751" y="741913"/>
                  <a:pt x="2001048" y="741667"/>
                  <a:pt x="2004344" y="741726"/>
                </a:cubicBezTo>
                <a:cubicBezTo>
                  <a:pt x="2008696" y="741878"/>
                  <a:pt x="2013037" y="741198"/>
                  <a:pt x="2017132" y="739731"/>
                </a:cubicBezTo>
                <a:cubicBezTo>
                  <a:pt x="2022528" y="736458"/>
                  <a:pt x="2026657" y="731449"/>
                  <a:pt x="2028863" y="725536"/>
                </a:cubicBezTo>
                <a:cubicBezTo>
                  <a:pt x="2029203" y="714755"/>
                  <a:pt x="2028617" y="703962"/>
                  <a:pt x="2027103" y="693274"/>
                </a:cubicBezTo>
                <a:cubicBezTo>
                  <a:pt x="2027103" y="689990"/>
                  <a:pt x="2030271" y="650219"/>
                  <a:pt x="2031444" y="643767"/>
                </a:cubicBezTo>
                <a:cubicBezTo>
                  <a:pt x="2032617" y="637315"/>
                  <a:pt x="2036958" y="619131"/>
                  <a:pt x="2038366" y="613969"/>
                </a:cubicBezTo>
                <a:cubicBezTo>
                  <a:pt x="2041181" y="613406"/>
                  <a:pt x="2044067" y="614614"/>
                  <a:pt x="2045639" y="617019"/>
                </a:cubicBezTo>
                <a:cubicBezTo>
                  <a:pt x="2051141" y="630991"/>
                  <a:pt x="2054320" y="645773"/>
                  <a:pt x="2055024" y="660778"/>
                </a:cubicBezTo>
                <a:cubicBezTo>
                  <a:pt x="2055024" y="662068"/>
                  <a:pt x="2055024" y="663476"/>
                  <a:pt x="2055024" y="665236"/>
                </a:cubicBezTo>
                <a:cubicBezTo>
                  <a:pt x="2054320" y="679431"/>
                  <a:pt x="2053851" y="693626"/>
                  <a:pt x="2057723" y="698553"/>
                </a:cubicBezTo>
                <a:cubicBezTo>
                  <a:pt x="2058990" y="700501"/>
                  <a:pt x="2059787" y="702706"/>
                  <a:pt x="2060069" y="705006"/>
                </a:cubicBezTo>
                <a:cubicBezTo>
                  <a:pt x="2060949" y="709992"/>
                  <a:pt x="2063412" y="714555"/>
                  <a:pt x="2067108" y="718028"/>
                </a:cubicBezTo>
                <a:cubicBezTo>
                  <a:pt x="2072856" y="724011"/>
                  <a:pt x="2075203" y="726123"/>
                  <a:pt x="2076024" y="726944"/>
                </a:cubicBezTo>
                <a:cubicBezTo>
                  <a:pt x="2078053" y="729982"/>
                  <a:pt x="2079637" y="733302"/>
                  <a:pt x="2080716" y="736798"/>
                </a:cubicBezTo>
                <a:cubicBezTo>
                  <a:pt x="2080916" y="739825"/>
                  <a:pt x="2080728" y="742863"/>
                  <a:pt x="2080130" y="745831"/>
                </a:cubicBezTo>
                <a:cubicBezTo>
                  <a:pt x="2073677" y="737268"/>
                  <a:pt x="2068398" y="733396"/>
                  <a:pt x="2065348" y="734100"/>
                </a:cubicBezTo>
                <a:cubicBezTo>
                  <a:pt x="2064058" y="734100"/>
                  <a:pt x="2062298" y="735625"/>
                  <a:pt x="2062181" y="739027"/>
                </a:cubicBezTo>
                <a:cubicBezTo>
                  <a:pt x="2061864" y="742418"/>
                  <a:pt x="2061864" y="745843"/>
                  <a:pt x="2062181" y="749234"/>
                </a:cubicBezTo>
                <a:cubicBezTo>
                  <a:pt x="2063013" y="755229"/>
                  <a:pt x="2062615" y="761341"/>
                  <a:pt x="2061007" y="767183"/>
                </a:cubicBezTo>
                <a:cubicBezTo>
                  <a:pt x="2059952" y="770116"/>
                  <a:pt x="2059482" y="772462"/>
                  <a:pt x="2058896" y="774339"/>
                </a:cubicBezTo>
                <a:cubicBezTo>
                  <a:pt x="2058650" y="777143"/>
                  <a:pt x="2057394" y="779771"/>
                  <a:pt x="2055376" y="781730"/>
                </a:cubicBezTo>
                <a:cubicBezTo>
                  <a:pt x="2054320" y="782551"/>
                  <a:pt x="2052913" y="783490"/>
                  <a:pt x="2051270" y="784898"/>
                </a:cubicBezTo>
                <a:cubicBezTo>
                  <a:pt x="2043023" y="790458"/>
                  <a:pt x="2036160" y="797849"/>
                  <a:pt x="2031209" y="806484"/>
                </a:cubicBezTo>
                <a:cubicBezTo>
                  <a:pt x="2027854" y="817898"/>
                  <a:pt x="2026857" y="829865"/>
                  <a:pt x="2028276" y="841678"/>
                </a:cubicBezTo>
                <a:lnTo>
                  <a:pt x="2028276" y="844025"/>
                </a:lnTo>
                <a:cubicBezTo>
                  <a:pt x="2028276" y="849186"/>
                  <a:pt x="2028276" y="850125"/>
                  <a:pt x="2028276" y="850477"/>
                </a:cubicBezTo>
                <a:cubicBezTo>
                  <a:pt x="2028276" y="850829"/>
                  <a:pt x="2027455" y="850477"/>
                  <a:pt x="2024523" y="848248"/>
                </a:cubicBezTo>
                <a:cubicBezTo>
                  <a:pt x="2016545" y="842030"/>
                  <a:pt x="2014316" y="840505"/>
                  <a:pt x="2014081" y="840271"/>
                </a:cubicBezTo>
                <a:cubicBezTo>
                  <a:pt x="2003147" y="834569"/>
                  <a:pt x="1992577" y="828222"/>
                  <a:pt x="1982406" y="821265"/>
                </a:cubicBezTo>
                <a:lnTo>
                  <a:pt x="1982406" y="821265"/>
                </a:lnTo>
                <a:cubicBezTo>
                  <a:pt x="1972435" y="813640"/>
                  <a:pt x="1965396" y="808243"/>
                  <a:pt x="1950731" y="817746"/>
                </a:cubicBezTo>
                <a:cubicBezTo>
                  <a:pt x="1944630" y="821852"/>
                  <a:pt x="1937826" y="827483"/>
                  <a:pt x="1931726" y="832528"/>
                </a:cubicBezTo>
                <a:cubicBezTo>
                  <a:pt x="1927010" y="836997"/>
                  <a:pt x="1921813" y="840927"/>
                  <a:pt x="1916240" y="844259"/>
                </a:cubicBezTo>
                <a:cubicBezTo>
                  <a:pt x="1911430" y="845315"/>
                  <a:pt x="1908146" y="844259"/>
                  <a:pt x="1898995" y="837690"/>
                </a:cubicBezTo>
                <a:cubicBezTo>
                  <a:pt x="1895288" y="834886"/>
                  <a:pt x="1891358" y="832375"/>
                  <a:pt x="1887263" y="830181"/>
                </a:cubicBezTo>
                <a:cubicBezTo>
                  <a:pt x="1884459" y="824890"/>
                  <a:pt x="1880436" y="820350"/>
                  <a:pt x="1875532" y="816925"/>
                </a:cubicBezTo>
                <a:cubicBezTo>
                  <a:pt x="1864856" y="808009"/>
                  <a:pt x="1861806" y="805193"/>
                  <a:pt x="1861454" y="805193"/>
                </a:cubicBezTo>
                <a:cubicBezTo>
                  <a:pt x="1854509" y="801545"/>
                  <a:pt x="1847083" y="798905"/>
                  <a:pt x="1839399" y="797333"/>
                </a:cubicBezTo>
                <a:cubicBezTo>
                  <a:pt x="1837921" y="797321"/>
                  <a:pt x="1836466" y="797087"/>
                  <a:pt x="1835058" y="796629"/>
                </a:cubicBezTo>
                <a:cubicBezTo>
                  <a:pt x="1833064" y="796629"/>
                  <a:pt x="1830952" y="795808"/>
                  <a:pt x="1829427" y="797216"/>
                </a:cubicBezTo>
                <a:cubicBezTo>
                  <a:pt x="1827902" y="798623"/>
                  <a:pt x="1827433" y="800852"/>
                  <a:pt x="1827433" y="804489"/>
                </a:cubicBezTo>
                <a:cubicBezTo>
                  <a:pt x="1827233" y="807786"/>
                  <a:pt x="1826682" y="811047"/>
                  <a:pt x="1825790" y="814226"/>
                </a:cubicBezTo>
                <a:cubicBezTo>
                  <a:pt x="1822529" y="821406"/>
                  <a:pt x="1822834" y="829712"/>
                  <a:pt x="1826611" y="836634"/>
                </a:cubicBezTo>
                <a:cubicBezTo>
                  <a:pt x="1829368" y="840259"/>
                  <a:pt x="1831691" y="844200"/>
                  <a:pt x="1833533" y="848365"/>
                </a:cubicBezTo>
                <a:cubicBezTo>
                  <a:pt x="1836290" y="854829"/>
                  <a:pt x="1837193" y="861950"/>
                  <a:pt x="1836114" y="868895"/>
                </a:cubicBezTo>
                <a:cubicBezTo>
                  <a:pt x="1831339" y="882375"/>
                  <a:pt x="1824441" y="895010"/>
                  <a:pt x="1815701" y="906319"/>
                </a:cubicBezTo>
                <a:cubicBezTo>
                  <a:pt x="1807689" y="911880"/>
                  <a:pt x="1798491" y="915493"/>
                  <a:pt x="1788836" y="916877"/>
                </a:cubicBezTo>
                <a:cubicBezTo>
                  <a:pt x="1785445" y="916502"/>
                  <a:pt x="1782078" y="915951"/>
                  <a:pt x="1778747" y="915235"/>
                </a:cubicBezTo>
                <a:cubicBezTo>
                  <a:pt x="1771731" y="913111"/>
                  <a:pt x="1765056" y="909991"/>
                  <a:pt x="1758920" y="905967"/>
                </a:cubicBezTo>
                <a:cubicBezTo>
                  <a:pt x="1754826" y="902999"/>
                  <a:pt x="1750556" y="900301"/>
                  <a:pt x="1746133" y="897872"/>
                </a:cubicBezTo>
                <a:cubicBezTo>
                  <a:pt x="1738308" y="895338"/>
                  <a:pt x="1730014" y="894576"/>
                  <a:pt x="1721849" y="895643"/>
                </a:cubicBezTo>
                <a:cubicBezTo>
                  <a:pt x="1718224" y="896065"/>
                  <a:pt x="1714563" y="896065"/>
                  <a:pt x="1710938" y="895643"/>
                </a:cubicBezTo>
                <a:cubicBezTo>
                  <a:pt x="1703571" y="894060"/>
                  <a:pt x="1695887" y="895913"/>
                  <a:pt x="1690056" y="900688"/>
                </a:cubicBezTo>
                <a:cubicBezTo>
                  <a:pt x="1683604" y="908548"/>
                  <a:pt x="1676096" y="912419"/>
                  <a:pt x="1670816" y="910073"/>
                </a:cubicBezTo>
                <a:cubicBezTo>
                  <a:pt x="1663707" y="906859"/>
                  <a:pt x="1659132" y="899808"/>
                  <a:pt x="1659085" y="892007"/>
                </a:cubicBezTo>
                <a:cubicBezTo>
                  <a:pt x="1655683" y="880205"/>
                  <a:pt x="1647025" y="870632"/>
                  <a:pt x="1635622" y="866080"/>
                </a:cubicBezTo>
                <a:cubicBezTo>
                  <a:pt x="1633604" y="865235"/>
                  <a:pt x="1632009" y="863640"/>
                  <a:pt x="1631164" y="861622"/>
                </a:cubicBezTo>
                <a:cubicBezTo>
                  <a:pt x="1630214" y="859499"/>
                  <a:pt x="1628290" y="857962"/>
                  <a:pt x="1626002" y="857516"/>
                </a:cubicBezTo>
                <a:cubicBezTo>
                  <a:pt x="1623304" y="857516"/>
                  <a:pt x="1620488" y="859276"/>
                  <a:pt x="1615678" y="864555"/>
                </a:cubicBezTo>
                <a:cubicBezTo>
                  <a:pt x="1607525" y="872802"/>
                  <a:pt x="1598773" y="880451"/>
                  <a:pt x="1589517" y="887431"/>
                </a:cubicBezTo>
                <a:cubicBezTo>
                  <a:pt x="1577785" y="896699"/>
                  <a:pt x="1576260" y="898341"/>
                  <a:pt x="1576260" y="900570"/>
                </a:cubicBezTo>
                <a:cubicBezTo>
                  <a:pt x="1576260" y="900570"/>
                  <a:pt x="1576260" y="901392"/>
                  <a:pt x="1576260" y="902213"/>
                </a:cubicBezTo>
                <a:cubicBezTo>
                  <a:pt x="1578055" y="912584"/>
                  <a:pt x="1574536" y="923154"/>
                  <a:pt x="1566875" y="930369"/>
                </a:cubicBezTo>
                <a:cubicBezTo>
                  <a:pt x="1561748" y="935589"/>
                  <a:pt x="1556000" y="940164"/>
                  <a:pt x="1549747" y="943977"/>
                </a:cubicBezTo>
                <a:cubicBezTo>
                  <a:pt x="1535435" y="952659"/>
                  <a:pt x="1506927" y="969669"/>
                  <a:pt x="1500944" y="971664"/>
                </a:cubicBezTo>
                <a:cubicBezTo>
                  <a:pt x="1498152" y="972379"/>
                  <a:pt x="1495254" y="972626"/>
                  <a:pt x="1492380" y="972367"/>
                </a:cubicBezTo>
                <a:cubicBezTo>
                  <a:pt x="1486526" y="971453"/>
                  <a:pt x="1480590" y="973424"/>
                  <a:pt x="1476425" y="977647"/>
                </a:cubicBezTo>
                <a:lnTo>
                  <a:pt x="1474079" y="980110"/>
                </a:lnTo>
                <a:cubicBezTo>
                  <a:pt x="1468447" y="986797"/>
                  <a:pt x="1463168" y="992898"/>
                  <a:pt x="1454956" y="992898"/>
                </a:cubicBezTo>
                <a:lnTo>
                  <a:pt x="1444632" y="992898"/>
                </a:lnTo>
                <a:cubicBezTo>
                  <a:pt x="1441699" y="992898"/>
                  <a:pt x="1437124" y="991373"/>
                  <a:pt x="1436303" y="989848"/>
                </a:cubicBezTo>
                <a:cubicBezTo>
                  <a:pt x="1435482" y="988322"/>
                  <a:pt x="1436303" y="989848"/>
                  <a:pt x="1436303" y="988322"/>
                </a:cubicBezTo>
                <a:cubicBezTo>
                  <a:pt x="1439236" y="982926"/>
                  <a:pt x="1440996" y="979524"/>
                  <a:pt x="1441465" y="978585"/>
                </a:cubicBezTo>
                <a:cubicBezTo>
                  <a:pt x="1441934" y="977647"/>
                  <a:pt x="1449560" y="969083"/>
                  <a:pt x="1448035" y="963100"/>
                </a:cubicBezTo>
                <a:cubicBezTo>
                  <a:pt x="1447166" y="960507"/>
                  <a:pt x="1444973" y="958583"/>
                  <a:pt x="1442286" y="958055"/>
                </a:cubicBezTo>
                <a:cubicBezTo>
                  <a:pt x="1430555" y="955005"/>
                  <a:pt x="1416477" y="946323"/>
                  <a:pt x="1416477" y="941514"/>
                </a:cubicBezTo>
                <a:cubicBezTo>
                  <a:pt x="1416500" y="939144"/>
                  <a:pt x="1415245" y="936950"/>
                  <a:pt x="1413192" y="935765"/>
                </a:cubicBezTo>
                <a:cubicBezTo>
                  <a:pt x="1405179" y="932950"/>
                  <a:pt x="1396357" y="933677"/>
                  <a:pt x="1388908" y="937760"/>
                </a:cubicBezTo>
                <a:lnTo>
                  <a:pt x="1384449" y="939989"/>
                </a:lnTo>
                <a:cubicBezTo>
                  <a:pt x="1374255" y="946699"/>
                  <a:pt x="1362125" y="949831"/>
                  <a:pt x="1349959" y="948904"/>
                </a:cubicBezTo>
                <a:lnTo>
                  <a:pt x="1333066" y="945854"/>
                </a:lnTo>
                <a:cubicBezTo>
                  <a:pt x="1330015" y="945268"/>
                  <a:pt x="1323798" y="943273"/>
                  <a:pt x="1323798" y="939989"/>
                </a:cubicBezTo>
                <a:cubicBezTo>
                  <a:pt x="1323798" y="934123"/>
                  <a:pt x="1322038" y="921101"/>
                  <a:pt x="1314178" y="919927"/>
                </a:cubicBezTo>
                <a:lnTo>
                  <a:pt x="1312066" y="919927"/>
                </a:lnTo>
                <a:cubicBezTo>
                  <a:pt x="1307901" y="918919"/>
                  <a:pt x="1303526" y="919329"/>
                  <a:pt x="1299631" y="921101"/>
                </a:cubicBezTo>
                <a:cubicBezTo>
                  <a:pt x="1298106" y="921101"/>
                  <a:pt x="1296580" y="922626"/>
                  <a:pt x="1294703" y="923447"/>
                </a:cubicBezTo>
                <a:cubicBezTo>
                  <a:pt x="1287664" y="927201"/>
                  <a:pt x="1284145" y="928374"/>
                  <a:pt x="1281564" y="923447"/>
                </a:cubicBezTo>
                <a:cubicBezTo>
                  <a:pt x="1279957" y="920537"/>
                  <a:pt x="1278655" y="917476"/>
                  <a:pt x="1277693" y="914296"/>
                </a:cubicBezTo>
                <a:cubicBezTo>
                  <a:pt x="1276848" y="910472"/>
                  <a:pt x="1274584" y="907117"/>
                  <a:pt x="1271358" y="904911"/>
                </a:cubicBezTo>
                <a:cubicBezTo>
                  <a:pt x="1265609" y="901861"/>
                  <a:pt x="1261151" y="903973"/>
                  <a:pt x="1254699" y="909135"/>
                </a:cubicBezTo>
                <a:lnTo>
                  <a:pt x="1248598" y="913945"/>
                </a:lnTo>
                <a:cubicBezTo>
                  <a:pt x="1245196" y="916291"/>
                  <a:pt x="1240973" y="919575"/>
                  <a:pt x="1240386" y="921922"/>
                </a:cubicBezTo>
                <a:cubicBezTo>
                  <a:pt x="1240257" y="923248"/>
                  <a:pt x="1240257" y="924585"/>
                  <a:pt x="1240386" y="925911"/>
                </a:cubicBezTo>
                <a:lnTo>
                  <a:pt x="1240386" y="927201"/>
                </a:lnTo>
                <a:cubicBezTo>
                  <a:pt x="1242263" y="929899"/>
                  <a:pt x="1245783" y="935531"/>
                  <a:pt x="1246604" y="937056"/>
                </a:cubicBezTo>
                <a:cubicBezTo>
                  <a:pt x="1247108" y="937795"/>
                  <a:pt x="1247472" y="938639"/>
                  <a:pt x="1247660" y="939519"/>
                </a:cubicBezTo>
                <a:lnTo>
                  <a:pt x="1248364" y="939519"/>
                </a:lnTo>
                <a:lnTo>
                  <a:pt x="1246369" y="939519"/>
                </a:lnTo>
                <a:lnTo>
                  <a:pt x="1211175" y="939519"/>
                </a:lnTo>
                <a:lnTo>
                  <a:pt x="1210002" y="939519"/>
                </a:lnTo>
                <a:cubicBezTo>
                  <a:pt x="1203514" y="943227"/>
                  <a:pt x="1197777" y="948118"/>
                  <a:pt x="1193108" y="953949"/>
                </a:cubicBezTo>
                <a:cubicBezTo>
                  <a:pt x="1189389" y="958536"/>
                  <a:pt x="1185271" y="962783"/>
                  <a:pt x="1180790" y="966619"/>
                </a:cubicBezTo>
                <a:cubicBezTo>
                  <a:pt x="1176309" y="970420"/>
                  <a:pt x="1172191" y="974620"/>
                  <a:pt x="1168472" y="979172"/>
                </a:cubicBezTo>
                <a:cubicBezTo>
                  <a:pt x="1156201" y="973541"/>
                  <a:pt x="1143155" y="969822"/>
                  <a:pt x="1129758" y="968144"/>
                </a:cubicBezTo>
                <a:cubicBezTo>
                  <a:pt x="1123892" y="968144"/>
                  <a:pt x="1123892" y="968144"/>
                  <a:pt x="1123071" y="964390"/>
                </a:cubicBezTo>
                <a:cubicBezTo>
                  <a:pt x="1122437" y="959956"/>
                  <a:pt x="1121135" y="955638"/>
                  <a:pt x="1119200" y="951603"/>
                </a:cubicBezTo>
                <a:cubicBezTo>
                  <a:pt x="1112747" y="937877"/>
                  <a:pt x="1103127" y="935296"/>
                  <a:pt x="1087524" y="931073"/>
                </a:cubicBezTo>
                <a:lnTo>
                  <a:pt x="1080251" y="928961"/>
                </a:lnTo>
                <a:cubicBezTo>
                  <a:pt x="1069516" y="924843"/>
                  <a:pt x="1057421" y="926439"/>
                  <a:pt x="1048106" y="933184"/>
                </a:cubicBezTo>
                <a:cubicBezTo>
                  <a:pt x="1047133" y="934064"/>
                  <a:pt x="1046030" y="934780"/>
                  <a:pt x="1044822" y="935296"/>
                </a:cubicBezTo>
                <a:cubicBezTo>
                  <a:pt x="1042006" y="937009"/>
                  <a:pt x="1039308" y="938886"/>
                  <a:pt x="1036727" y="940927"/>
                </a:cubicBezTo>
                <a:cubicBezTo>
                  <a:pt x="1032410" y="944881"/>
                  <a:pt x="1027224" y="947767"/>
                  <a:pt x="1021593" y="949374"/>
                </a:cubicBezTo>
                <a:cubicBezTo>
                  <a:pt x="1018778" y="949374"/>
                  <a:pt x="1009862" y="936938"/>
                  <a:pt x="1005052" y="929782"/>
                </a:cubicBezTo>
                <a:cubicBezTo>
                  <a:pt x="1001438" y="923740"/>
                  <a:pt x="996980" y="918238"/>
                  <a:pt x="991795" y="913475"/>
                </a:cubicBezTo>
                <a:cubicBezTo>
                  <a:pt x="987220" y="911012"/>
                  <a:pt x="983583" y="888839"/>
                  <a:pt x="984170" y="877577"/>
                </a:cubicBezTo>
                <a:cubicBezTo>
                  <a:pt x="984170" y="869130"/>
                  <a:pt x="971500" y="860566"/>
                  <a:pt x="954489" y="850242"/>
                </a:cubicBezTo>
                <a:cubicBezTo>
                  <a:pt x="951462" y="848529"/>
                  <a:pt x="948517" y="846641"/>
                  <a:pt x="945690" y="844611"/>
                </a:cubicBezTo>
                <a:cubicBezTo>
                  <a:pt x="942405" y="842617"/>
                  <a:pt x="938416" y="840388"/>
                  <a:pt x="933958" y="838159"/>
                </a:cubicBezTo>
                <a:cubicBezTo>
                  <a:pt x="921770" y="833513"/>
                  <a:pt x="911235" y="825348"/>
                  <a:pt x="903691" y="814696"/>
                </a:cubicBezTo>
                <a:cubicBezTo>
                  <a:pt x="899468" y="806014"/>
                  <a:pt x="893367" y="794870"/>
                  <a:pt x="887736" y="785015"/>
                </a:cubicBezTo>
                <a:cubicBezTo>
                  <a:pt x="882105" y="775160"/>
                  <a:pt x="878468" y="768591"/>
                  <a:pt x="876591" y="764485"/>
                </a:cubicBezTo>
                <a:cubicBezTo>
                  <a:pt x="873318" y="758384"/>
                  <a:pt x="866842" y="754701"/>
                  <a:pt x="859932" y="754982"/>
                </a:cubicBezTo>
                <a:cubicBezTo>
                  <a:pt x="854266" y="754173"/>
                  <a:pt x="848529" y="753903"/>
                  <a:pt x="842805" y="754161"/>
                </a:cubicBezTo>
                <a:cubicBezTo>
                  <a:pt x="830698" y="753715"/>
                  <a:pt x="818684" y="751826"/>
                  <a:pt x="807023" y="748530"/>
                </a:cubicBezTo>
                <a:cubicBezTo>
                  <a:pt x="804208" y="747591"/>
                  <a:pt x="800806" y="746418"/>
                  <a:pt x="797169" y="745479"/>
                </a:cubicBezTo>
                <a:cubicBezTo>
                  <a:pt x="791667" y="743168"/>
                  <a:pt x="785860" y="741667"/>
                  <a:pt x="779923" y="741021"/>
                </a:cubicBezTo>
                <a:cubicBezTo>
                  <a:pt x="772884" y="741021"/>
                  <a:pt x="744729" y="764485"/>
                  <a:pt x="738511" y="771993"/>
                </a:cubicBezTo>
                <a:cubicBezTo>
                  <a:pt x="734288" y="777389"/>
                  <a:pt x="723260" y="776216"/>
                  <a:pt x="717394" y="775747"/>
                </a:cubicBezTo>
                <a:lnTo>
                  <a:pt x="713992" y="775747"/>
                </a:lnTo>
                <a:cubicBezTo>
                  <a:pt x="708678" y="777225"/>
                  <a:pt x="703668" y="779654"/>
                  <a:pt x="699210" y="782903"/>
                </a:cubicBezTo>
                <a:cubicBezTo>
                  <a:pt x="693755" y="786411"/>
                  <a:pt x="687936" y="789332"/>
                  <a:pt x="681848" y="791585"/>
                </a:cubicBezTo>
                <a:cubicBezTo>
                  <a:pt x="673554" y="789461"/>
                  <a:pt x="665635" y="786059"/>
                  <a:pt x="658385" y="781495"/>
                </a:cubicBezTo>
                <a:cubicBezTo>
                  <a:pt x="653457" y="778797"/>
                  <a:pt x="648296" y="776099"/>
                  <a:pt x="644072" y="774222"/>
                </a:cubicBezTo>
                <a:cubicBezTo>
                  <a:pt x="638101" y="770902"/>
                  <a:pt x="630886" y="770691"/>
                  <a:pt x="624715" y="773635"/>
                </a:cubicBezTo>
                <a:cubicBezTo>
                  <a:pt x="622568" y="774679"/>
                  <a:pt x="620269" y="775395"/>
                  <a:pt x="617911" y="775747"/>
                </a:cubicBezTo>
                <a:cubicBezTo>
                  <a:pt x="603563" y="775853"/>
                  <a:pt x="589239" y="774715"/>
                  <a:pt x="575091" y="772345"/>
                </a:cubicBezTo>
                <a:lnTo>
                  <a:pt x="571806" y="770233"/>
                </a:lnTo>
                <a:cubicBezTo>
                  <a:pt x="569788" y="767734"/>
                  <a:pt x="568052" y="765024"/>
                  <a:pt x="566644" y="762138"/>
                </a:cubicBezTo>
                <a:cubicBezTo>
                  <a:pt x="564732" y="757446"/>
                  <a:pt x="561846" y="753211"/>
                  <a:pt x="558197" y="749703"/>
                </a:cubicBezTo>
                <a:cubicBezTo>
                  <a:pt x="554185" y="747650"/>
                  <a:pt x="549868" y="746266"/>
                  <a:pt x="545410" y="745597"/>
                </a:cubicBezTo>
                <a:cubicBezTo>
                  <a:pt x="537233" y="743861"/>
                  <a:pt x="529173" y="741678"/>
                  <a:pt x="521243" y="739027"/>
                </a:cubicBezTo>
                <a:cubicBezTo>
                  <a:pt x="497170" y="727284"/>
                  <a:pt x="474727" y="712455"/>
                  <a:pt x="454491" y="694917"/>
                </a:cubicBezTo>
                <a:cubicBezTo>
                  <a:pt x="448918" y="688417"/>
                  <a:pt x="439908" y="686036"/>
                  <a:pt x="431849" y="688934"/>
                </a:cubicBezTo>
                <a:cubicBezTo>
                  <a:pt x="430089" y="688934"/>
                  <a:pt x="425748" y="688934"/>
                  <a:pt x="421760" y="688934"/>
                </a:cubicBezTo>
                <a:cubicBezTo>
                  <a:pt x="414838" y="688934"/>
                  <a:pt x="414369" y="697967"/>
                  <a:pt x="414017" y="706062"/>
                </a:cubicBezTo>
                <a:cubicBezTo>
                  <a:pt x="414017" y="710754"/>
                  <a:pt x="406978" y="715447"/>
                  <a:pt x="403928" y="717793"/>
                </a:cubicBezTo>
                <a:lnTo>
                  <a:pt x="396654" y="717793"/>
                </a:lnTo>
                <a:cubicBezTo>
                  <a:pt x="390319" y="717465"/>
                  <a:pt x="384031" y="716514"/>
                  <a:pt x="377884" y="714978"/>
                </a:cubicBezTo>
                <a:cubicBezTo>
                  <a:pt x="377285" y="714743"/>
                  <a:pt x="376605" y="714743"/>
                  <a:pt x="376006" y="714978"/>
                </a:cubicBezTo>
                <a:cubicBezTo>
                  <a:pt x="374482" y="716034"/>
                  <a:pt x="360052" y="725536"/>
                  <a:pt x="362398" y="734452"/>
                </a:cubicBezTo>
                <a:cubicBezTo>
                  <a:pt x="362938" y="736810"/>
                  <a:pt x="363641" y="739121"/>
                  <a:pt x="364510" y="741374"/>
                </a:cubicBezTo>
                <a:cubicBezTo>
                  <a:pt x="365870" y="745186"/>
                  <a:pt x="366891" y="749116"/>
                  <a:pt x="367560" y="753105"/>
                </a:cubicBezTo>
                <a:cubicBezTo>
                  <a:pt x="368733" y="759557"/>
                  <a:pt x="359700" y="768356"/>
                  <a:pt x="355007" y="773283"/>
                </a:cubicBezTo>
                <a:cubicBezTo>
                  <a:pt x="353459" y="774503"/>
                  <a:pt x="352109" y="775970"/>
                  <a:pt x="351018" y="777624"/>
                </a:cubicBezTo>
                <a:cubicBezTo>
                  <a:pt x="349728" y="780088"/>
                  <a:pt x="342689" y="822086"/>
                  <a:pt x="340108" y="836986"/>
                </a:cubicBezTo>
                <a:cubicBezTo>
                  <a:pt x="334700" y="839543"/>
                  <a:pt x="328975" y="841396"/>
                  <a:pt x="323097" y="842500"/>
                </a:cubicBezTo>
                <a:cubicBezTo>
                  <a:pt x="322030" y="840071"/>
                  <a:pt x="322030" y="837302"/>
                  <a:pt x="323097" y="834874"/>
                </a:cubicBezTo>
                <a:cubicBezTo>
                  <a:pt x="325326" y="827366"/>
                  <a:pt x="318874" y="821617"/>
                  <a:pt x="311366" y="816221"/>
                </a:cubicBezTo>
                <a:cubicBezTo>
                  <a:pt x="301558" y="808349"/>
                  <a:pt x="290589" y="802014"/>
                  <a:pt x="278869" y="797450"/>
                </a:cubicBezTo>
                <a:cubicBezTo>
                  <a:pt x="270305" y="796394"/>
                  <a:pt x="255406" y="818919"/>
                  <a:pt x="254116" y="824902"/>
                </a:cubicBezTo>
                <a:cubicBezTo>
                  <a:pt x="251077" y="832504"/>
                  <a:pt x="245470" y="838816"/>
                  <a:pt x="238278" y="842734"/>
                </a:cubicBezTo>
                <a:cubicBezTo>
                  <a:pt x="232718" y="846793"/>
                  <a:pt x="229128" y="853011"/>
                  <a:pt x="228424" y="859862"/>
                </a:cubicBezTo>
                <a:cubicBezTo>
                  <a:pt x="228072" y="862220"/>
                  <a:pt x="227356" y="864519"/>
                  <a:pt x="226312" y="866666"/>
                </a:cubicBezTo>
                <a:cubicBezTo>
                  <a:pt x="226171" y="867288"/>
                  <a:pt x="225655" y="867757"/>
                  <a:pt x="225022" y="867840"/>
                </a:cubicBezTo>
                <a:cubicBezTo>
                  <a:pt x="220634" y="867429"/>
                  <a:pt x="216505" y="865575"/>
                  <a:pt x="213290" y="862560"/>
                </a:cubicBezTo>
                <a:cubicBezTo>
                  <a:pt x="210381" y="860671"/>
                  <a:pt x="207319" y="859029"/>
                  <a:pt x="204140" y="857633"/>
                </a:cubicBezTo>
                <a:cubicBezTo>
                  <a:pt x="196490" y="854935"/>
                  <a:pt x="189358" y="850970"/>
                  <a:pt x="183023" y="845901"/>
                </a:cubicBezTo>
                <a:cubicBezTo>
                  <a:pt x="183023" y="845198"/>
                  <a:pt x="184078" y="843672"/>
                  <a:pt x="188771" y="841678"/>
                </a:cubicBezTo>
                <a:cubicBezTo>
                  <a:pt x="193464" y="839684"/>
                  <a:pt x="198274" y="838980"/>
                  <a:pt x="201324" y="838041"/>
                </a:cubicBezTo>
                <a:cubicBezTo>
                  <a:pt x="204867" y="837502"/>
                  <a:pt x="207413" y="834346"/>
                  <a:pt x="207190" y="830768"/>
                </a:cubicBezTo>
                <a:cubicBezTo>
                  <a:pt x="207342" y="828128"/>
                  <a:pt x="205629" y="825735"/>
                  <a:pt x="203084" y="825019"/>
                </a:cubicBezTo>
                <a:cubicBezTo>
                  <a:pt x="196655" y="823823"/>
                  <a:pt x="190683" y="820855"/>
                  <a:pt x="185838" y="816456"/>
                </a:cubicBezTo>
                <a:cubicBezTo>
                  <a:pt x="183269" y="812608"/>
                  <a:pt x="178670" y="810625"/>
                  <a:pt x="174107" y="811411"/>
                </a:cubicBezTo>
                <a:lnTo>
                  <a:pt x="168593" y="811411"/>
                </a:lnTo>
                <a:cubicBezTo>
                  <a:pt x="162610" y="811411"/>
                  <a:pt x="155454" y="814696"/>
                  <a:pt x="154280" y="819623"/>
                </a:cubicBezTo>
                <a:cubicBezTo>
                  <a:pt x="154128" y="823999"/>
                  <a:pt x="155360" y="828304"/>
                  <a:pt x="157800" y="831941"/>
                </a:cubicBezTo>
                <a:cubicBezTo>
                  <a:pt x="158492" y="833220"/>
                  <a:pt x="159079" y="834557"/>
                  <a:pt x="159560" y="835930"/>
                </a:cubicBezTo>
                <a:cubicBezTo>
                  <a:pt x="160381" y="837807"/>
                  <a:pt x="155923" y="844963"/>
                  <a:pt x="153929" y="848365"/>
                </a:cubicBezTo>
                <a:cubicBezTo>
                  <a:pt x="152650" y="850184"/>
                  <a:pt x="151512" y="852108"/>
                  <a:pt x="150526" y="854114"/>
                </a:cubicBezTo>
                <a:cubicBezTo>
                  <a:pt x="149787" y="855709"/>
                  <a:pt x="148180" y="856718"/>
                  <a:pt x="146420" y="856695"/>
                </a:cubicBezTo>
                <a:cubicBezTo>
                  <a:pt x="144778" y="856859"/>
                  <a:pt x="143182" y="856143"/>
                  <a:pt x="142197" y="854818"/>
                </a:cubicBezTo>
                <a:cubicBezTo>
                  <a:pt x="141071" y="852495"/>
                  <a:pt x="140085" y="850113"/>
                  <a:pt x="139264" y="847661"/>
                </a:cubicBezTo>
                <a:cubicBezTo>
                  <a:pt x="136683" y="838722"/>
                  <a:pt x="132425" y="830357"/>
                  <a:pt x="126711" y="823025"/>
                </a:cubicBezTo>
                <a:cubicBezTo>
                  <a:pt x="118851" y="815165"/>
                  <a:pt x="110522" y="802964"/>
                  <a:pt x="112399" y="794048"/>
                </a:cubicBezTo>
                <a:cubicBezTo>
                  <a:pt x="113455" y="784898"/>
                  <a:pt x="111695" y="775653"/>
                  <a:pt x="107354" y="767535"/>
                </a:cubicBezTo>
                <a:cubicBezTo>
                  <a:pt x="106650" y="765658"/>
                  <a:pt x="105829" y="763664"/>
                  <a:pt x="104891" y="761435"/>
                </a:cubicBezTo>
                <a:cubicBezTo>
                  <a:pt x="101641" y="753739"/>
                  <a:pt x="102486" y="744916"/>
                  <a:pt x="107120" y="737971"/>
                </a:cubicBezTo>
                <a:cubicBezTo>
                  <a:pt x="107120" y="736798"/>
                  <a:pt x="108175" y="735391"/>
                  <a:pt x="108879" y="734100"/>
                </a:cubicBezTo>
                <a:cubicBezTo>
                  <a:pt x="110874" y="729525"/>
                  <a:pt x="114980" y="729642"/>
                  <a:pt x="121549" y="730815"/>
                </a:cubicBezTo>
                <a:cubicBezTo>
                  <a:pt x="124365" y="731507"/>
                  <a:pt x="127298" y="731507"/>
                  <a:pt x="130114" y="730815"/>
                </a:cubicBezTo>
                <a:cubicBezTo>
                  <a:pt x="135862" y="729055"/>
                  <a:pt x="135510" y="722603"/>
                  <a:pt x="135158" y="716385"/>
                </a:cubicBezTo>
                <a:cubicBezTo>
                  <a:pt x="135158" y="714156"/>
                  <a:pt x="135158" y="711576"/>
                  <a:pt x="135158" y="709229"/>
                </a:cubicBezTo>
                <a:cubicBezTo>
                  <a:pt x="136707" y="698600"/>
                  <a:pt x="139874" y="688277"/>
                  <a:pt x="144543" y="678610"/>
                </a:cubicBezTo>
                <a:cubicBezTo>
                  <a:pt x="148802" y="664579"/>
                  <a:pt x="151864" y="650219"/>
                  <a:pt x="153694" y="635672"/>
                </a:cubicBezTo>
                <a:lnTo>
                  <a:pt x="153694" y="634851"/>
                </a:lnTo>
                <a:cubicBezTo>
                  <a:pt x="154750" y="628282"/>
                  <a:pt x="145482" y="618075"/>
                  <a:pt x="137739" y="610567"/>
                </a:cubicBezTo>
                <a:cubicBezTo>
                  <a:pt x="136730" y="609840"/>
                  <a:pt x="136061" y="608737"/>
                  <a:pt x="135862" y="607517"/>
                </a:cubicBezTo>
                <a:cubicBezTo>
                  <a:pt x="135862" y="605405"/>
                  <a:pt x="139616" y="603059"/>
                  <a:pt x="142784" y="600830"/>
                </a:cubicBezTo>
                <a:cubicBezTo>
                  <a:pt x="144684" y="599657"/>
                  <a:pt x="146455" y="598284"/>
                  <a:pt x="148063" y="596724"/>
                </a:cubicBezTo>
                <a:cubicBezTo>
                  <a:pt x="154304" y="589568"/>
                  <a:pt x="157542" y="580276"/>
                  <a:pt x="157096" y="570797"/>
                </a:cubicBezTo>
                <a:cubicBezTo>
                  <a:pt x="156580" y="563359"/>
                  <a:pt x="154961" y="556050"/>
                  <a:pt x="152286" y="549094"/>
                </a:cubicBezTo>
                <a:cubicBezTo>
                  <a:pt x="151700" y="546982"/>
                  <a:pt x="150996" y="544870"/>
                  <a:pt x="150644" y="543228"/>
                </a:cubicBezTo>
                <a:cubicBezTo>
                  <a:pt x="147406" y="534464"/>
                  <a:pt x="140695" y="527426"/>
                  <a:pt x="132108" y="523753"/>
                </a:cubicBezTo>
                <a:cubicBezTo>
                  <a:pt x="126007" y="521642"/>
                  <a:pt x="125304" y="510497"/>
                  <a:pt x="125304" y="505804"/>
                </a:cubicBezTo>
                <a:cubicBezTo>
                  <a:pt x="125304" y="501112"/>
                  <a:pt x="126594" y="487386"/>
                  <a:pt x="126594" y="487269"/>
                </a:cubicBezTo>
                <a:lnTo>
                  <a:pt x="126594" y="485860"/>
                </a:lnTo>
                <a:lnTo>
                  <a:pt x="121901" y="478235"/>
                </a:lnTo>
                <a:cubicBezTo>
                  <a:pt x="118405" y="471360"/>
                  <a:pt x="113760" y="465131"/>
                  <a:pt x="108175" y="459817"/>
                </a:cubicBezTo>
                <a:cubicBezTo>
                  <a:pt x="104891" y="458597"/>
                  <a:pt x="101524" y="457658"/>
                  <a:pt x="98086" y="457001"/>
                </a:cubicBezTo>
                <a:cubicBezTo>
                  <a:pt x="85909" y="454596"/>
                  <a:pt x="74072" y="450654"/>
                  <a:pt x="62892" y="445269"/>
                </a:cubicBezTo>
                <a:cubicBezTo>
                  <a:pt x="53859" y="439756"/>
                  <a:pt x="46233" y="418052"/>
                  <a:pt x="42010" y="385673"/>
                </a:cubicBezTo>
                <a:cubicBezTo>
                  <a:pt x="40602" y="373942"/>
                  <a:pt x="34267" y="373942"/>
                  <a:pt x="29340" y="372769"/>
                </a:cubicBezTo>
                <a:cubicBezTo>
                  <a:pt x="26899" y="372722"/>
                  <a:pt x="24506" y="372030"/>
                  <a:pt x="22418" y="370774"/>
                </a:cubicBezTo>
                <a:cubicBezTo>
                  <a:pt x="21362" y="369953"/>
                  <a:pt x="21245" y="369366"/>
                  <a:pt x="21362" y="368897"/>
                </a:cubicBezTo>
                <a:cubicBezTo>
                  <a:pt x="21362" y="365964"/>
                  <a:pt x="25820" y="361623"/>
                  <a:pt x="28988" y="359160"/>
                </a:cubicBezTo>
                <a:lnTo>
                  <a:pt x="35323" y="354467"/>
                </a:lnTo>
                <a:cubicBezTo>
                  <a:pt x="41271" y="348590"/>
                  <a:pt x="44755" y="340659"/>
                  <a:pt x="45060" y="332295"/>
                </a:cubicBezTo>
                <a:cubicBezTo>
                  <a:pt x="44978" y="330981"/>
                  <a:pt x="45541" y="329702"/>
                  <a:pt x="46585" y="328893"/>
                </a:cubicBezTo>
                <a:cubicBezTo>
                  <a:pt x="48110" y="328189"/>
                  <a:pt x="51981" y="330770"/>
                  <a:pt x="55032" y="332647"/>
                </a:cubicBezTo>
                <a:cubicBezTo>
                  <a:pt x="57167" y="334125"/>
                  <a:pt x="59454" y="335380"/>
                  <a:pt x="61836" y="336401"/>
                </a:cubicBezTo>
                <a:cubicBezTo>
                  <a:pt x="70752" y="339803"/>
                  <a:pt x="80020" y="331004"/>
                  <a:pt x="82601" y="327368"/>
                </a:cubicBezTo>
                <a:cubicBezTo>
                  <a:pt x="85182" y="323731"/>
                  <a:pt x="86003" y="306603"/>
                  <a:pt x="91986" y="244426"/>
                </a:cubicBezTo>
                <a:cubicBezTo>
                  <a:pt x="93159" y="232694"/>
                  <a:pt x="93980" y="224013"/>
                  <a:pt x="94332" y="220962"/>
                </a:cubicBezTo>
                <a:cubicBezTo>
                  <a:pt x="94673" y="218827"/>
                  <a:pt x="94074" y="216645"/>
                  <a:pt x="92690" y="214979"/>
                </a:cubicBezTo>
                <a:cubicBezTo>
                  <a:pt x="88701" y="210756"/>
                  <a:pt x="79551" y="210756"/>
                  <a:pt x="70752" y="210991"/>
                </a:cubicBezTo>
                <a:cubicBezTo>
                  <a:pt x="66845" y="211342"/>
                  <a:pt x="62927" y="211342"/>
                  <a:pt x="59020" y="210991"/>
                </a:cubicBezTo>
                <a:cubicBezTo>
                  <a:pt x="53389" y="209700"/>
                  <a:pt x="78025" y="174506"/>
                  <a:pt x="74975" y="166059"/>
                </a:cubicBezTo>
                <a:cubicBezTo>
                  <a:pt x="73802" y="163126"/>
                  <a:pt x="72629" y="159958"/>
                  <a:pt x="71104" y="156204"/>
                </a:cubicBezTo>
                <a:cubicBezTo>
                  <a:pt x="68124" y="145928"/>
                  <a:pt x="70552" y="134841"/>
                  <a:pt x="77556" y="126758"/>
                </a:cubicBezTo>
                <a:cubicBezTo>
                  <a:pt x="78612" y="125116"/>
                  <a:pt x="79551" y="123239"/>
                  <a:pt x="80489" y="121714"/>
                </a:cubicBezTo>
                <a:cubicBezTo>
                  <a:pt x="81850" y="119309"/>
                  <a:pt x="81850" y="116376"/>
                  <a:pt x="80489" y="113971"/>
                </a:cubicBezTo>
                <a:cubicBezTo>
                  <a:pt x="77439" y="108574"/>
                  <a:pt x="67232" y="107049"/>
                  <a:pt x="64769" y="106814"/>
                </a:cubicBezTo>
                <a:cubicBezTo>
                  <a:pt x="62305" y="106580"/>
                  <a:pt x="58082" y="103764"/>
                  <a:pt x="50574" y="99541"/>
                </a:cubicBezTo>
                <a:cubicBezTo>
                  <a:pt x="41599" y="94391"/>
                  <a:pt x="34337" y="86718"/>
                  <a:pt x="29692" y="77486"/>
                </a:cubicBezTo>
                <a:cubicBezTo>
                  <a:pt x="22359" y="62434"/>
                  <a:pt x="12247" y="48908"/>
                  <a:pt x="-107" y="37598"/>
                </a:cubicBezTo>
                <a:close/>
              </a:path>
            </a:pathLst>
          </a:custGeom>
          <a:solidFill>
            <a:srgbClr val="3F5E74"/>
          </a:solidFill>
          <a:ln w="1171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BBF533-0B20-4EBF-A358-4EE0C90E27E3}"/>
              </a:ext>
            </a:extLst>
          </p:cNvPr>
          <p:cNvSpPr/>
          <p:nvPr/>
        </p:nvSpPr>
        <p:spPr>
          <a:xfrm>
            <a:off x="6391082" y="2975766"/>
            <a:ext cx="1143296" cy="1465973"/>
          </a:xfrm>
          <a:custGeom>
            <a:avLst/>
            <a:gdLst>
              <a:gd name="connsiteX0" fmla="*/ 39194 w 1143296"/>
              <a:gd name="connsiteY0" fmla="*/ 149529 h 1465973"/>
              <a:gd name="connsiteX1" fmla="*/ 54562 w 1143296"/>
              <a:gd name="connsiteY1" fmla="*/ 130876 h 1465973"/>
              <a:gd name="connsiteX2" fmla="*/ 65355 w 1143296"/>
              <a:gd name="connsiteY2" fmla="*/ 131814 h 1465973"/>
              <a:gd name="connsiteX3" fmla="*/ 80841 w 1143296"/>
              <a:gd name="connsiteY3" fmla="*/ 160908 h 1465973"/>
              <a:gd name="connsiteX4" fmla="*/ 105477 w 1143296"/>
              <a:gd name="connsiteY4" fmla="*/ 198215 h 1465973"/>
              <a:gd name="connsiteX5" fmla="*/ 128236 w 1143296"/>
              <a:gd name="connsiteY5" fmla="*/ 222382 h 1465973"/>
              <a:gd name="connsiteX6" fmla="*/ 155102 w 1143296"/>
              <a:gd name="connsiteY6" fmla="*/ 237633 h 1465973"/>
              <a:gd name="connsiteX7" fmla="*/ 190296 w 1143296"/>
              <a:gd name="connsiteY7" fmla="*/ 291011 h 1465973"/>
              <a:gd name="connsiteX8" fmla="*/ 264088 w 1143296"/>
              <a:gd name="connsiteY8" fmla="*/ 323508 h 1465973"/>
              <a:gd name="connsiteX9" fmla="*/ 350314 w 1143296"/>
              <a:gd name="connsiteY9" fmla="*/ 327262 h 1465973"/>
              <a:gd name="connsiteX10" fmla="*/ 426452 w 1143296"/>
              <a:gd name="connsiteY10" fmla="*/ 299927 h 1465973"/>
              <a:gd name="connsiteX11" fmla="*/ 517958 w 1143296"/>
              <a:gd name="connsiteY11" fmla="*/ 225197 h 1465973"/>
              <a:gd name="connsiteX12" fmla="*/ 525466 w 1143296"/>
              <a:gd name="connsiteY12" fmla="*/ 216047 h 1465973"/>
              <a:gd name="connsiteX13" fmla="*/ 581778 w 1143296"/>
              <a:gd name="connsiteY13" fmla="*/ 114804 h 1465973"/>
              <a:gd name="connsiteX14" fmla="*/ 608291 w 1143296"/>
              <a:gd name="connsiteY14" fmla="*/ 76559 h 1465973"/>
              <a:gd name="connsiteX15" fmla="*/ 618849 w 1143296"/>
              <a:gd name="connsiteY15" fmla="*/ 70458 h 1465973"/>
              <a:gd name="connsiteX16" fmla="*/ 664016 w 1143296"/>
              <a:gd name="connsiteY16" fmla="*/ 48520 h 1465973"/>
              <a:gd name="connsiteX17" fmla="*/ 668474 w 1143296"/>
              <a:gd name="connsiteY17" fmla="*/ 37610 h 1465973"/>
              <a:gd name="connsiteX18" fmla="*/ 671055 w 1143296"/>
              <a:gd name="connsiteY18" fmla="*/ 3237 h 1465973"/>
              <a:gd name="connsiteX19" fmla="*/ 676334 w 1143296"/>
              <a:gd name="connsiteY19" fmla="*/ -283 h 1465973"/>
              <a:gd name="connsiteX20" fmla="*/ 689356 w 1143296"/>
              <a:gd name="connsiteY20" fmla="*/ 4996 h 1465973"/>
              <a:gd name="connsiteX21" fmla="*/ 693814 w 1143296"/>
              <a:gd name="connsiteY21" fmla="*/ 9454 h 1465973"/>
              <a:gd name="connsiteX22" fmla="*/ 720914 w 1143296"/>
              <a:gd name="connsiteY22" fmla="*/ 16728 h 1465973"/>
              <a:gd name="connsiteX23" fmla="*/ 756108 w 1143296"/>
              <a:gd name="connsiteY23" fmla="*/ 6521 h 1465973"/>
              <a:gd name="connsiteX24" fmla="*/ 758572 w 1143296"/>
              <a:gd name="connsiteY24" fmla="*/ 8750 h 1465973"/>
              <a:gd name="connsiteX25" fmla="*/ 786962 w 1143296"/>
              <a:gd name="connsiteY25" fmla="*/ 46643 h 1465973"/>
              <a:gd name="connsiteX26" fmla="*/ 809839 w 1143296"/>
              <a:gd name="connsiteY26" fmla="*/ 70928 h 1465973"/>
              <a:gd name="connsiteX27" fmla="*/ 824855 w 1143296"/>
              <a:gd name="connsiteY27" fmla="*/ 78670 h 1465973"/>
              <a:gd name="connsiteX28" fmla="*/ 825559 w 1143296"/>
              <a:gd name="connsiteY28" fmla="*/ 78670 h 1465973"/>
              <a:gd name="connsiteX29" fmla="*/ 838112 w 1143296"/>
              <a:gd name="connsiteY29" fmla="*/ 83598 h 1465973"/>
              <a:gd name="connsiteX30" fmla="*/ 838112 w 1143296"/>
              <a:gd name="connsiteY30" fmla="*/ 86882 h 1465973"/>
              <a:gd name="connsiteX31" fmla="*/ 835296 w 1143296"/>
              <a:gd name="connsiteY31" fmla="*/ 91927 h 1465973"/>
              <a:gd name="connsiteX32" fmla="*/ 828609 w 1143296"/>
              <a:gd name="connsiteY32" fmla="*/ 125479 h 1465973"/>
              <a:gd name="connsiteX33" fmla="*/ 832363 w 1143296"/>
              <a:gd name="connsiteY33" fmla="*/ 134982 h 1465973"/>
              <a:gd name="connsiteX34" fmla="*/ 819811 w 1143296"/>
              <a:gd name="connsiteY34" fmla="*/ 182729 h 1465973"/>
              <a:gd name="connsiteX35" fmla="*/ 831542 w 1143296"/>
              <a:gd name="connsiteY35" fmla="*/ 183316 h 1465973"/>
              <a:gd name="connsiteX36" fmla="*/ 849961 w 1143296"/>
              <a:gd name="connsiteY36" fmla="*/ 185779 h 1465973"/>
              <a:gd name="connsiteX37" fmla="*/ 849961 w 1143296"/>
              <a:gd name="connsiteY37" fmla="*/ 188008 h 1465973"/>
              <a:gd name="connsiteX38" fmla="*/ 847614 w 1143296"/>
              <a:gd name="connsiteY38" fmla="*/ 211471 h 1465973"/>
              <a:gd name="connsiteX39" fmla="*/ 838933 w 1143296"/>
              <a:gd name="connsiteY39" fmla="*/ 292184 h 1465973"/>
              <a:gd name="connsiteX40" fmla="*/ 823682 w 1143296"/>
              <a:gd name="connsiteY40" fmla="*/ 299575 h 1465973"/>
              <a:gd name="connsiteX41" fmla="*/ 817464 w 1143296"/>
              <a:gd name="connsiteY41" fmla="*/ 296173 h 1465973"/>
              <a:gd name="connsiteX42" fmla="*/ 804794 w 1143296"/>
              <a:gd name="connsiteY42" fmla="*/ 292184 h 1465973"/>
              <a:gd name="connsiteX43" fmla="*/ 800454 w 1143296"/>
              <a:gd name="connsiteY43" fmla="*/ 298989 h 1465973"/>
              <a:gd name="connsiteX44" fmla="*/ 792476 w 1143296"/>
              <a:gd name="connsiteY44" fmla="*/ 318228 h 1465973"/>
              <a:gd name="connsiteX45" fmla="*/ 786376 w 1143296"/>
              <a:gd name="connsiteY45" fmla="*/ 323038 h 1465973"/>
              <a:gd name="connsiteX46" fmla="*/ 776873 w 1143296"/>
              <a:gd name="connsiteY46" fmla="*/ 336060 h 1465973"/>
              <a:gd name="connsiteX47" fmla="*/ 779923 w 1143296"/>
              <a:gd name="connsiteY47" fmla="*/ 341692 h 1465973"/>
              <a:gd name="connsiteX48" fmla="*/ 788957 w 1143296"/>
              <a:gd name="connsiteY48" fmla="*/ 344624 h 1465973"/>
              <a:gd name="connsiteX49" fmla="*/ 797638 w 1143296"/>
              <a:gd name="connsiteY49" fmla="*/ 353658 h 1465973"/>
              <a:gd name="connsiteX50" fmla="*/ 821101 w 1143296"/>
              <a:gd name="connsiteY50" fmla="*/ 416421 h 1465973"/>
              <a:gd name="connsiteX51" fmla="*/ 857821 w 1143296"/>
              <a:gd name="connsiteY51" fmla="*/ 429092 h 1465973"/>
              <a:gd name="connsiteX52" fmla="*/ 866620 w 1143296"/>
              <a:gd name="connsiteY52" fmla="*/ 431555 h 1465973"/>
              <a:gd name="connsiteX53" fmla="*/ 878351 w 1143296"/>
              <a:gd name="connsiteY53" fmla="*/ 448331 h 1465973"/>
              <a:gd name="connsiteX54" fmla="*/ 882574 w 1143296"/>
              <a:gd name="connsiteY54" fmla="*/ 455370 h 1465973"/>
              <a:gd name="connsiteX55" fmla="*/ 881401 w 1143296"/>
              <a:gd name="connsiteY55" fmla="*/ 473554 h 1465973"/>
              <a:gd name="connsiteX56" fmla="*/ 891138 w 1143296"/>
              <a:gd name="connsiteY56" fmla="*/ 495609 h 1465973"/>
              <a:gd name="connsiteX57" fmla="*/ 906741 w 1143296"/>
              <a:gd name="connsiteY57" fmla="*/ 512151 h 1465973"/>
              <a:gd name="connsiteX58" fmla="*/ 908618 w 1143296"/>
              <a:gd name="connsiteY58" fmla="*/ 518251 h 1465973"/>
              <a:gd name="connsiteX59" fmla="*/ 913194 w 1143296"/>
              <a:gd name="connsiteY59" fmla="*/ 538547 h 1465973"/>
              <a:gd name="connsiteX60" fmla="*/ 905685 w 1143296"/>
              <a:gd name="connsiteY60" fmla="*/ 561306 h 1465973"/>
              <a:gd name="connsiteX61" fmla="*/ 900758 w 1143296"/>
              <a:gd name="connsiteY61" fmla="*/ 564825 h 1465973"/>
              <a:gd name="connsiteX62" fmla="*/ 891960 w 1143296"/>
              <a:gd name="connsiteY62" fmla="*/ 574915 h 1465973"/>
              <a:gd name="connsiteX63" fmla="*/ 895244 w 1143296"/>
              <a:gd name="connsiteY63" fmla="*/ 581484 h 1465973"/>
              <a:gd name="connsiteX64" fmla="*/ 909792 w 1143296"/>
              <a:gd name="connsiteY64" fmla="*/ 601780 h 1465973"/>
              <a:gd name="connsiteX65" fmla="*/ 909792 w 1143296"/>
              <a:gd name="connsiteY65" fmla="*/ 602601 h 1465973"/>
              <a:gd name="connsiteX66" fmla="*/ 900876 w 1143296"/>
              <a:gd name="connsiteY66" fmla="*/ 644483 h 1465973"/>
              <a:gd name="connsiteX67" fmla="*/ 891021 w 1143296"/>
              <a:gd name="connsiteY67" fmla="*/ 676744 h 1465973"/>
              <a:gd name="connsiteX68" fmla="*/ 891021 w 1143296"/>
              <a:gd name="connsiteY68" fmla="*/ 684253 h 1465973"/>
              <a:gd name="connsiteX69" fmla="*/ 888909 w 1143296"/>
              <a:gd name="connsiteY69" fmla="*/ 694342 h 1465973"/>
              <a:gd name="connsiteX70" fmla="*/ 882457 w 1143296"/>
              <a:gd name="connsiteY70" fmla="*/ 694342 h 1465973"/>
              <a:gd name="connsiteX71" fmla="*/ 864742 w 1143296"/>
              <a:gd name="connsiteY71" fmla="*/ 700207 h 1465973"/>
              <a:gd name="connsiteX72" fmla="*/ 863217 w 1143296"/>
              <a:gd name="connsiteY72" fmla="*/ 703962 h 1465973"/>
              <a:gd name="connsiteX73" fmla="*/ 860871 w 1143296"/>
              <a:gd name="connsiteY73" fmla="*/ 730709 h 1465973"/>
              <a:gd name="connsiteX74" fmla="*/ 863452 w 1143296"/>
              <a:gd name="connsiteY74" fmla="*/ 737045 h 1465973"/>
              <a:gd name="connsiteX75" fmla="*/ 868145 w 1143296"/>
              <a:gd name="connsiteY75" fmla="*/ 760508 h 1465973"/>
              <a:gd name="connsiteX76" fmla="*/ 883630 w 1143296"/>
              <a:gd name="connsiteY76" fmla="*/ 793708 h 1465973"/>
              <a:gd name="connsiteX77" fmla="*/ 895362 w 1143296"/>
              <a:gd name="connsiteY77" fmla="*/ 817171 h 1465973"/>
              <a:gd name="connsiteX78" fmla="*/ 898764 w 1143296"/>
              <a:gd name="connsiteY78" fmla="*/ 825148 h 1465973"/>
              <a:gd name="connsiteX79" fmla="*/ 906976 w 1143296"/>
              <a:gd name="connsiteY79" fmla="*/ 829254 h 1465973"/>
              <a:gd name="connsiteX80" fmla="*/ 914953 w 1143296"/>
              <a:gd name="connsiteY80" fmla="*/ 823975 h 1465973"/>
              <a:gd name="connsiteX81" fmla="*/ 918004 w 1143296"/>
              <a:gd name="connsiteY81" fmla="*/ 818696 h 1465973"/>
              <a:gd name="connsiteX82" fmla="*/ 924104 w 1143296"/>
              <a:gd name="connsiteY82" fmla="*/ 802154 h 1465973"/>
              <a:gd name="connsiteX83" fmla="*/ 922227 w 1143296"/>
              <a:gd name="connsiteY83" fmla="*/ 797931 h 1465973"/>
              <a:gd name="connsiteX84" fmla="*/ 918942 w 1143296"/>
              <a:gd name="connsiteY84" fmla="*/ 788781 h 1465973"/>
              <a:gd name="connsiteX85" fmla="*/ 929148 w 1143296"/>
              <a:gd name="connsiteY85" fmla="*/ 783853 h 1465973"/>
              <a:gd name="connsiteX86" fmla="*/ 935132 w 1143296"/>
              <a:gd name="connsiteY86" fmla="*/ 783853 h 1465973"/>
              <a:gd name="connsiteX87" fmla="*/ 942288 w 1143296"/>
              <a:gd name="connsiteY87" fmla="*/ 786552 h 1465973"/>
              <a:gd name="connsiteX88" fmla="*/ 962349 w 1143296"/>
              <a:gd name="connsiteY88" fmla="*/ 797227 h 1465973"/>
              <a:gd name="connsiteX89" fmla="*/ 962349 w 1143296"/>
              <a:gd name="connsiteY89" fmla="*/ 799691 h 1465973"/>
              <a:gd name="connsiteX90" fmla="*/ 959768 w 1143296"/>
              <a:gd name="connsiteY90" fmla="*/ 801685 h 1465973"/>
              <a:gd name="connsiteX91" fmla="*/ 946980 w 1143296"/>
              <a:gd name="connsiteY91" fmla="*/ 805439 h 1465973"/>
              <a:gd name="connsiteX92" fmla="*/ 938534 w 1143296"/>
              <a:gd name="connsiteY92" fmla="*/ 814824 h 1465973"/>
              <a:gd name="connsiteX93" fmla="*/ 961997 w 1143296"/>
              <a:gd name="connsiteY93" fmla="*/ 830076 h 1465973"/>
              <a:gd name="connsiteX94" fmla="*/ 970326 w 1143296"/>
              <a:gd name="connsiteY94" fmla="*/ 834299 h 1465973"/>
              <a:gd name="connsiteX95" fmla="*/ 985812 w 1143296"/>
              <a:gd name="connsiteY95" fmla="*/ 840634 h 1465973"/>
              <a:gd name="connsiteX96" fmla="*/ 990387 w 1143296"/>
              <a:gd name="connsiteY96" fmla="*/ 837115 h 1465973"/>
              <a:gd name="connsiteX97" fmla="*/ 992851 w 1143296"/>
              <a:gd name="connsiteY97" fmla="*/ 829254 h 1465973"/>
              <a:gd name="connsiteX98" fmla="*/ 1000242 w 1143296"/>
              <a:gd name="connsiteY98" fmla="*/ 814942 h 1465973"/>
              <a:gd name="connsiteX99" fmla="*/ 1018425 w 1143296"/>
              <a:gd name="connsiteY99" fmla="*/ 794177 h 1465973"/>
              <a:gd name="connsiteX100" fmla="*/ 1038252 w 1143296"/>
              <a:gd name="connsiteY100" fmla="*/ 770714 h 1465973"/>
              <a:gd name="connsiteX101" fmla="*/ 1068637 w 1143296"/>
              <a:gd name="connsiteY101" fmla="*/ 788546 h 1465973"/>
              <a:gd name="connsiteX102" fmla="*/ 1078374 w 1143296"/>
              <a:gd name="connsiteY102" fmla="*/ 802389 h 1465973"/>
              <a:gd name="connsiteX103" fmla="*/ 1079078 w 1143296"/>
              <a:gd name="connsiteY103" fmla="*/ 814121 h 1465973"/>
              <a:gd name="connsiteX104" fmla="*/ 1083066 w 1143296"/>
              <a:gd name="connsiteY104" fmla="*/ 816115 h 1465973"/>
              <a:gd name="connsiteX105" fmla="*/ 1099256 w 1143296"/>
              <a:gd name="connsiteY105" fmla="*/ 810836 h 1465973"/>
              <a:gd name="connsiteX106" fmla="*/ 1096558 w 1143296"/>
              <a:gd name="connsiteY106" fmla="*/ 841807 h 1465973"/>
              <a:gd name="connsiteX107" fmla="*/ 1096558 w 1143296"/>
              <a:gd name="connsiteY107" fmla="*/ 844857 h 1465973"/>
              <a:gd name="connsiteX108" fmla="*/ 1096558 w 1143296"/>
              <a:gd name="connsiteY108" fmla="*/ 846030 h 1465973"/>
              <a:gd name="connsiteX109" fmla="*/ 1109932 w 1143296"/>
              <a:gd name="connsiteY109" fmla="*/ 855416 h 1465973"/>
              <a:gd name="connsiteX110" fmla="*/ 1137383 w 1143296"/>
              <a:gd name="connsiteY110" fmla="*/ 863041 h 1465973"/>
              <a:gd name="connsiteX111" fmla="*/ 1142076 w 1143296"/>
              <a:gd name="connsiteY111" fmla="*/ 884275 h 1465973"/>
              <a:gd name="connsiteX112" fmla="*/ 1124244 w 1143296"/>
              <a:gd name="connsiteY112" fmla="*/ 902694 h 1465973"/>
              <a:gd name="connsiteX113" fmla="*/ 1110518 w 1143296"/>
              <a:gd name="connsiteY113" fmla="*/ 912666 h 1465973"/>
              <a:gd name="connsiteX114" fmla="*/ 1109814 w 1143296"/>
              <a:gd name="connsiteY114" fmla="*/ 914191 h 1465973"/>
              <a:gd name="connsiteX115" fmla="*/ 1098083 w 1143296"/>
              <a:gd name="connsiteY115" fmla="*/ 928503 h 1465973"/>
              <a:gd name="connsiteX116" fmla="*/ 1070631 w 1143296"/>
              <a:gd name="connsiteY116" fmla="*/ 940235 h 1465973"/>
              <a:gd name="connsiteX117" fmla="*/ 1035436 w 1143296"/>
              <a:gd name="connsiteY117" fmla="*/ 972379 h 1465973"/>
              <a:gd name="connsiteX118" fmla="*/ 1019833 w 1143296"/>
              <a:gd name="connsiteY118" fmla="*/ 1014026 h 1465973"/>
              <a:gd name="connsiteX119" fmla="*/ 1019012 w 1143296"/>
              <a:gd name="connsiteY119" fmla="*/ 1018015 h 1465973"/>
              <a:gd name="connsiteX120" fmla="*/ 1013733 w 1143296"/>
              <a:gd name="connsiteY120" fmla="*/ 1026696 h 1465973"/>
              <a:gd name="connsiteX121" fmla="*/ 1002001 w 1143296"/>
              <a:gd name="connsiteY121" fmla="*/ 1028808 h 1465973"/>
              <a:gd name="connsiteX122" fmla="*/ 978538 w 1143296"/>
              <a:gd name="connsiteY122" fmla="*/ 1034087 h 1465973"/>
              <a:gd name="connsiteX123" fmla="*/ 952846 w 1143296"/>
              <a:gd name="connsiteY123" fmla="*/ 1058841 h 1465973"/>
              <a:gd name="connsiteX124" fmla="*/ 947684 w 1143296"/>
              <a:gd name="connsiteY124" fmla="*/ 1074795 h 1465973"/>
              <a:gd name="connsiteX125" fmla="*/ 943109 w 1143296"/>
              <a:gd name="connsiteY125" fmla="*/ 1088404 h 1465973"/>
              <a:gd name="connsiteX126" fmla="*/ 943109 w 1143296"/>
              <a:gd name="connsiteY126" fmla="*/ 1088404 h 1465973"/>
              <a:gd name="connsiteX127" fmla="*/ 936305 w 1143296"/>
              <a:gd name="connsiteY127" fmla="*/ 1089108 h 1465973"/>
              <a:gd name="connsiteX128" fmla="*/ 932903 w 1143296"/>
              <a:gd name="connsiteY128" fmla="*/ 1085589 h 1465973"/>
              <a:gd name="connsiteX129" fmla="*/ 921171 w 1143296"/>
              <a:gd name="connsiteY129" fmla="*/ 1085589 h 1465973"/>
              <a:gd name="connsiteX130" fmla="*/ 919060 w 1143296"/>
              <a:gd name="connsiteY130" fmla="*/ 1087114 h 1465973"/>
              <a:gd name="connsiteX131" fmla="*/ 901931 w 1143296"/>
              <a:gd name="connsiteY131" fmla="*/ 1105063 h 1465973"/>
              <a:gd name="connsiteX132" fmla="*/ 907093 w 1143296"/>
              <a:gd name="connsiteY132" fmla="*/ 1117498 h 1465973"/>
              <a:gd name="connsiteX133" fmla="*/ 910965 w 1143296"/>
              <a:gd name="connsiteY133" fmla="*/ 1125241 h 1465973"/>
              <a:gd name="connsiteX134" fmla="*/ 909440 w 1143296"/>
              <a:gd name="connsiteY134" fmla="*/ 1129464 h 1465973"/>
              <a:gd name="connsiteX135" fmla="*/ 907680 w 1143296"/>
              <a:gd name="connsiteY135" fmla="*/ 1142369 h 1465973"/>
              <a:gd name="connsiteX136" fmla="*/ 912490 w 1143296"/>
              <a:gd name="connsiteY136" fmla="*/ 1144364 h 1465973"/>
              <a:gd name="connsiteX137" fmla="*/ 915423 w 1143296"/>
              <a:gd name="connsiteY137" fmla="*/ 1144364 h 1465973"/>
              <a:gd name="connsiteX138" fmla="*/ 932668 w 1143296"/>
              <a:gd name="connsiteY138" fmla="*/ 1148469 h 1465973"/>
              <a:gd name="connsiteX139" fmla="*/ 937947 w 1143296"/>
              <a:gd name="connsiteY139" fmla="*/ 1153983 h 1465973"/>
              <a:gd name="connsiteX140" fmla="*/ 948388 w 1143296"/>
              <a:gd name="connsiteY140" fmla="*/ 1162899 h 1465973"/>
              <a:gd name="connsiteX141" fmla="*/ 954606 w 1143296"/>
              <a:gd name="connsiteY141" fmla="*/ 1166184 h 1465973"/>
              <a:gd name="connsiteX142" fmla="*/ 957891 w 1143296"/>
              <a:gd name="connsiteY142" fmla="*/ 1167709 h 1465973"/>
              <a:gd name="connsiteX143" fmla="*/ 953081 w 1143296"/>
              <a:gd name="connsiteY143" fmla="*/ 1170408 h 1465973"/>
              <a:gd name="connsiteX144" fmla="*/ 942405 w 1143296"/>
              <a:gd name="connsiteY144" fmla="*/ 1177212 h 1465973"/>
              <a:gd name="connsiteX145" fmla="*/ 931847 w 1143296"/>
              <a:gd name="connsiteY145" fmla="*/ 1203256 h 1465973"/>
              <a:gd name="connsiteX146" fmla="*/ 921523 w 1143296"/>
              <a:gd name="connsiteY146" fmla="*/ 1228948 h 1465973"/>
              <a:gd name="connsiteX147" fmla="*/ 912490 w 1143296"/>
              <a:gd name="connsiteY147" fmla="*/ 1235752 h 1465973"/>
              <a:gd name="connsiteX148" fmla="*/ 908384 w 1143296"/>
              <a:gd name="connsiteY148" fmla="*/ 1235752 h 1465973"/>
              <a:gd name="connsiteX149" fmla="*/ 895948 w 1143296"/>
              <a:gd name="connsiteY149" fmla="*/ 1237747 h 1465973"/>
              <a:gd name="connsiteX150" fmla="*/ 887971 w 1143296"/>
              <a:gd name="connsiteY150" fmla="*/ 1240914 h 1465973"/>
              <a:gd name="connsiteX151" fmla="*/ 874714 w 1143296"/>
              <a:gd name="connsiteY151" fmla="*/ 1247718 h 1465973"/>
              <a:gd name="connsiteX152" fmla="*/ 873189 w 1143296"/>
              <a:gd name="connsiteY152" fmla="*/ 1252177 h 1465973"/>
              <a:gd name="connsiteX153" fmla="*/ 868379 w 1143296"/>
              <a:gd name="connsiteY153" fmla="*/ 1260388 h 1465973"/>
              <a:gd name="connsiteX154" fmla="*/ 862631 w 1143296"/>
              <a:gd name="connsiteY154" fmla="*/ 1261562 h 1465973"/>
              <a:gd name="connsiteX155" fmla="*/ 853949 w 1143296"/>
              <a:gd name="connsiteY155" fmla="*/ 1264495 h 1465973"/>
              <a:gd name="connsiteX156" fmla="*/ 832363 w 1143296"/>
              <a:gd name="connsiteY156" fmla="*/ 1281740 h 1465973"/>
              <a:gd name="connsiteX157" fmla="*/ 825442 w 1143296"/>
              <a:gd name="connsiteY157" fmla="*/ 1286667 h 1465973"/>
              <a:gd name="connsiteX158" fmla="*/ 813124 w 1143296"/>
              <a:gd name="connsiteY158" fmla="*/ 1290069 h 1465973"/>
              <a:gd name="connsiteX159" fmla="*/ 801392 w 1143296"/>
              <a:gd name="connsiteY159" fmla="*/ 1287371 h 1465973"/>
              <a:gd name="connsiteX160" fmla="*/ 791303 w 1143296"/>
              <a:gd name="connsiteY160" fmla="*/ 1284203 h 1465973"/>
              <a:gd name="connsiteX161" fmla="*/ 784029 w 1143296"/>
              <a:gd name="connsiteY161" fmla="*/ 1287606 h 1465973"/>
              <a:gd name="connsiteX162" fmla="*/ 781097 w 1143296"/>
              <a:gd name="connsiteY162" fmla="*/ 1295935 h 1465973"/>
              <a:gd name="connsiteX163" fmla="*/ 781097 w 1143296"/>
              <a:gd name="connsiteY163" fmla="*/ 1316935 h 1465973"/>
              <a:gd name="connsiteX164" fmla="*/ 781097 w 1143296"/>
              <a:gd name="connsiteY164" fmla="*/ 1322213 h 1465973"/>
              <a:gd name="connsiteX165" fmla="*/ 776638 w 1143296"/>
              <a:gd name="connsiteY165" fmla="*/ 1327493 h 1465973"/>
              <a:gd name="connsiteX166" fmla="*/ 768544 w 1143296"/>
              <a:gd name="connsiteY166" fmla="*/ 1331130 h 1465973"/>
              <a:gd name="connsiteX167" fmla="*/ 758103 w 1143296"/>
              <a:gd name="connsiteY167" fmla="*/ 1336761 h 1465973"/>
              <a:gd name="connsiteX168" fmla="*/ 748600 w 1143296"/>
              <a:gd name="connsiteY168" fmla="*/ 1341336 h 1465973"/>
              <a:gd name="connsiteX169" fmla="*/ 739919 w 1143296"/>
              <a:gd name="connsiteY169" fmla="*/ 1343213 h 1465973"/>
              <a:gd name="connsiteX170" fmla="*/ 738042 w 1143296"/>
              <a:gd name="connsiteY170" fmla="*/ 1347437 h 1465973"/>
              <a:gd name="connsiteX171" fmla="*/ 738042 w 1143296"/>
              <a:gd name="connsiteY171" fmla="*/ 1349666 h 1465973"/>
              <a:gd name="connsiteX172" fmla="*/ 740857 w 1143296"/>
              <a:gd name="connsiteY172" fmla="*/ 1364799 h 1465973"/>
              <a:gd name="connsiteX173" fmla="*/ 746840 w 1143296"/>
              <a:gd name="connsiteY173" fmla="*/ 1371252 h 1465973"/>
              <a:gd name="connsiteX174" fmla="*/ 728774 w 1143296"/>
              <a:gd name="connsiteY174" fmla="*/ 1465690 h 1465973"/>
              <a:gd name="connsiteX175" fmla="*/ 728774 w 1143296"/>
              <a:gd name="connsiteY175" fmla="*/ 1465690 h 1465973"/>
              <a:gd name="connsiteX176" fmla="*/ 693579 w 1143296"/>
              <a:gd name="connsiteY176" fmla="*/ 1450674 h 1465973"/>
              <a:gd name="connsiteX177" fmla="*/ 681848 w 1143296"/>
              <a:gd name="connsiteY177" fmla="*/ 1450674 h 1465973"/>
              <a:gd name="connsiteX178" fmla="*/ 658385 w 1143296"/>
              <a:gd name="connsiteY178" fmla="*/ 1443635 h 1465973"/>
              <a:gd name="connsiteX179" fmla="*/ 616503 w 1143296"/>
              <a:gd name="connsiteY179" fmla="*/ 1391899 h 1465973"/>
              <a:gd name="connsiteX180" fmla="*/ 596794 w 1143296"/>
              <a:gd name="connsiteY180" fmla="*/ 1384156 h 1465973"/>
              <a:gd name="connsiteX181" fmla="*/ 547404 w 1143296"/>
              <a:gd name="connsiteY181" fmla="*/ 1356352 h 1465973"/>
              <a:gd name="connsiteX182" fmla="*/ 540013 w 1143296"/>
              <a:gd name="connsiteY182" fmla="*/ 1337699 h 1465973"/>
              <a:gd name="connsiteX183" fmla="*/ 512562 w 1143296"/>
              <a:gd name="connsiteY183" fmla="*/ 1336643 h 1465973"/>
              <a:gd name="connsiteX184" fmla="*/ 457306 w 1143296"/>
              <a:gd name="connsiteY184" fmla="*/ 1308605 h 1465973"/>
              <a:gd name="connsiteX185" fmla="*/ 425631 w 1143296"/>
              <a:gd name="connsiteY185" fmla="*/ 1304382 h 1465973"/>
              <a:gd name="connsiteX186" fmla="*/ 392196 w 1143296"/>
              <a:gd name="connsiteY186" fmla="*/ 1305907 h 1465973"/>
              <a:gd name="connsiteX187" fmla="*/ 374012 w 1143296"/>
              <a:gd name="connsiteY187" fmla="*/ 1288192 h 1465973"/>
              <a:gd name="connsiteX188" fmla="*/ 366973 w 1143296"/>
              <a:gd name="connsiteY188" fmla="*/ 1284790 h 1465973"/>
              <a:gd name="connsiteX189" fmla="*/ 362867 w 1143296"/>
              <a:gd name="connsiteY189" fmla="*/ 1274818 h 1465973"/>
              <a:gd name="connsiteX190" fmla="*/ 354772 w 1143296"/>
              <a:gd name="connsiteY190" fmla="*/ 1259098 h 1465973"/>
              <a:gd name="connsiteX191" fmla="*/ 343041 w 1143296"/>
              <a:gd name="connsiteY191" fmla="*/ 1254875 h 1465973"/>
              <a:gd name="connsiteX192" fmla="*/ 333186 w 1143296"/>
              <a:gd name="connsiteY192" fmla="*/ 1247015 h 1465973"/>
              <a:gd name="connsiteX193" fmla="*/ 316410 w 1143296"/>
              <a:gd name="connsiteY193" fmla="*/ 1220853 h 1465973"/>
              <a:gd name="connsiteX194" fmla="*/ 281216 w 1143296"/>
              <a:gd name="connsiteY194" fmla="*/ 1206189 h 1465973"/>
              <a:gd name="connsiteX195" fmla="*/ 257753 w 1143296"/>
              <a:gd name="connsiteY195" fmla="*/ 1182726 h 1465973"/>
              <a:gd name="connsiteX196" fmla="*/ 229832 w 1143296"/>
              <a:gd name="connsiteY196" fmla="*/ 1144598 h 1465973"/>
              <a:gd name="connsiteX197" fmla="*/ 219860 w 1143296"/>
              <a:gd name="connsiteY197" fmla="*/ 1146123 h 1465973"/>
              <a:gd name="connsiteX198" fmla="*/ 210826 w 1143296"/>
              <a:gd name="connsiteY198" fmla="*/ 1147883 h 1465973"/>
              <a:gd name="connsiteX199" fmla="*/ 197335 w 1143296"/>
              <a:gd name="connsiteY199" fmla="*/ 1137677 h 1465973"/>
              <a:gd name="connsiteX200" fmla="*/ 211178 w 1143296"/>
              <a:gd name="connsiteY200" fmla="*/ 1121018 h 1465973"/>
              <a:gd name="connsiteX201" fmla="*/ 212000 w 1143296"/>
              <a:gd name="connsiteY201" fmla="*/ 1115035 h 1465973"/>
              <a:gd name="connsiteX202" fmla="*/ 206603 w 1143296"/>
              <a:gd name="connsiteY202" fmla="*/ 1088404 h 1465973"/>
              <a:gd name="connsiteX203" fmla="*/ 206603 w 1143296"/>
              <a:gd name="connsiteY203" fmla="*/ 1064941 h 1465973"/>
              <a:gd name="connsiteX204" fmla="*/ 205430 w 1143296"/>
              <a:gd name="connsiteY204" fmla="*/ 1048986 h 1465973"/>
              <a:gd name="connsiteX205" fmla="*/ 198156 w 1143296"/>
              <a:gd name="connsiteY205" fmla="*/ 1042768 h 1465973"/>
              <a:gd name="connsiteX206" fmla="*/ 192525 w 1143296"/>
              <a:gd name="connsiteY206" fmla="*/ 1024350 h 1465973"/>
              <a:gd name="connsiteX207" fmla="*/ 190648 w 1143296"/>
              <a:gd name="connsiteY207" fmla="*/ 923810 h 1465973"/>
              <a:gd name="connsiteX208" fmla="*/ 197101 w 1143296"/>
              <a:gd name="connsiteY208" fmla="*/ 915129 h 1465973"/>
              <a:gd name="connsiteX209" fmla="*/ 197101 w 1143296"/>
              <a:gd name="connsiteY209" fmla="*/ 905275 h 1465973"/>
              <a:gd name="connsiteX210" fmla="*/ 184313 w 1143296"/>
              <a:gd name="connsiteY210" fmla="*/ 878761 h 1465973"/>
              <a:gd name="connsiteX211" fmla="*/ 164956 w 1143296"/>
              <a:gd name="connsiteY211" fmla="*/ 871253 h 1465973"/>
              <a:gd name="connsiteX212" fmla="*/ 138795 w 1143296"/>
              <a:gd name="connsiteY212" fmla="*/ 843097 h 1465973"/>
              <a:gd name="connsiteX213" fmla="*/ 117795 w 1143296"/>
              <a:gd name="connsiteY213" fmla="*/ 851896 h 1465973"/>
              <a:gd name="connsiteX214" fmla="*/ 113572 w 1143296"/>
              <a:gd name="connsiteY214" fmla="*/ 845092 h 1465973"/>
              <a:gd name="connsiteX215" fmla="*/ 72394 w 1143296"/>
              <a:gd name="connsiteY215" fmla="*/ 751240 h 1465973"/>
              <a:gd name="connsiteX216" fmla="*/ 68992 w 1143296"/>
              <a:gd name="connsiteY216" fmla="*/ 743379 h 1465973"/>
              <a:gd name="connsiteX217" fmla="*/ 48110 w 1143296"/>
              <a:gd name="connsiteY217" fmla="*/ 720620 h 1465973"/>
              <a:gd name="connsiteX218" fmla="*/ 46233 w 1143296"/>
              <a:gd name="connsiteY218" fmla="*/ 710531 h 1465973"/>
              <a:gd name="connsiteX219" fmla="*/ 81428 w 1143296"/>
              <a:gd name="connsiteY219" fmla="*/ 680147 h 1465973"/>
              <a:gd name="connsiteX220" fmla="*/ 78964 w 1143296"/>
              <a:gd name="connsiteY220" fmla="*/ 642488 h 1465973"/>
              <a:gd name="connsiteX221" fmla="*/ 64182 w 1143296"/>
              <a:gd name="connsiteY221" fmla="*/ 576674 h 1465973"/>
              <a:gd name="connsiteX222" fmla="*/ 39663 w 1143296"/>
              <a:gd name="connsiteY222" fmla="*/ 562244 h 1465973"/>
              <a:gd name="connsiteX223" fmla="*/ 37434 w 1143296"/>
              <a:gd name="connsiteY223" fmla="*/ 544882 h 1465973"/>
              <a:gd name="connsiteX224" fmla="*/ 45294 w 1143296"/>
              <a:gd name="connsiteY224" fmla="*/ 544882 h 1465973"/>
              <a:gd name="connsiteX225" fmla="*/ 57026 w 1143296"/>
              <a:gd name="connsiteY225" fmla="*/ 543826 h 1465973"/>
              <a:gd name="connsiteX226" fmla="*/ 57026 w 1143296"/>
              <a:gd name="connsiteY226" fmla="*/ 499833 h 1465973"/>
              <a:gd name="connsiteX227" fmla="*/ 59138 w 1143296"/>
              <a:gd name="connsiteY227" fmla="*/ 496665 h 1465973"/>
              <a:gd name="connsiteX228" fmla="*/ 72981 w 1143296"/>
              <a:gd name="connsiteY228" fmla="*/ 483174 h 1465973"/>
              <a:gd name="connsiteX229" fmla="*/ 55736 w 1143296"/>
              <a:gd name="connsiteY229" fmla="*/ 404690 h 1465973"/>
              <a:gd name="connsiteX230" fmla="*/ 19485 w 1143296"/>
              <a:gd name="connsiteY230" fmla="*/ 334301 h 1465973"/>
              <a:gd name="connsiteX231" fmla="*/ -107 w 1143296"/>
              <a:gd name="connsiteY231" fmla="*/ 279397 h 1465973"/>
              <a:gd name="connsiteX232" fmla="*/ 8927 w 1143296"/>
              <a:gd name="connsiteY232" fmla="*/ 194695 h 1465973"/>
              <a:gd name="connsiteX233" fmla="*/ 13385 w 1143296"/>
              <a:gd name="connsiteY233" fmla="*/ 186835 h 14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1143296" h="1465973">
                <a:moveTo>
                  <a:pt x="39194" y="149529"/>
                </a:moveTo>
                <a:cubicBezTo>
                  <a:pt x="39194" y="149529"/>
                  <a:pt x="45060" y="129937"/>
                  <a:pt x="54562" y="130876"/>
                </a:cubicBezTo>
                <a:lnTo>
                  <a:pt x="65355" y="131814"/>
                </a:lnTo>
                <a:cubicBezTo>
                  <a:pt x="65355" y="131814"/>
                  <a:pt x="74506" y="147887"/>
                  <a:pt x="80841" y="160908"/>
                </a:cubicBezTo>
                <a:cubicBezTo>
                  <a:pt x="87176" y="173931"/>
                  <a:pt x="96327" y="196103"/>
                  <a:pt x="105477" y="198215"/>
                </a:cubicBezTo>
                <a:cubicBezTo>
                  <a:pt x="114628" y="200327"/>
                  <a:pt x="120611" y="215343"/>
                  <a:pt x="128236" y="222382"/>
                </a:cubicBezTo>
                <a:cubicBezTo>
                  <a:pt x="135862" y="229421"/>
                  <a:pt x="151700" y="226605"/>
                  <a:pt x="155102" y="237633"/>
                </a:cubicBezTo>
                <a:cubicBezTo>
                  <a:pt x="158504" y="248660"/>
                  <a:pt x="167772" y="281392"/>
                  <a:pt x="190296" y="291011"/>
                </a:cubicBezTo>
                <a:cubicBezTo>
                  <a:pt x="212821" y="300631"/>
                  <a:pt x="243440" y="321513"/>
                  <a:pt x="264088" y="323508"/>
                </a:cubicBezTo>
                <a:cubicBezTo>
                  <a:pt x="284735" y="325502"/>
                  <a:pt x="350314" y="327262"/>
                  <a:pt x="350314" y="327262"/>
                </a:cubicBezTo>
                <a:cubicBezTo>
                  <a:pt x="376358" y="320117"/>
                  <a:pt x="401816" y="310990"/>
                  <a:pt x="426452" y="299927"/>
                </a:cubicBezTo>
                <a:cubicBezTo>
                  <a:pt x="459430" y="278201"/>
                  <a:pt x="490084" y="253165"/>
                  <a:pt x="517958" y="225197"/>
                </a:cubicBezTo>
                <a:cubicBezTo>
                  <a:pt x="520258" y="221995"/>
                  <a:pt x="522768" y="218933"/>
                  <a:pt x="525466" y="216047"/>
                </a:cubicBezTo>
                <a:cubicBezTo>
                  <a:pt x="525466" y="216047"/>
                  <a:pt x="578727" y="118440"/>
                  <a:pt x="581778" y="114804"/>
                </a:cubicBezTo>
                <a:cubicBezTo>
                  <a:pt x="584828" y="111167"/>
                  <a:pt x="599610" y="81721"/>
                  <a:pt x="608291" y="76559"/>
                </a:cubicBezTo>
                <a:cubicBezTo>
                  <a:pt x="616972" y="71397"/>
                  <a:pt x="618849" y="70458"/>
                  <a:pt x="618849" y="70458"/>
                </a:cubicBezTo>
                <a:cubicBezTo>
                  <a:pt x="618849" y="70458"/>
                  <a:pt x="659792" y="57319"/>
                  <a:pt x="664016" y="48520"/>
                </a:cubicBezTo>
                <a:cubicBezTo>
                  <a:pt x="666116" y="45165"/>
                  <a:pt x="667629" y="41481"/>
                  <a:pt x="668474" y="37610"/>
                </a:cubicBezTo>
                <a:cubicBezTo>
                  <a:pt x="668474" y="37610"/>
                  <a:pt x="665893" y="6639"/>
                  <a:pt x="671055" y="3237"/>
                </a:cubicBezTo>
                <a:lnTo>
                  <a:pt x="676334" y="-283"/>
                </a:lnTo>
                <a:cubicBezTo>
                  <a:pt x="681097" y="163"/>
                  <a:pt x="685625" y="1993"/>
                  <a:pt x="689356" y="4996"/>
                </a:cubicBezTo>
                <a:lnTo>
                  <a:pt x="693814" y="9454"/>
                </a:lnTo>
                <a:cubicBezTo>
                  <a:pt x="693814" y="9454"/>
                  <a:pt x="710825" y="20247"/>
                  <a:pt x="720914" y="16728"/>
                </a:cubicBezTo>
                <a:cubicBezTo>
                  <a:pt x="725137" y="15203"/>
                  <a:pt x="740036" y="10979"/>
                  <a:pt x="756108" y="6521"/>
                </a:cubicBezTo>
                <a:cubicBezTo>
                  <a:pt x="757047" y="7343"/>
                  <a:pt x="757633" y="8047"/>
                  <a:pt x="758572" y="8750"/>
                </a:cubicBezTo>
                <a:cubicBezTo>
                  <a:pt x="770362" y="19450"/>
                  <a:pt x="780005" y="32319"/>
                  <a:pt x="786962" y="46643"/>
                </a:cubicBezTo>
                <a:cubicBezTo>
                  <a:pt x="792019" y="56826"/>
                  <a:pt x="799973" y="65273"/>
                  <a:pt x="809839" y="70928"/>
                </a:cubicBezTo>
                <a:cubicBezTo>
                  <a:pt x="818755" y="75855"/>
                  <a:pt x="824503" y="78436"/>
                  <a:pt x="824855" y="78670"/>
                </a:cubicBezTo>
                <a:lnTo>
                  <a:pt x="825559" y="78670"/>
                </a:lnTo>
                <a:cubicBezTo>
                  <a:pt x="829665" y="78670"/>
                  <a:pt x="836587" y="80782"/>
                  <a:pt x="838112" y="83598"/>
                </a:cubicBezTo>
                <a:cubicBezTo>
                  <a:pt x="838112" y="83598"/>
                  <a:pt x="838112" y="85123"/>
                  <a:pt x="838112" y="86882"/>
                </a:cubicBezTo>
                <a:cubicBezTo>
                  <a:pt x="838112" y="88642"/>
                  <a:pt x="836235" y="90050"/>
                  <a:pt x="835296" y="91927"/>
                </a:cubicBezTo>
                <a:cubicBezTo>
                  <a:pt x="827413" y="101207"/>
                  <a:pt x="824890" y="113888"/>
                  <a:pt x="828609" y="125479"/>
                </a:cubicBezTo>
                <a:cubicBezTo>
                  <a:pt x="830134" y="128999"/>
                  <a:pt x="831307" y="132283"/>
                  <a:pt x="832363" y="134982"/>
                </a:cubicBezTo>
                <a:cubicBezTo>
                  <a:pt x="835414" y="143311"/>
                  <a:pt x="811481" y="181087"/>
                  <a:pt x="819811" y="182729"/>
                </a:cubicBezTo>
                <a:cubicBezTo>
                  <a:pt x="823694" y="183292"/>
                  <a:pt x="827624" y="183492"/>
                  <a:pt x="831542" y="183316"/>
                </a:cubicBezTo>
                <a:cubicBezTo>
                  <a:pt x="838698" y="183316"/>
                  <a:pt x="847497" y="183316"/>
                  <a:pt x="849961" y="185779"/>
                </a:cubicBezTo>
                <a:cubicBezTo>
                  <a:pt x="850277" y="186483"/>
                  <a:pt x="850277" y="187304"/>
                  <a:pt x="849961" y="188008"/>
                </a:cubicBezTo>
                <a:cubicBezTo>
                  <a:pt x="849961" y="191059"/>
                  <a:pt x="848788" y="199740"/>
                  <a:pt x="847614" y="211471"/>
                </a:cubicBezTo>
                <a:cubicBezTo>
                  <a:pt x="845033" y="238337"/>
                  <a:pt x="840106" y="288665"/>
                  <a:pt x="838933" y="292184"/>
                </a:cubicBezTo>
                <a:cubicBezTo>
                  <a:pt x="837760" y="295704"/>
                  <a:pt x="829783" y="302039"/>
                  <a:pt x="823682" y="299575"/>
                </a:cubicBezTo>
                <a:cubicBezTo>
                  <a:pt x="821512" y="298625"/>
                  <a:pt x="819435" y="297487"/>
                  <a:pt x="817464" y="296173"/>
                </a:cubicBezTo>
                <a:cubicBezTo>
                  <a:pt x="812889" y="293240"/>
                  <a:pt x="808548" y="290542"/>
                  <a:pt x="804794" y="292184"/>
                </a:cubicBezTo>
                <a:cubicBezTo>
                  <a:pt x="802319" y="293604"/>
                  <a:pt x="800688" y="296150"/>
                  <a:pt x="800454" y="298989"/>
                </a:cubicBezTo>
                <a:cubicBezTo>
                  <a:pt x="798694" y="311424"/>
                  <a:pt x="796230" y="315413"/>
                  <a:pt x="792476" y="318228"/>
                </a:cubicBezTo>
                <a:lnTo>
                  <a:pt x="786376" y="323038"/>
                </a:lnTo>
                <a:cubicBezTo>
                  <a:pt x="785555" y="323742"/>
                  <a:pt x="776873" y="329960"/>
                  <a:pt x="776873" y="336060"/>
                </a:cubicBezTo>
                <a:cubicBezTo>
                  <a:pt x="776768" y="338360"/>
                  <a:pt x="777941" y="340518"/>
                  <a:pt x="779923" y="341692"/>
                </a:cubicBezTo>
                <a:cubicBezTo>
                  <a:pt x="782598" y="343498"/>
                  <a:pt x="785731" y="344519"/>
                  <a:pt x="788957" y="344624"/>
                </a:cubicBezTo>
                <a:cubicBezTo>
                  <a:pt x="793767" y="345328"/>
                  <a:pt x="796582" y="345680"/>
                  <a:pt x="797638" y="353658"/>
                </a:cubicBezTo>
                <a:cubicBezTo>
                  <a:pt x="800806" y="377942"/>
                  <a:pt x="807258" y="408444"/>
                  <a:pt x="821101" y="416421"/>
                </a:cubicBezTo>
                <a:cubicBezTo>
                  <a:pt x="832715" y="422275"/>
                  <a:pt x="845069" y="426534"/>
                  <a:pt x="857821" y="429092"/>
                </a:cubicBezTo>
                <a:cubicBezTo>
                  <a:pt x="860812" y="429666"/>
                  <a:pt x="863757" y="430488"/>
                  <a:pt x="866620" y="431555"/>
                </a:cubicBezTo>
                <a:cubicBezTo>
                  <a:pt x="871206" y="436647"/>
                  <a:pt x="875148" y="442278"/>
                  <a:pt x="878351" y="448331"/>
                </a:cubicBezTo>
                <a:lnTo>
                  <a:pt x="882574" y="455370"/>
                </a:lnTo>
                <a:cubicBezTo>
                  <a:pt x="882574" y="458186"/>
                  <a:pt x="881401" y="468627"/>
                  <a:pt x="881401" y="473554"/>
                </a:cubicBezTo>
                <a:cubicBezTo>
                  <a:pt x="881401" y="480475"/>
                  <a:pt x="882574" y="492794"/>
                  <a:pt x="891138" y="495609"/>
                </a:cubicBezTo>
                <a:cubicBezTo>
                  <a:pt x="898330" y="498835"/>
                  <a:pt x="903938" y="504783"/>
                  <a:pt x="906741" y="512151"/>
                </a:cubicBezTo>
                <a:cubicBezTo>
                  <a:pt x="906741" y="513793"/>
                  <a:pt x="907914" y="515905"/>
                  <a:pt x="908618" y="518251"/>
                </a:cubicBezTo>
                <a:cubicBezTo>
                  <a:pt x="911070" y="524774"/>
                  <a:pt x="912619" y="531602"/>
                  <a:pt x="913194" y="538547"/>
                </a:cubicBezTo>
                <a:cubicBezTo>
                  <a:pt x="913546" y="546794"/>
                  <a:pt x="910871" y="554889"/>
                  <a:pt x="905685" y="561306"/>
                </a:cubicBezTo>
                <a:cubicBezTo>
                  <a:pt x="904149" y="562620"/>
                  <a:pt x="902495" y="563793"/>
                  <a:pt x="900758" y="564825"/>
                </a:cubicBezTo>
                <a:cubicBezTo>
                  <a:pt x="896769" y="567758"/>
                  <a:pt x="892311" y="570691"/>
                  <a:pt x="891960" y="574915"/>
                </a:cubicBezTo>
                <a:cubicBezTo>
                  <a:pt x="891901" y="577507"/>
                  <a:pt x="893133" y="579971"/>
                  <a:pt x="895244" y="581484"/>
                </a:cubicBezTo>
                <a:cubicBezTo>
                  <a:pt x="906976" y="592394"/>
                  <a:pt x="910143" y="599199"/>
                  <a:pt x="909792" y="601780"/>
                </a:cubicBezTo>
                <a:lnTo>
                  <a:pt x="909792" y="602601"/>
                </a:lnTo>
                <a:cubicBezTo>
                  <a:pt x="907950" y="616773"/>
                  <a:pt x="904958" y="630780"/>
                  <a:pt x="900876" y="644483"/>
                </a:cubicBezTo>
                <a:cubicBezTo>
                  <a:pt x="896066" y="654713"/>
                  <a:pt x="892746" y="665576"/>
                  <a:pt x="891021" y="676744"/>
                </a:cubicBezTo>
                <a:cubicBezTo>
                  <a:pt x="890845" y="679243"/>
                  <a:pt x="890845" y="681754"/>
                  <a:pt x="891021" y="684253"/>
                </a:cubicBezTo>
                <a:cubicBezTo>
                  <a:pt x="891021" y="690705"/>
                  <a:pt x="891021" y="693638"/>
                  <a:pt x="888909" y="694342"/>
                </a:cubicBezTo>
                <a:cubicBezTo>
                  <a:pt x="886763" y="694600"/>
                  <a:pt x="884604" y="694600"/>
                  <a:pt x="882457" y="694342"/>
                </a:cubicBezTo>
                <a:cubicBezTo>
                  <a:pt x="876591" y="693286"/>
                  <a:pt x="868496" y="691878"/>
                  <a:pt x="864742" y="700207"/>
                </a:cubicBezTo>
                <a:cubicBezTo>
                  <a:pt x="864308" y="701486"/>
                  <a:pt x="863792" y="702741"/>
                  <a:pt x="863217" y="703962"/>
                </a:cubicBezTo>
                <a:cubicBezTo>
                  <a:pt x="858255" y="712009"/>
                  <a:pt x="857387" y="721923"/>
                  <a:pt x="860871" y="730709"/>
                </a:cubicBezTo>
                <a:cubicBezTo>
                  <a:pt x="861692" y="732938"/>
                  <a:pt x="862631" y="734933"/>
                  <a:pt x="863452" y="737045"/>
                </a:cubicBezTo>
                <a:cubicBezTo>
                  <a:pt x="867406" y="744189"/>
                  <a:pt x="869036" y="752389"/>
                  <a:pt x="868145" y="760508"/>
                </a:cubicBezTo>
                <a:cubicBezTo>
                  <a:pt x="865798" y="771300"/>
                  <a:pt x="874714" y="784675"/>
                  <a:pt x="883630" y="793708"/>
                </a:cubicBezTo>
                <a:cubicBezTo>
                  <a:pt x="889038" y="800688"/>
                  <a:pt x="893027" y="808654"/>
                  <a:pt x="895362" y="817171"/>
                </a:cubicBezTo>
                <a:cubicBezTo>
                  <a:pt x="896277" y="819916"/>
                  <a:pt x="897415" y="822591"/>
                  <a:pt x="898764" y="825148"/>
                </a:cubicBezTo>
                <a:cubicBezTo>
                  <a:pt x="900547" y="827905"/>
                  <a:pt x="903691" y="829477"/>
                  <a:pt x="906976" y="829254"/>
                </a:cubicBezTo>
                <a:cubicBezTo>
                  <a:pt x="910402" y="829079"/>
                  <a:pt x="913464" y="827061"/>
                  <a:pt x="914953" y="823975"/>
                </a:cubicBezTo>
                <a:cubicBezTo>
                  <a:pt x="914953" y="822802"/>
                  <a:pt x="916831" y="820690"/>
                  <a:pt x="918004" y="818696"/>
                </a:cubicBezTo>
                <a:cubicBezTo>
                  <a:pt x="922579" y="811422"/>
                  <a:pt x="925629" y="805909"/>
                  <a:pt x="924104" y="802154"/>
                </a:cubicBezTo>
                <a:lnTo>
                  <a:pt x="922227" y="797931"/>
                </a:lnTo>
                <a:cubicBezTo>
                  <a:pt x="920455" y="795174"/>
                  <a:pt x="919329" y="792042"/>
                  <a:pt x="918942" y="788781"/>
                </a:cubicBezTo>
                <a:cubicBezTo>
                  <a:pt x="919529" y="786669"/>
                  <a:pt x="923752" y="784323"/>
                  <a:pt x="929148" y="783853"/>
                </a:cubicBezTo>
                <a:lnTo>
                  <a:pt x="935132" y="783853"/>
                </a:lnTo>
                <a:cubicBezTo>
                  <a:pt x="937853" y="783091"/>
                  <a:pt x="940751" y="784182"/>
                  <a:pt x="942288" y="786552"/>
                </a:cubicBezTo>
                <a:cubicBezTo>
                  <a:pt x="946042" y="793004"/>
                  <a:pt x="960706" y="796875"/>
                  <a:pt x="962349" y="797227"/>
                </a:cubicBezTo>
                <a:cubicBezTo>
                  <a:pt x="962748" y="798001"/>
                  <a:pt x="962748" y="798917"/>
                  <a:pt x="962349" y="799691"/>
                </a:cubicBezTo>
                <a:cubicBezTo>
                  <a:pt x="962349" y="800629"/>
                  <a:pt x="961410" y="801333"/>
                  <a:pt x="959768" y="801685"/>
                </a:cubicBezTo>
                <a:cubicBezTo>
                  <a:pt x="955416" y="802600"/>
                  <a:pt x="951133" y="803855"/>
                  <a:pt x="946980" y="805439"/>
                </a:cubicBezTo>
                <a:cubicBezTo>
                  <a:pt x="940528" y="808020"/>
                  <a:pt x="937595" y="811188"/>
                  <a:pt x="938534" y="814824"/>
                </a:cubicBezTo>
                <a:cubicBezTo>
                  <a:pt x="939472" y="818461"/>
                  <a:pt x="948858" y="823975"/>
                  <a:pt x="961997" y="830076"/>
                </a:cubicBezTo>
                <a:cubicBezTo>
                  <a:pt x="965634" y="831835"/>
                  <a:pt x="969622" y="833712"/>
                  <a:pt x="970326" y="834299"/>
                </a:cubicBezTo>
                <a:cubicBezTo>
                  <a:pt x="971030" y="834886"/>
                  <a:pt x="979360" y="841807"/>
                  <a:pt x="985812" y="840634"/>
                </a:cubicBezTo>
                <a:cubicBezTo>
                  <a:pt x="987806" y="840247"/>
                  <a:pt x="989496" y="838944"/>
                  <a:pt x="990387" y="837115"/>
                </a:cubicBezTo>
                <a:cubicBezTo>
                  <a:pt x="991467" y="834581"/>
                  <a:pt x="992288" y="831953"/>
                  <a:pt x="992851" y="829254"/>
                </a:cubicBezTo>
                <a:cubicBezTo>
                  <a:pt x="993261" y="823670"/>
                  <a:pt x="995936" y="818508"/>
                  <a:pt x="1000242" y="814942"/>
                </a:cubicBezTo>
                <a:cubicBezTo>
                  <a:pt x="1008724" y="810578"/>
                  <a:pt x="1015223" y="803152"/>
                  <a:pt x="1018425" y="794177"/>
                </a:cubicBezTo>
                <a:cubicBezTo>
                  <a:pt x="1019833" y="788311"/>
                  <a:pt x="1033911" y="769541"/>
                  <a:pt x="1038252" y="770714"/>
                </a:cubicBezTo>
                <a:cubicBezTo>
                  <a:pt x="1049209" y="775125"/>
                  <a:pt x="1059439" y="781132"/>
                  <a:pt x="1068637" y="788546"/>
                </a:cubicBezTo>
                <a:cubicBezTo>
                  <a:pt x="1076849" y="794881"/>
                  <a:pt x="1079312" y="798635"/>
                  <a:pt x="1078374" y="802389"/>
                </a:cubicBezTo>
                <a:cubicBezTo>
                  <a:pt x="1076825" y="806202"/>
                  <a:pt x="1077083" y="810519"/>
                  <a:pt x="1079078" y="814121"/>
                </a:cubicBezTo>
                <a:cubicBezTo>
                  <a:pt x="1080004" y="815399"/>
                  <a:pt x="1081494" y="816138"/>
                  <a:pt x="1083066" y="816115"/>
                </a:cubicBezTo>
                <a:cubicBezTo>
                  <a:pt x="1088615" y="814872"/>
                  <a:pt x="1094035" y="813100"/>
                  <a:pt x="1099256" y="810836"/>
                </a:cubicBezTo>
                <a:cubicBezTo>
                  <a:pt x="1098435" y="819517"/>
                  <a:pt x="1096558" y="839226"/>
                  <a:pt x="1096558" y="841807"/>
                </a:cubicBezTo>
                <a:lnTo>
                  <a:pt x="1096558" y="844857"/>
                </a:lnTo>
                <a:lnTo>
                  <a:pt x="1096558" y="846030"/>
                </a:lnTo>
                <a:cubicBezTo>
                  <a:pt x="1099455" y="850934"/>
                  <a:pt x="1104336" y="854360"/>
                  <a:pt x="1109932" y="855416"/>
                </a:cubicBezTo>
                <a:cubicBezTo>
                  <a:pt x="1119481" y="856202"/>
                  <a:pt x="1128796" y="858794"/>
                  <a:pt x="1137383" y="863041"/>
                </a:cubicBezTo>
                <a:cubicBezTo>
                  <a:pt x="1142780" y="868696"/>
                  <a:pt x="1144587" y="876873"/>
                  <a:pt x="1142076" y="884275"/>
                </a:cubicBezTo>
                <a:cubicBezTo>
                  <a:pt x="1138439" y="892288"/>
                  <a:pt x="1132139" y="898799"/>
                  <a:pt x="1124244" y="902694"/>
                </a:cubicBezTo>
                <a:cubicBezTo>
                  <a:pt x="1118437" y="903855"/>
                  <a:pt x="1113416" y="907492"/>
                  <a:pt x="1110518" y="912666"/>
                </a:cubicBezTo>
                <a:lnTo>
                  <a:pt x="1109814" y="914191"/>
                </a:lnTo>
                <a:cubicBezTo>
                  <a:pt x="1106529" y="919822"/>
                  <a:pt x="1102658" y="926861"/>
                  <a:pt x="1098083" y="928503"/>
                </a:cubicBezTo>
                <a:cubicBezTo>
                  <a:pt x="1093507" y="930146"/>
                  <a:pt x="1071687" y="940235"/>
                  <a:pt x="1070631" y="940235"/>
                </a:cubicBezTo>
                <a:cubicBezTo>
                  <a:pt x="1056588" y="948107"/>
                  <a:pt x="1044540" y="959099"/>
                  <a:pt x="1035436" y="972379"/>
                </a:cubicBezTo>
                <a:cubicBezTo>
                  <a:pt x="1028691" y="985636"/>
                  <a:pt x="1023458" y="999608"/>
                  <a:pt x="1019833" y="1014026"/>
                </a:cubicBezTo>
                <a:cubicBezTo>
                  <a:pt x="1019833" y="1015434"/>
                  <a:pt x="1019833" y="1016607"/>
                  <a:pt x="1019012" y="1018015"/>
                </a:cubicBezTo>
                <a:cubicBezTo>
                  <a:pt x="1018074" y="1022707"/>
                  <a:pt x="1017604" y="1025406"/>
                  <a:pt x="1013733" y="1026696"/>
                </a:cubicBezTo>
                <a:cubicBezTo>
                  <a:pt x="1009885" y="1027717"/>
                  <a:pt x="1005967" y="1028421"/>
                  <a:pt x="1002001" y="1028808"/>
                </a:cubicBezTo>
                <a:cubicBezTo>
                  <a:pt x="993977" y="1029512"/>
                  <a:pt x="986093" y="1031283"/>
                  <a:pt x="978538" y="1034087"/>
                </a:cubicBezTo>
                <a:cubicBezTo>
                  <a:pt x="967217" y="1038897"/>
                  <a:pt x="958078" y="1047707"/>
                  <a:pt x="952846" y="1058841"/>
                </a:cubicBezTo>
                <a:cubicBezTo>
                  <a:pt x="950969" y="1063768"/>
                  <a:pt x="949209" y="1069633"/>
                  <a:pt x="947684" y="1074795"/>
                </a:cubicBezTo>
                <a:cubicBezTo>
                  <a:pt x="946617" y="1079476"/>
                  <a:pt x="945080" y="1084028"/>
                  <a:pt x="943109" y="1088404"/>
                </a:cubicBezTo>
                <a:lnTo>
                  <a:pt x="943109" y="1088404"/>
                </a:lnTo>
                <a:cubicBezTo>
                  <a:pt x="939942" y="1089577"/>
                  <a:pt x="937478" y="1090516"/>
                  <a:pt x="936305" y="1089108"/>
                </a:cubicBezTo>
                <a:lnTo>
                  <a:pt x="932903" y="1085589"/>
                </a:lnTo>
                <a:cubicBezTo>
                  <a:pt x="929583" y="1082550"/>
                  <a:pt x="924491" y="1082550"/>
                  <a:pt x="921171" y="1085589"/>
                </a:cubicBezTo>
                <a:lnTo>
                  <a:pt x="919060" y="1087114"/>
                </a:lnTo>
                <a:cubicBezTo>
                  <a:pt x="911669" y="1092862"/>
                  <a:pt x="903457" y="1099549"/>
                  <a:pt x="901931" y="1105063"/>
                </a:cubicBezTo>
                <a:cubicBezTo>
                  <a:pt x="900406" y="1110577"/>
                  <a:pt x="900406" y="1114800"/>
                  <a:pt x="907093" y="1117498"/>
                </a:cubicBezTo>
                <a:cubicBezTo>
                  <a:pt x="911434" y="1119375"/>
                  <a:pt x="912607" y="1119962"/>
                  <a:pt x="910965" y="1125241"/>
                </a:cubicBezTo>
                <a:lnTo>
                  <a:pt x="909440" y="1129464"/>
                </a:lnTo>
                <a:cubicBezTo>
                  <a:pt x="907328" y="1134861"/>
                  <a:pt x="905685" y="1139319"/>
                  <a:pt x="907680" y="1142369"/>
                </a:cubicBezTo>
                <a:cubicBezTo>
                  <a:pt x="908818" y="1143836"/>
                  <a:pt x="910648" y="1144586"/>
                  <a:pt x="912490" y="1144364"/>
                </a:cubicBezTo>
                <a:lnTo>
                  <a:pt x="915423" y="1144364"/>
                </a:lnTo>
                <a:cubicBezTo>
                  <a:pt x="921488" y="1143425"/>
                  <a:pt x="927682" y="1144903"/>
                  <a:pt x="932668" y="1148469"/>
                </a:cubicBezTo>
                <a:lnTo>
                  <a:pt x="937947" y="1153983"/>
                </a:lnTo>
                <a:cubicBezTo>
                  <a:pt x="940810" y="1157609"/>
                  <a:pt x="944353" y="1160647"/>
                  <a:pt x="948388" y="1162899"/>
                </a:cubicBezTo>
                <a:cubicBezTo>
                  <a:pt x="950535" y="1163850"/>
                  <a:pt x="952612" y="1164941"/>
                  <a:pt x="954606" y="1166184"/>
                </a:cubicBezTo>
                <a:cubicBezTo>
                  <a:pt x="955767" y="1166524"/>
                  <a:pt x="956882" y="1167029"/>
                  <a:pt x="957891" y="1167709"/>
                </a:cubicBezTo>
                <a:cubicBezTo>
                  <a:pt x="956342" y="1168706"/>
                  <a:pt x="954735" y="1169610"/>
                  <a:pt x="953081" y="1170408"/>
                </a:cubicBezTo>
                <a:cubicBezTo>
                  <a:pt x="948412" y="1170056"/>
                  <a:pt x="944059" y="1172824"/>
                  <a:pt x="942405" y="1177212"/>
                </a:cubicBezTo>
                <a:cubicBezTo>
                  <a:pt x="940528" y="1180849"/>
                  <a:pt x="936422" y="1191642"/>
                  <a:pt x="931847" y="1203256"/>
                </a:cubicBezTo>
                <a:cubicBezTo>
                  <a:pt x="927272" y="1214870"/>
                  <a:pt x="923165" y="1226719"/>
                  <a:pt x="921523" y="1228948"/>
                </a:cubicBezTo>
                <a:cubicBezTo>
                  <a:pt x="920010" y="1232725"/>
                  <a:pt x="916537" y="1235341"/>
                  <a:pt x="912490" y="1235752"/>
                </a:cubicBezTo>
                <a:lnTo>
                  <a:pt x="908384" y="1235752"/>
                </a:lnTo>
                <a:cubicBezTo>
                  <a:pt x="904137" y="1235224"/>
                  <a:pt x="899820" y="1235916"/>
                  <a:pt x="895948" y="1237747"/>
                </a:cubicBezTo>
                <a:cubicBezTo>
                  <a:pt x="893403" y="1239061"/>
                  <a:pt x="890728" y="1240116"/>
                  <a:pt x="887971" y="1240914"/>
                </a:cubicBezTo>
                <a:cubicBezTo>
                  <a:pt x="880697" y="1243495"/>
                  <a:pt x="876239" y="1245255"/>
                  <a:pt x="874714" y="1247718"/>
                </a:cubicBezTo>
                <a:cubicBezTo>
                  <a:pt x="874010" y="1249126"/>
                  <a:pt x="873506" y="1250628"/>
                  <a:pt x="873189" y="1252177"/>
                </a:cubicBezTo>
                <a:cubicBezTo>
                  <a:pt x="872368" y="1255461"/>
                  <a:pt x="871547" y="1258863"/>
                  <a:pt x="868379" y="1260388"/>
                </a:cubicBezTo>
                <a:cubicBezTo>
                  <a:pt x="866608" y="1261315"/>
                  <a:pt x="864625" y="1261726"/>
                  <a:pt x="862631" y="1261562"/>
                </a:cubicBezTo>
                <a:cubicBezTo>
                  <a:pt x="859463" y="1261327"/>
                  <a:pt x="856331" y="1262383"/>
                  <a:pt x="853949" y="1264495"/>
                </a:cubicBezTo>
                <a:cubicBezTo>
                  <a:pt x="849022" y="1268483"/>
                  <a:pt x="837525" y="1277868"/>
                  <a:pt x="832363" y="1281740"/>
                </a:cubicBezTo>
                <a:cubicBezTo>
                  <a:pt x="830146" y="1283500"/>
                  <a:pt x="827835" y="1285142"/>
                  <a:pt x="825442" y="1286667"/>
                </a:cubicBezTo>
                <a:cubicBezTo>
                  <a:pt x="822028" y="1289541"/>
                  <a:pt x="817523" y="1290773"/>
                  <a:pt x="813124" y="1290069"/>
                </a:cubicBezTo>
                <a:lnTo>
                  <a:pt x="801392" y="1287371"/>
                </a:lnTo>
                <a:cubicBezTo>
                  <a:pt x="798377" y="1285412"/>
                  <a:pt x="794893" y="1284321"/>
                  <a:pt x="791303" y="1284203"/>
                </a:cubicBezTo>
                <a:cubicBezTo>
                  <a:pt x="788487" y="1284192"/>
                  <a:pt x="785824" y="1285435"/>
                  <a:pt x="784029" y="1287606"/>
                </a:cubicBezTo>
                <a:cubicBezTo>
                  <a:pt x="782000" y="1289893"/>
                  <a:pt x="780956" y="1292885"/>
                  <a:pt x="781097" y="1295935"/>
                </a:cubicBezTo>
                <a:cubicBezTo>
                  <a:pt x="781097" y="1298398"/>
                  <a:pt x="781097" y="1310482"/>
                  <a:pt x="781097" y="1316935"/>
                </a:cubicBezTo>
                <a:lnTo>
                  <a:pt x="781097" y="1322213"/>
                </a:lnTo>
                <a:cubicBezTo>
                  <a:pt x="781097" y="1325029"/>
                  <a:pt x="781097" y="1325381"/>
                  <a:pt x="776638" y="1327493"/>
                </a:cubicBezTo>
                <a:cubicBezTo>
                  <a:pt x="774140" y="1329100"/>
                  <a:pt x="771406" y="1330332"/>
                  <a:pt x="768544" y="1331130"/>
                </a:cubicBezTo>
                <a:cubicBezTo>
                  <a:pt x="764719" y="1332291"/>
                  <a:pt x="761165" y="1334203"/>
                  <a:pt x="758103" y="1336761"/>
                </a:cubicBezTo>
                <a:cubicBezTo>
                  <a:pt x="755627" y="1339436"/>
                  <a:pt x="752237" y="1341078"/>
                  <a:pt x="748600" y="1341336"/>
                </a:cubicBezTo>
                <a:cubicBezTo>
                  <a:pt x="745573" y="1340796"/>
                  <a:pt x="742453" y="1341477"/>
                  <a:pt x="739919" y="1343213"/>
                </a:cubicBezTo>
                <a:cubicBezTo>
                  <a:pt x="738722" y="1344292"/>
                  <a:pt x="738030" y="1345829"/>
                  <a:pt x="738042" y="1347437"/>
                </a:cubicBezTo>
                <a:cubicBezTo>
                  <a:pt x="738112" y="1348176"/>
                  <a:pt x="738112" y="1348926"/>
                  <a:pt x="738042" y="1349666"/>
                </a:cubicBezTo>
                <a:cubicBezTo>
                  <a:pt x="735660" y="1354792"/>
                  <a:pt x="736787" y="1360869"/>
                  <a:pt x="740857" y="1364799"/>
                </a:cubicBezTo>
                <a:cubicBezTo>
                  <a:pt x="742734" y="1367052"/>
                  <a:pt x="744729" y="1369210"/>
                  <a:pt x="746840" y="1371252"/>
                </a:cubicBezTo>
                <a:cubicBezTo>
                  <a:pt x="752120" y="1376296"/>
                  <a:pt x="731003" y="1462054"/>
                  <a:pt x="728774" y="1465690"/>
                </a:cubicBezTo>
                <a:lnTo>
                  <a:pt x="728774" y="1465690"/>
                </a:lnTo>
                <a:cubicBezTo>
                  <a:pt x="717922" y="1458827"/>
                  <a:pt x="706038" y="1453759"/>
                  <a:pt x="693579" y="1450674"/>
                </a:cubicBezTo>
                <a:cubicBezTo>
                  <a:pt x="689473" y="1450674"/>
                  <a:pt x="685602" y="1450674"/>
                  <a:pt x="681848" y="1450674"/>
                </a:cubicBezTo>
                <a:cubicBezTo>
                  <a:pt x="672345" y="1450674"/>
                  <a:pt x="664133" y="1450674"/>
                  <a:pt x="658385" y="1443635"/>
                </a:cubicBezTo>
                <a:cubicBezTo>
                  <a:pt x="650173" y="1433429"/>
                  <a:pt x="631167" y="1396709"/>
                  <a:pt x="616503" y="1391899"/>
                </a:cubicBezTo>
                <a:cubicBezTo>
                  <a:pt x="609734" y="1389870"/>
                  <a:pt x="603141" y="1387277"/>
                  <a:pt x="596794" y="1384156"/>
                </a:cubicBezTo>
                <a:cubicBezTo>
                  <a:pt x="596794" y="1384156"/>
                  <a:pt x="550689" y="1362218"/>
                  <a:pt x="547404" y="1356352"/>
                </a:cubicBezTo>
                <a:cubicBezTo>
                  <a:pt x="544119" y="1350487"/>
                  <a:pt x="545058" y="1336995"/>
                  <a:pt x="540013" y="1337699"/>
                </a:cubicBezTo>
                <a:cubicBezTo>
                  <a:pt x="530863" y="1338720"/>
                  <a:pt x="521607" y="1338368"/>
                  <a:pt x="512562" y="1336643"/>
                </a:cubicBezTo>
                <a:cubicBezTo>
                  <a:pt x="497897" y="1334414"/>
                  <a:pt x="464814" y="1313180"/>
                  <a:pt x="457306" y="1308605"/>
                </a:cubicBezTo>
                <a:cubicBezTo>
                  <a:pt x="447346" y="1304288"/>
                  <a:pt x="436377" y="1302833"/>
                  <a:pt x="425631" y="1304382"/>
                </a:cubicBezTo>
                <a:cubicBezTo>
                  <a:pt x="413899" y="1305555"/>
                  <a:pt x="395363" y="1311186"/>
                  <a:pt x="392196" y="1305907"/>
                </a:cubicBezTo>
                <a:cubicBezTo>
                  <a:pt x="387386" y="1298845"/>
                  <a:pt x="381204" y="1292814"/>
                  <a:pt x="374012" y="1288192"/>
                </a:cubicBezTo>
                <a:cubicBezTo>
                  <a:pt x="368146" y="1285494"/>
                  <a:pt x="366973" y="1284790"/>
                  <a:pt x="366973" y="1284790"/>
                </a:cubicBezTo>
                <a:cubicBezTo>
                  <a:pt x="364932" y="1281787"/>
                  <a:pt x="363524" y="1278396"/>
                  <a:pt x="362867" y="1274818"/>
                </a:cubicBezTo>
                <a:cubicBezTo>
                  <a:pt x="362281" y="1269539"/>
                  <a:pt x="364392" y="1262500"/>
                  <a:pt x="354772" y="1259098"/>
                </a:cubicBezTo>
                <a:lnTo>
                  <a:pt x="343041" y="1254875"/>
                </a:lnTo>
                <a:cubicBezTo>
                  <a:pt x="339099" y="1253197"/>
                  <a:pt x="335697" y="1250487"/>
                  <a:pt x="333186" y="1247015"/>
                </a:cubicBezTo>
                <a:cubicBezTo>
                  <a:pt x="329315" y="1241383"/>
                  <a:pt x="325209" y="1225428"/>
                  <a:pt x="316410" y="1220853"/>
                </a:cubicBezTo>
                <a:cubicBezTo>
                  <a:pt x="307612" y="1216278"/>
                  <a:pt x="281216" y="1206423"/>
                  <a:pt x="281216" y="1206189"/>
                </a:cubicBezTo>
                <a:cubicBezTo>
                  <a:pt x="272910" y="1198868"/>
                  <a:pt x="265073" y="1191032"/>
                  <a:pt x="257753" y="1182726"/>
                </a:cubicBezTo>
                <a:cubicBezTo>
                  <a:pt x="249189" y="1172989"/>
                  <a:pt x="236636" y="1146475"/>
                  <a:pt x="229832" y="1144598"/>
                </a:cubicBezTo>
                <a:cubicBezTo>
                  <a:pt x="226429" y="1143976"/>
                  <a:pt x="222922" y="1144516"/>
                  <a:pt x="219860" y="1146123"/>
                </a:cubicBezTo>
                <a:cubicBezTo>
                  <a:pt x="217115" y="1147660"/>
                  <a:pt x="213947" y="1148270"/>
                  <a:pt x="210826" y="1147883"/>
                </a:cubicBezTo>
                <a:cubicBezTo>
                  <a:pt x="204491" y="1146475"/>
                  <a:pt x="195693" y="1141783"/>
                  <a:pt x="197335" y="1137677"/>
                </a:cubicBezTo>
                <a:cubicBezTo>
                  <a:pt x="198978" y="1133570"/>
                  <a:pt x="210240" y="1124772"/>
                  <a:pt x="211178" y="1121018"/>
                </a:cubicBezTo>
                <a:cubicBezTo>
                  <a:pt x="211648" y="1119059"/>
                  <a:pt x="211929" y="1117053"/>
                  <a:pt x="212000" y="1115035"/>
                </a:cubicBezTo>
                <a:cubicBezTo>
                  <a:pt x="212000" y="1115035"/>
                  <a:pt x="207190" y="1093448"/>
                  <a:pt x="206603" y="1088404"/>
                </a:cubicBezTo>
                <a:cubicBezTo>
                  <a:pt x="205453" y="1080626"/>
                  <a:pt x="205453" y="1072719"/>
                  <a:pt x="206603" y="1064941"/>
                </a:cubicBezTo>
                <a:cubicBezTo>
                  <a:pt x="208480" y="1059075"/>
                  <a:pt x="210592" y="1053796"/>
                  <a:pt x="205430" y="1048986"/>
                </a:cubicBezTo>
                <a:cubicBezTo>
                  <a:pt x="200268" y="1044176"/>
                  <a:pt x="198156" y="1042768"/>
                  <a:pt x="198156" y="1042768"/>
                </a:cubicBezTo>
                <a:cubicBezTo>
                  <a:pt x="195869" y="1036762"/>
                  <a:pt x="193992" y="1030603"/>
                  <a:pt x="192525" y="1024350"/>
                </a:cubicBezTo>
                <a:cubicBezTo>
                  <a:pt x="192525" y="1021065"/>
                  <a:pt x="184196" y="932727"/>
                  <a:pt x="190648" y="923810"/>
                </a:cubicBezTo>
                <a:lnTo>
                  <a:pt x="197101" y="915129"/>
                </a:lnTo>
                <a:cubicBezTo>
                  <a:pt x="198027" y="911915"/>
                  <a:pt x="198027" y="908489"/>
                  <a:pt x="197101" y="905275"/>
                </a:cubicBezTo>
                <a:cubicBezTo>
                  <a:pt x="194989" y="901403"/>
                  <a:pt x="190062" y="881812"/>
                  <a:pt x="184313" y="878761"/>
                </a:cubicBezTo>
                <a:cubicBezTo>
                  <a:pt x="178565" y="875711"/>
                  <a:pt x="164956" y="871253"/>
                  <a:pt x="164956" y="871253"/>
                </a:cubicBezTo>
                <a:cubicBezTo>
                  <a:pt x="164956" y="871253"/>
                  <a:pt x="145364" y="841573"/>
                  <a:pt x="138795" y="843097"/>
                </a:cubicBezTo>
                <a:cubicBezTo>
                  <a:pt x="132225" y="844623"/>
                  <a:pt x="120728" y="856823"/>
                  <a:pt x="117795" y="851896"/>
                </a:cubicBezTo>
                <a:cubicBezTo>
                  <a:pt x="116505" y="849550"/>
                  <a:pt x="115097" y="847286"/>
                  <a:pt x="113572" y="845092"/>
                </a:cubicBezTo>
                <a:cubicBezTo>
                  <a:pt x="113572" y="845092"/>
                  <a:pt x="74623" y="756167"/>
                  <a:pt x="72394" y="751240"/>
                </a:cubicBezTo>
                <a:cubicBezTo>
                  <a:pt x="71421" y="748553"/>
                  <a:pt x="70283" y="745925"/>
                  <a:pt x="68992" y="743379"/>
                </a:cubicBezTo>
                <a:cubicBezTo>
                  <a:pt x="68992" y="743379"/>
                  <a:pt x="53389" y="725548"/>
                  <a:pt x="48110" y="720620"/>
                </a:cubicBezTo>
                <a:cubicBezTo>
                  <a:pt x="42831" y="715693"/>
                  <a:pt x="37552" y="714168"/>
                  <a:pt x="46233" y="710531"/>
                </a:cubicBezTo>
                <a:cubicBezTo>
                  <a:pt x="54914" y="706894"/>
                  <a:pt x="78143" y="697509"/>
                  <a:pt x="81428" y="680147"/>
                </a:cubicBezTo>
                <a:cubicBezTo>
                  <a:pt x="83938" y="667594"/>
                  <a:pt x="83082" y="654607"/>
                  <a:pt x="78964" y="642488"/>
                </a:cubicBezTo>
                <a:cubicBezTo>
                  <a:pt x="77204" y="639086"/>
                  <a:pt x="74975" y="582892"/>
                  <a:pt x="64182" y="576674"/>
                </a:cubicBezTo>
                <a:cubicBezTo>
                  <a:pt x="55595" y="572604"/>
                  <a:pt x="47394" y="567770"/>
                  <a:pt x="39663" y="562244"/>
                </a:cubicBezTo>
                <a:cubicBezTo>
                  <a:pt x="37082" y="559194"/>
                  <a:pt x="31803" y="545234"/>
                  <a:pt x="37434" y="544882"/>
                </a:cubicBezTo>
                <a:cubicBezTo>
                  <a:pt x="40050" y="544718"/>
                  <a:pt x="42678" y="544718"/>
                  <a:pt x="45294" y="544882"/>
                </a:cubicBezTo>
                <a:cubicBezTo>
                  <a:pt x="50574" y="544882"/>
                  <a:pt x="56087" y="545703"/>
                  <a:pt x="57026" y="543826"/>
                </a:cubicBezTo>
                <a:cubicBezTo>
                  <a:pt x="57964" y="541949"/>
                  <a:pt x="57026" y="501006"/>
                  <a:pt x="57026" y="499833"/>
                </a:cubicBezTo>
                <a:cubicBezTo>
                  <a:pt x="57026" y="498660"/>
                  <a:pt x="59138" y="496665"/>
                  <a:pt x="59138" y="496665"/>
                </a:cubicBezTo>
                <a:cubicBezTo>
                  <a:pt x="59138" y="496665"/>
                  <a:pt x="75796" y="492794"/>
                  <a:pt x="72981" y="483174"/>
                </a:cubicBezTo>
                <a:cubicBezTo>
                  <a:pt x="70165" y="473554"/>
                  <a:pt x="55736" y="404690"/>
                  <a:pt x="55736" y="404690"/>
                </a:cubicBezTo>
                <a:lnTo>
                  <a:pt x="19485" y="334301"/>
                </a:lnTo>
                <a:cubicBezTo>
                  <a:pt x="19485" y="334301"/>
                  <a:pt x="715" y="295587"/>
                  <a:pt x="-107" y="279397"/>
                </a:cubicBezTo>
                <a:cubicBezTo>
                  <a:pt x="-95" y="250925"/>
                  <a:pt x="2932" y="222534"/>
                  <a:pt x="8927" y="194695"/>
                </a:cubicBezTo>
                <a:cubicBezTo>
                  <a:pt x="10827" y="192326"/>
                  <a:pt x="12329" y="189674"/>
                  <a:pt x="13385" y="186835"/>
                </a:cubicBezTo>
                <a:close/>
              </a:path>
            </a:pathLst>
          </a:custGeom>
          <a:solidFill>
            <a:srgbClr val="3F5E74"/>
          </a:solidFill>
          <a:ln w="1171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91B0F65-2B00-4DBB-AAEF-8CB69757FD31}"/>
              </a:ext>
            </a:extLst>
          </p:cNvPr>
          <p:cNvSpPr/>
          <p:nvPr/>
        </p:nvSpPr>
        <p:spPr>
          <a:xfrm>
            <a:off x="6850138" y="4091084"/>
            <a:ext cx="39887" cy="39887"/>
          </a:xfrm>
          <a:custGeom>
            <a:avLst/>
            <a:gdLst>
              <a:gd name="connsiteX0" fmla="*/ 39781 w 39887"/>
              <a:gd name="connsiteY0" fmla="*/ 19661 h 39887"/>
              <a:gd name="connsiteX1" fmla="*/ 19837 w 39887"/>
              <a:gd name="connsiteY1" fmla="*/ 39604 h 39887"/>
              <a:gd name="connsiteX2" fmla="*/ -107 w 39887"/>
              <a:gd name="connsiteY2" fmla="*/ 19661 h 39887"/>
              <a:gd name="connsiteX3" fmla="*/ 19837 w 39887"/>
              <a:gd name="connsiteY3" fmla="*/ -283 h 39887"/>
              <a:gd name="connsiteX4" fmla="*/ 39781 w 39887"/>
              <a:gd name="connsiteY4" fmla="*/ 19661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39887">
                <a:moveTo>
                  <a:pt x="39781" y="19661"/>
                </a:moveTo>
                <a:cubicBezTo>
                  <a:pt x="39781" y="30676"/>
                  <a:pt x="30853" y="39604"/>
                  <a:pt x="19837" y="39604"/>
                </a:cubicBezTo>
                <a:cubicBezTo>
                  <a:pt x="8821" y="39604"/>
                  <a:pt x="-107" y="30676"/>
                  <a:pt x="-107" y="19661"/>
                </a:cubicBezTo>
                <a:cubicBezTo>
                  <a:pt x="-107" y="8645"/>
                  <a:pt x="8821" y="-283"/>
                  <a:pt x="19837" y="-283"/>
                </a:cubicBezTo>
                <a:cubicBezTo>
                  <a:pt x="30853" y="-283"/>
                  <a:pt x="39781" y="8645"/>
                  <a:pt x="39781" y="19661"/>
                </a:cubicBezTo>
                <a:close/>
              </a:path>
            </a:pathLst>
          </a:custGeom>
          <a:solidFill>
            <a:srgbClr val="FFFFFF"/>
          </a:solidFill>
          <a:ln w="11712"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ED182CE-8B78-4508-A46F-D86855799361}"/>
              </a:ext>
            </a:extLst>
          </p:cNvPr>
          <p:cNvSpPr/>
          <p:nvPr/>
        </p:nvSpPr>
        <p:spPr>
          <a:xfrm>
            <a:off x="9579245" y="3084752"/>
            <a:ext cx="32496" cy="51149"/>
          </a:xfrm>
          <a:custGeom>
            <a:avLst/>
            <a:gdLst>
              <a:gd name="connsiteX0" fmla="*/ 29446 w 32496"/>
              <a:gd name="connsiteY0" fmla="*/ 29564 h 51149"/>
              <a:gd name="connsiteX1" fmla="*/ 8916 w 32496"/>
              <a:gd name="connsiteY1" fmla="*/ 29564 h 51149"/>
              <a:gd name="connsiteX2" fmla="*/ 8916 w 32496"/>
              <a:gd name="connsiteY2" fmla="*/ 51150 h 51149"/>
              <a:gd name="connsiteX3" fmla="*/ 0 w 32496"/>
              <a:gd name="connsiteY3" fmla="*/ 51150 h 51149"/>
              <a:gd name="connsiteX4" fmla="*/ 0 w 32496"/>
              <a:gd name="connsiteY4" fmla="*/ 0 h 51149"/>
              <a:gd name="connsiteX5" fmla="*/ 32496 w 32496"/>
              <a:gd name="connsiteY5" fmla="*/ 0 h 51149"/>
              <a:gd name="connsiteX6" fmla="*/ 32496 w 32496"/>
              <a:gd name="connsiteY6" fmla="*/ 7156 h 51149"/>
              <a:gd name="connsiteX7" fmla="*/ 8916 w 32496"/>
              <a:gd name="connsiteY7" fmla="*/ 7156 h 51149"/>
              <a:gd name="connsiteX8" fmla="*/ 8916 w 32496"/>
              <a:gd name="connsiteY8" fmla="*/ 22407 h 51149"/>
              <a:gd name="connsiteX9" fmla="*/ 29446 w 32496"/>
              <a:gd name="connsiteY9" fmla="*/ 22407 h 51149"/>
              <a:gd name="connsiteX10" fmla="*/ 29446 w 32496"/>
              <a:gd name="connsiteY10" fmla="*/ 29564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96" h="51149">
                <a:moveTo>
                  <a:pt x="29446" y="29564"/>
                </a:moveTo>
                <a:lnTo>
                  <a:pt x="8916" y="29564"/>
                </a:lnTo>
                <a:lnTo>
                  <a:pt x="8916" y="51150"/>
                </a:lnTo>
                <a:lnTo>
                  <a:pt x="0" y="51150"/>
                </a:lnTo>
                <a:lnTo>
                  <a:pt x="0" y="0"/>
                </a:lnTo>
                <a:lnTo>
                  <a:pt x="32496" y="0"/>
                </a:lnTo>
                <a:lnTo>
                  <a:pt x="32496" y="7156"/>
                </a:lnTo>
                <a:lnTo>
                  <a:pt x="8916" y="7156"/>
                </a:lnTo>
                <a:lnTo>
                  <a:pt x="8916" y="22407"/>
                </a:lnTo>
                <a:lnTo>
                  <a:pt x="29446" y="22407"/>
                </a:lnTo>
                <a:lnTo>
                  <a:pt x="29446" y="29564"/>
                </a:lnTo>
                <a:close/>
              </a:path>
            </a:pathLst>
          </a:custGeom>
          <a:solidFill>
            <a:srgbClr val="FFFFFF"/>
          </a:solidFill>
          <a:ln w="1171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6574A44-5FB3-4CDD-A7D6-F8E97395AAC8}"/>
              </a:ext>
            </a:extLst>
          </p:cNvPr>
          <p:cNvSpPr/>
          <p:nvPr/>
        </p:nvSpPr>
        <p:spPr>
          <a:xfrm>
            <a:off x="9607636" y="3084517"/>
            <a:ext cx="46926" cy="51266"/>
          </a:xfrm>
          <a:custGeom>
            <a:avLst/>
            <a:gdLst>
              <a:gd name="connsiteX0" fmla="*/ 15731 w 46926"/>
              <a:gd name="connsiteY0" fmla="*/ 32096 h 51266"/>
              <a:gd name="connsiteX1" fmla="*/ 30513 w 46926"/>
              <a:gd name="connsiteY1" fmla="*/ 32096 h 51266"/>
              <a:gd name="connsiteX2" fmla="*/ 23122 w 46926"/>
              <a:gd name="connsiteY2" fmla="*/ 10862 h 51266"/>
              <a:gd name="connsiteX3" fmla="*/ 33094 w 46926"/>
              <a:gd name="connsiteY3" fmla="*/ 39252 h 51266"/>
              <a:gd name="connsiteX4" fmla="*/ 13150 w 46926"/>
              <a:gd name="connsiteY4" fmla="*/ 39252 h 51266"/>
              <a:gd name="connsiteX5" fmla="*/ 9044 w 46926"/>
              <a:gd name="connsiteY5" fmla="*/ 50984 h 51266"/>
              <a:gd name="connsiteX6" fmla="*/ -107 w 46926"/>
              <a:gd name="connsiteY6" fmla="*/ 50984 h 51266"/>
              <a:gd name="connsiteX7" fmla="*/ 19133 w 46926"/>
              <a:gd name="connsiteY7" fmla="*/ -283 h 51266"/>
              <a:gd name="connsiteX8" fmla="*/ 27463 w 46926"/>
              <a:gd name="connsiteY8" fmla="*/ -283 h 51266"/>
              <a:gd name="connsiteX9" fmla="*/ 46820 w 46926"/>
              <a:gd name="connsiteY9" fmla="*/ 50984 h 51266"/>
              <a:gd name="connsiteX10" fmla="*/ 37434 w 46926"/>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26" h="51266">
                <a:moveTo>
                  <a:pt x="15731" y="32096"/>
                </a:moveTo>
                <a:lnTo>
                  <a:pt x="30513" y="32096"/>
                </a:lnTo>
                <a:lnTo>
                  <a:pt x="23122" y="10862"/>
                </a:lnTo>
                <a:close/>
                <a:moveTo>
                  <a:pt x="33094" y="39252"/>
                </a:moveTo>
                <a:lnTo>
                  <a:pt x="13150" y="39252"/>
                </a:lnTo>
                <a:lnTo>
                  <a:pt x="9044" y="50984"/>
                </a:lnTo>
                <a:lnTo>
                  <a:pt x="-107" y="50984"/>
                </a:lnTo>
                <a:lnTo>
                  <a:pt x="19133" y="-283"/>
                </a:lnTo>
                <a:lnTo>
                  <a:pt x="27463" y="-283"/>
                </a:lnTo>
                <a:lnTo>
                  <a:pt x="46820" y="50984"/>
                </a:lnTo>
                <a:lnTo>
                  <a:pt x="37434" y="50984"/>
                </a:lnTo>
                <a:close/>
              </a:path>
            </a:pathLst>
          </a:custGeom>
          <a:solidFill>
            <a:srgbClr val="FFFFFF"/>
          </a:solidFill>
          <a:ln w="1171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AA2ECAE-F238-45D9-8D64-9C8E4A2D48FD}"/>
              </a:ext>
            </a:extLst>
          </p:cNvPr>
          <p:cNvSpPr/>
          <p:nvPr/>
        </p:nvSpPr>
        <p:spPr>
          <a:xfrm>
            <a:off x="9659841" y="3084752"/>
            <a:ext cx="52557" cy="51149"/>
          </a:xfrm>
          <a:custGeom>
            <a:avLst/>
            <a:gdLst>
              <a:gd name="connsiteX0" fmla="*/ 11614 w 52557"/>
              <a:gd name="connsiteY0" fmla="*/ 0 h 51149"/>
              <a:gd name="connsiteX1" fmla="*/ 26396 w 52557"/>
              <a:gd name="connsiteY1" fmla="*/ 39301 h 51149"/>
              <a:gd name="connsiteX2" fmla="*/ 41060 w 52557"/>
              <a:gd name="connsiteY2" fmla="*/ 0 h 51149"/>
              <a:gd name="connsiteX3" fmla="*/ 52557 w 52557"/>
              <a:gd name="connsiteY3" fmla="*/ 0 h 51149"/>
              <a:gd name="connsiteX4" fmla="*/ 52557 w 52557"/>
              <a:gd name="connsiteY4" fmla="*/ 51150 h 51149"/>
              <a:gd name="connsiteX5" fmla="*/ 43759 w 52557"/>
              <a:gd name="connsiteY5" fmla="*/ 51150 h 51149"/>
              <a:gd name="connsiteX6" fmla="*/ 43759 w 52557"/>
              <a:gd name="connsiteY6" fmla="*/ 34373 h 51149"/>
              <a:gd name="connsiteX7" fmla="*/ 44580 w 52557"/>
              <a:gd name="connsiteY7" fmla="*/ 11732 h 51149"/>
              <a:gd name="connsiteX8" fmla="*/ 29446 w 52557"/>
              <a:gd name="connsiteY8" fmla="*/ 51150 h 51149"/>
              <a:gd name="connsiteX9" fmla="*/ 23111 w 52557"/>
              <a:gd name="connsiteY9" fmla="*/ 51150 h 51149"/>
              <a:gd name="connsiteX10" fmla="*/ 7977 w 52557"/>
              <a:gd name="connsiteY10" fmla="*/ 11732 h 51149"/>
              <a:gd name="connsiteX11" fmla="*/ 8916 w 52557"/>
              <a:gd name="connsiteY11" fmla="*/ 34373 h 51149"/>
              <a:gd name="connsiteX12" fmla="*/ 8916 w 52557"/>
              <a:gd name="connsiteY12" fmla="*/ 51150 h 51149"/>
              <a:gd name="connsiteX13" fmla="*/ 0 w 52557"/>
              <a:gd name="connsiteY13" fmla="*/ 51150 h 51149"/>
              <a:gd name="connsiteX14" fmla="*/ 0 w 52557"/>
              <a:gd name="connsiteY14" fmla="*/ 0 h 51149"/>
              <a:gd name="connsiteX15" fmla="*/ 11614 w 52557"/>
              <a:gd name="connsiteY15" fmla="*/ 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57" h="51149">
                <a:moveTo>
                  <a:pt x="11614" y="0"/>
                </a:moveTo>
                <a:lnTo>
                  <a:pt x="26396" y="39301"/>
                </a:lnTo>
                <a:lnTo>
                  <a:pt x="41060" y="0"/>
                </a:lnTo>
                <a:lnTo>
                  <a:pt x="52557" y="0"/>
                </a:lnTo>
                <a:lnTo>
                  <a:pt x="52557" y="51150"/>
                </a:lnTo>
                <a:lnTo>
                  <a:pt x="43759" y="51150"/>
                </a:lnTo>
                <a:lnTo>
                  <a:pt x="43759" y="34373"/>
                </a:lnTo>
                <a:lnTo>
                  <a:pt x="44580" y="11732"/>
                </a:lnTo>
                <a:lnTo>
                  <a:pt x="29446" y="51150"/>
                </a:lnTo>
                <a:lnTo>
                  <a:pt x="23111" y="51150"/>
                </a:lnTo>
                <a:lnTo>
                  <a:pt x="7977" y="11732"/>
                </a:lnTo>
                <a:lnTo>
                  <a:pt x="8916" y="34373"/>
                </a:lnTo>
                <a:lnTo>
                  <a:pt x="8916" y="51150"/>
                </a:lnTo>
                <a:lnTo>
                  <a:pt x="0" y="51150"/>
                </a:lnTo>
                <a:lnTo>
                  <a:pt x="0" y="0"/>
                </a:lnTo>
                <a:lnTo>
                  <a:pt x="11614" y="0"/>
                </a:lnTo>
                <a:close/>
              </a:path>
            </a:pathLst>
          </a:custGeom>
          <a:solidFill>
            <a:srgbClr val="FFFFFF"/>
          </a:solidFill>
          <a:ln w="1171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4879D9E-4632-4F00-879B-560ECAAFCAFA}"/>
              </a:ext>
            </a:extLst>
          </p:cNvPr>
          <p:cNvSpPr/>
          <p:nvPr/>
        </p:nvSpPr>
        <p:spPr>
          <a:xfrm>
            <a:off x="9719085" y="3084517"/>
            <a:ext cx="46574" cy="51266"/>
          </a:xfrm>
          <a:custGeom>
            <a:avLst/>
            <a:gdLst>
              <a:gd name="connsiteX0" fmla="*/ 15731 w 46574"/>
              <a:gd name="connsiteY0" fmla="*/ 32096 h 51266"/>
              <a:gd name="connsiteX1" fmla="*/ 30513 w 46574"/>
              <a:gd name="connsiteY1" fmla="*/ 32096 h 51266"/>
              <a:gd name="connsiteX2" fmla="*/ 23122 w 46574"/>
              <a:gd name="connsiteY2" fmla="*/ 10862 h 51266"/>
              <a:gd name="connsiteX3" fmla="*/ 33094 w 46574"/>
              <a:gd name="connsiteY3" fmla="*/ 39252 h 51266"/>
              <a:gd name="connsiteX4" fmla="*/ 13150 w 46574"/>
              <a:gd name="connsiteY4" fmla="*/ 39252 h 51266"/>
              <a:gd name="connsiteX5" fmla="*/ 9044 w 46574"/>
              <a:gd name="connsiteY5" fmla="*/ 50984 h 51266"/>
              <a:gd name="connsiteX6" fmla="*/ -107 w 46574"/>
              <a:gd name="connsiteY6" fmla="*/ 50984 h 51266"/>
              <a:gd name="connsiteX7" fmla="*/ 19133 w 46574"/>
              <a:gd name="connsiteY7" fmla="*/ -283 h 51266"/>
              <a:gd name="connsiteX8" fmla="*/ 27111 w 46574"/>
              <a:gd name="connsiteY8" fmla="*/ -283 h 51266"/>
              <a:gd name="connsiteX9" fmla="*/ 46468 w 46574"/>
              <a:gd name="connsiteY9" fmla="*/ 50984 h 51266"/>
              <a:gd name="connsiteX10" fmla="*/ 37317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731" y="32096"/>
                </a:moveTo>
                <a:lnTo>
                  <a:pt x="30513" y="32096"/>
                </a:lnTo>
                <a:lnTo>
                  <a:pt x="23122" y="10862"/>
                </a:lnTo>
                <a:close/>
                <a:moveTo>
                  <a:pt x="33094" y="39252"/>
                </a:moveTo>
                <a:lnTo>
                  <a:pt x="13150" y="39252"/>
                </a:lnTo>
                <a:lnTo>
                  <a:pt x="9044" y="50984"/>
                </a:lnTo>
                <a:lnTo>
                  <a:pt x="-107" y="50984"/>
                </a:lnTo>
                <a:lnTo>
                  <a:pt x="19133" y="-283"/>
                </a:lnTo>
                <a:lnTo>
                  <a:pt x="27111" y="-283"/>
                </a:lnTo>
                <a:lnTo>
                  <a:pt x="46468"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EDF24F-456A-4376-A68E-715577C475CC}"/>
              </a:ext>
            </a:extLst>
          </p:cNvPr>
          <p:cNvSpPr/>
          <p:nvPr/>
        </p:nvSpPr>
        <p:spPr>
          <a:xfrm>
            <a:off x="9768891" y="3084363"/>
            <a:ext cx="41113" cy="52620"/>
          </a:xfrm>
          <a:custGeom>
            <a:avLst/>
            <a:gdLst>
              <a:gd name="connsiteX0" fmla="*/ 41007 w 41113"/>
              <a:gd name="connsiteY0" fmla="*/ 45039 h 52620"/>
              <a:gd name="connsiteX1" fmla="*/ 33264 w 41113"/>
              <a:gd name="connsiteY1" fmla="*/ 50435 h 52620"/>
              <a:gd name="connsiteX2" fmla="*/ 22236 w 41113"/>
              <a:gd name="connsiteY2" fmla="*/ 52312 h 52620"/>
              <a:gd name="connsiteX3" fmla="*/ 10504 w 41113"/>
              <a:gd name="connsiteY3" fmla="*/ 49497 h 52620"/>
              <a:gd name="connsiteX4" fmla="*/ 2879 w 41113"/>
              <a:gd name="connsiteY4" fmla="*/ 41167 h 52620"/>
              <a:gd name="connsiteX5" fmla="*/ -54 w 41113"/>
              <a:gd name="connsiteY5" fmla="*/ 28497 h 52620"/>
              <a:gd name="connsiteX6" fmla="*/ -54 w 41113"/>
              <a:gd name="connsiteY6" fmla="*/ 24508 h 52620"/>
              <a:gd name="connsiteX7" fmla="*/ 5577 w 41113"/>
              <a:gd name="connsiteY7" fmla="*/ 6325 h 52620"/>
              <a:gd name="connsiteX8" fmla="*/ 21063 w 41113"/>
              <a:gd name="connsiteY8" fmla="*/ -245 h 52620"/>
              <a:gd name="connsiteX9" fmla="*/ 34671 w 41113"/>
              <a:gd name="connsiteY9" fmla="*/ 4096 h 52620"/>
              <a:gd name="connsiteX10" fmla="*/ 40655 w 41113"/>
              <a:gd name="connsiteY10" fmla="*/ 15827 h 52620"/>
              <a:gd name="connsiteX11" fmla="*/ 31973 w 41113"/>
              <a:gd name="connsiteY11" fmla="*/ 15827 h 52620"/>
              <a:gd name="connsiteX12" fmla="*/ 21696 w 41113"/>
              <a:gd name="connsiteY12" fmla="*/ 6418 h 52620"/>
              <a:gd name="connsiteX13" fmla="*/ 21298 w 41113"/>
              <a:gd name="connsiteY13" fmla="*/ 6442 h 52620"/>
              <a:gd name="connsiteX14" fmla="*/ 12265 w 41113"/>
              <a:gd name="connsiteY14" fmla="*/ 10782 h 52620"/>
              <a:gd name="connsiteX15" fmla="*/ 8980 w 41113"/>
              <a:gd name="connsiteY15" fmla="*/ 23453 h 52620"/>
              <a:gd name="connsiteX16" fmla="*/ 8980 w 41113"/>
              <a:gd name="connsiteY16" fmla="*/ 27441 h 52620"/>
              <a:gd name="connsiteX17" fmla="*/ 12382 w 41113"/>
              <a:gd name="connsiteY17" fmla="*/ 40111 h 52620"/>
              <a:gd name="connsiteX18" fmla="*/ 22119 w 41113"/>
              <a:gd name="connsiteY18" fmla="*/ 44804 h 52620"/>
              <a:gd name="connsiteX19" fmla="*/ 31856 w 41113"/>
              <a:gd name="connsiteY19" fmla="*/ 41636 h 52620"/>
              <a:gd name="connsiteX20" fmla="*/ 31856 w 41113"/>
              <a:gd name="connsiteY20" fmla="*/ 31664 h 52620"/>
              <a:gd name="connsiteX21" fmla="*/ 21298 w 41113"/>
              <a:gd name="connsiteY21" fmla="*/ 31664 h 52620"/>
              <a:gd name="connsiteX22" fmla="*/ 21298 w 41113"/>
              <a:gd name="connsiteY22" fmla="*/ 24978 h 52620"/>
              <a:gd name="connsiteX23" fmla="*/ 40772 w 41113"/>
              <a:gd name="connsiteY23" fmla="*/ 24978 h 5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113" h="52620">
                <a:moveTo>
                  <a:pt x="41007" y="45039"/>
                </a:moveTo>
                <a:cubicBezTo>
                  <a:pt x="39001" y="47549"/>
                  <a:pt x="36314" y="49426"/>
                  <a:pt x="33264" y="50435"/>
                </a:cubicBezTo>
                <a:cubicBezTo>
                  <a:pt x="29756" y="51796"/>
                  <a:pt x="26002" y="52441"/>
                  <a:pt x="22236" y="52312"/>
                </a:cubicBezTo>
                <a:cubicBezTo>
                  <a:pt x="18142" y="52512"/>
                  <a:pt x="14071" y="51538"/>
                  <a:pt x="10504" y="49497"/>
                </a:cubicBezTo>
                <a:cubicBezTo>
                  <a:pt x="7173" y="47573"/>
                  <a:pt x="4510" y="44663"/>
                  <a:pt x="2879" y="41167"/>
                </a:cubicBezTo>
                <a:cubicBezTo>
                  <a:pt x="1002" y="37202"/>
                  <a:pt x="5" y="32885"/>
                  <a:pt x="-54" y="28497"/>
                </a:cubicBezTo>
                <a:lnTo>
                  <a:pt x="-54" y="24508"/>
                </a:lnTo>
                <a:cubicBezTo>
                  <a:pt x="-464" y="17962"/>
                  <a:pt x="1530" y="11487"/>
                  <a:pt x="5577" y="6325"/>
                </a:cubicBezTo>
                <a:cubicBezTo>
                  <a:pt x="9484" y="1902"/>
                  <a:pt x="15174" y="-515"/>
                  <a:pt x="21063" y="-245"/>
                </a:cubicBezTo>
                <a:cubicBezTo>
                  <a:pt x="25978" y="-550"/>
                  <a:pt x="30835" y="998"/>
                  <a:pt x="34671" y="4096"/>
                </a:cubicBezTo>
                <a:cubicBezTo>
                  <a:pt x="38085" y="7111"/>
                  <a:pt x="40221" y="11299"/>
                  <a:pt x="40655" y="15827"/>
                </a:cubicBezTo>
                <a:lnTo>
                  <a:pt x="31973" y="15827"/>
                </a:lnTo>
                <a:cubicBezTo>
                  <a:pt x="31739" y="10395"/>
                  <a:pt x="27128" y="6172"/>
                  <a:pt x="21696" y="6418"/>
                </a:cubicBezTo>
                <a:cubicBezTo>
                  <a:pt x="21568" y="6418"/>
                  <a:pt x="21427" y="6430"/>
                  <a:pt x="21298" y="6442"/>
                </a:cubicBezTo>
                <a:cubicBezTo>
                  <a:pt x="17743" y="6254"/>
                  <a:pt x="14341" y="7885"/>
                  <a:pt x="12265" y="10782"/>
                </a:cubicBezTo>
                <a:cubicBezTo>
                  <a:pt x="9789" y="14525"/>
                  <a:pt x="8639" y="18983"/>
                  <a:pt x="8980" y="23453"/>
                </a:cubicBezTo>
                <a:lnTo>
                  <a:pt x="8980" y="27441"/>
                </a:lnTo>
                <a:cubicBezTo>
                  <a:pt x="8745" y="31923"/>
                  <a:pt x="9930" y="36357"/>
                  <a:pt x="12382" y="40111"/>
                </a:cubicBezTo>
                <a:cubicBezTo>
                  <a:pt x="14669" y="43162"/>
                  <a:pt x="18306" y="44921"/>
                  <a:pt x="22119" y="44804"/>
                </a:cubicBezTo>
                <a:cubicBezTo>
                  <a:pt x="25662" y="45179"/>
                  <a:pt x="29205" y="44030"/>
                  <a:pt x="31856" y="41636"/>
                </a:cubicBezTo>
                <a:lnTo>
                  <a:pt x="31856" y="31664"/>
                </a:lnTo>
                <a:lnTo>
                  <a:pt x="21298" y="31664"/>
                </a:lnTo>
                <a:lnTo>
                  <a:pt x="21298" y="24978"/>
                </a:lnTo>
                <a:lnTo>
                  <a:pt x="40772" y="24978"/>
                </a:lnTo>
                <a:close/>
              </a:path>
            </a:pathLst>
          </a:custGeom>
          <a:solidFill>
            <a:srgbClr val="FFFFFF"/>
          </a:solidFill>
          <a:ln w="1171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269AAB2-019A-4E8B-8A09-A7F26A08EBC3}"/>
              </a:ext>
            </a:extLst>
          </p:cNvPr>
          <p:cNvSpPr/>
          <p:nvPr/>
        </p:nvSpPr>
        <p:spPr>
          <a:xfrm>
            <a:off x="9818892" y="3084752"/>
            <a:ext cx="38307" cy="51886"/>
          </a:xfrm>
          <a:custGeom>
            <a:avLst/>
            <a:gdLst>
              <a:gd name="connsiteX0" fmla="*/ 38167 w 38307"/>
              <a:gd name="connsiteY0" fmla="*/ -283 h 51886"/>
              <a:gd name="connsiteX1" fmla="*/ 38167 w 38307"/>
              <a:gd name="connsiteY1" fmla="*/ 33973 h 51886"/>
              <a:gd name="connsiteX2" fmla="*/ 32888 w 38307"/>
              <a:gd name="connsiteY2" fmla="*/ 46878 h 51886"/>
              <a:gd name="connsiteX3" fmla="*/ 19162 w 38307"/>
              <a:gd name="connsiteY3" fmla="*/ 51570 h 51886"/>
              <a:gd name="connsiteX4" fmla="*/ 5201 w 38307"/>
              <a:gd name="connsiteY4" fmla="*/ 46995 h 51886"/>
              <a:gd name="connsiteX5" fmla="*/ -78 w 38307"/>
              <a:gd name="connsiteY5" fmla="*/ 33973 h 51886"/>
              <a:gd name="connsiteX6" fmla="*/ -78 w 38307"/>
              <a:gd name="connsiteY6" fmla="*/ -283 h 51886"/>
              <a:gd name="connsiteX7" fmla="*/ 8721 w 38307"/>
              <a:gd name="connsiteY7" fmla="*/ -283 h 51886"/>
              <a:gd name="connsiteX8" fmla="*/ 8721 w 38307"/>
              <a:gd name="connsiteY8" fmla="*/ 33973 h 51886"/>
              <a:gd name="connsiteX9" fmla="*/ 11419 w 38307"/>
              <a:gd name="connsiteY9" fmla="*/ 41716 h 51886"/>
              <a:gd name="connsiteX10" fmla="*/ 19162 w 38307"/>
              <a:gd name="connsiteY10" fmla="*/ 44531 h 51886"/>
              <a:gd name="connsiteX11" fmla="*/ 29369 w 38307"/>
              <a:gd name="connsiteY11" fmla="*/ 33739 h 51886"/>
              <a:gd name="connsiteX12" fmla="*/ 29369 w 38307"/>
              <a:gd name="connsiteY12" fmla="*/ -283 h 5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07" h="51886">
                <a:moveTo>
                  <a:pt x="38167" y="-283"/>
                </a:moveTo>
                <a:lnTo>
                  <a:pt x="38167" y="33973"/>
                </a:lnTo>
                <a:cubicBezTo>
                  <a:pt x="38484" y="38854"/>
                  <a:pt x="36537" y="43616"/>
                  <a:pt x="32888" y="46878"/>
                </a:cubicBezTo>
                <a:cubicBezTo>
                  <a:pt x="29099" y="50163"/>
                  <a:pt x="24171" y="51840"/>
                  <a:pt x="19162" y="51570"/>
                </a:cubicBezTo>
                <a:cubicBezTo>
                  <a:pt x="14094" y="51864"/>
                  <a:pt x="9108" y="50233"/>
                  <a:pt x="5201" y="46995"/>
                </a:cubicBezTo>
                <a:cubicBezTo>
                  <a:pt x="1565" y="43675"/>
                  <a:pt x="-371" y="38889"/>
                  <a:pt x="-78" y="33973"/>
                </a:cubicBezTo>
                <a:lnTo>
                  <a:pt x="-78" y="-283"/>
                </a:lnTo>
                <a:lnTo>
                  <a:pt x="8721" y="-283"/>
                </a:lnTo>
                <a:lnTo>
                  <a:pt x="8721" y="33973"/>
                </a:lnTo>
                <a:cubicBezTo>
                  <a:pt x="8451" y="36824"/>
                  <a:pt x="9437" y="39651"/>
                  <a:pt x="11419" y="41716"/>
                </a:cubicBezTo>
                <a:cubicBezTo>
                  <a:pt x="13484" y="43710"/>
                  <a:pt x="16300" y="44743"/>
                  <a:pt x="19162" y="44531"/>
                </a:cubicBezTo>
                <a:cubicBezTo>
                  <a:pt x="25966" y="44531"/>
                  <a:pt x="29369" y="40895"/>
                  <a:pt x="29369" y="33739"/>
                </a:cubicBezTo>
                <a:lnTo>
                  <a:pt x="29369" y="-283"/>
                </a:lnTo>
                <a:close/>
              </a:path>
            </a:pathLst>
          </a:custGeom>
          <a:solidFill>
            <a:srgbClr val="FFFFFF"/>
          </a:solidFill>
          <a:ln w="1171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8C6A8F1-7DB6-41F9-A8FE-0D14392AD44A}"/>
              </a:ext>
            </a:extLst>
          </p:cNvPr>
          <p:cNvSpPr/>
          <p:nvPr/>
        </p:nvSpPr>
        <p:spPr>
          <a:xfrm>
            <a:off x="9863969" y="3083674"/>
            <a:ext cx="38363" cy="52959"/>
          </a:xfrm>
          <a:custGeom>
            <a:avLst/>
            <a:gdLst>
              <a:gd name="connsiteX0" fmla="*/ 29223 w 38363"/>
              <a:gd name="connsiteY0" fmla="*/ 38923 h 52959"/>
              <a:gd name="connsiteX1" fmla="*/ 26876 w 38363"/>
              <a:gd name="connsiteY1" fmla="*/ 33644 h 52959"/>
              <a:gd name="connsiteX2" fmla="*/ 18312 w 38363"/>
              <a:gd name="connsiteY2" fmla="*/ 29890 h 52959"/>
              <a:gd name="connsiteX3" fmla="*/ 8458 w 38363"/>
              <a:gd name="connsiteY3" fmla="*/ 25783 h 52959"/>
              <a:gd name="connsiteX4" fmla="*/ 1419 w 38363"/>
              <a:gd name="connsiteY4" fmla="*/ 14052 h 52959"/>
              <a:gd name="connsiteX5" fmla="*/ 6581 w 38363"/>
              <a:gd name="connsiteY5" fmla="*/ 3846 h 52959"/>
              <a:gd name="connsiteX6" fmla="*/ 19720 w 38363"/>
              <a:gd name="connsiteY6" fmla="*/ -261 h 52959"/>
              <a:gd name="connsiteX7" fmla="*/ 29223 w 38363"/>
              <a:gd name="connsiteY7" fmla="*/ 1851 h 52959"/>
              <a:gd name="connsiteX8" fmla="*/ 38021 w 38363"/>
              <a:gd name="connsiteY8" fmla="*/ 15460 h 52959"/>
              <a:gd name="connsiteX9" fmla="*/ 29223 w 38363"/>
              <a:gd name="connsiteY9" fmla="*/ 15460 h 52959"/>
              <a:gd name="connsiteX10" fmla="*/ 26876 w 38363"/>
              <a:gd name="connsiteY10" fmla="*/ 9125 h 52959"/>
              <a:gd name="connsiteX11" fmla="*/ 12681 w 38363"/>
              <a:gd name="connsiteY11" fmla="*/ 9125 h 52959"/>
              <a:gd name="connsiteX12" fmla="*/ 10335 w 38363"/>
              <a:gd name="connsiteY12" fmla="*/ 14404 h 52959"/>
              <a:gd name="connsiteX13" fmla="*/ 13033 w 38363"/>
              <a:gd name="connsiteY13" fmla="*/ 18979 h 52959"/>
              <a:gd name="connsiteX14" fmla="*/ 21597 w 38363"/>
              <a:gd name="connsiteY14" fmla="*/ 22616 h 52959"/>
              <a:gd name="connsiteX15" fmla="*/ 31100 w 38363"/>
              <a:gd name="connsiteY15" fmla="*/ 26722 h 52959"/>
              <a:gd name="connsiteX16" fmla="*/ 36496 w 38363"/>
              <a:gd name="connsiteY16" fmla="*/ 32001 h 52959"/>
              <a:gd name="connsiteX17" fmla="*/ 38256 w 38363"/>
              <a:gd name="connsiteY17" fmla="*/ 38806 h 52959"/>
              <a:gd name="connsiteX18" fmla="*/ 33329 w 38363"/>
              <a:gd name="connsiteY18" fmla="*/ 49012 h 52959"/>
              <a:gd name="connsiteX19" fmla="*/ 20072 w 38363"/>
              <a:gd name="connsiteY19" fmla="*/ 52649 h 52959"/>
              <a:gd name="connsiteX20" fmla="*/ 9631 w 38363"/>
              <a:gd name="connsiteY20" fmla="*/ 50655 h 52959"/>
              <a:gd name="connsiteX21" fmla="*/ 2475 w 38363"/>
              <a:gd name="connsiteY21" fmla="*/ 45023 h 52959"/>
              <a:gd name="connsiteX22" fmla="*/ -106 w 38363"/>
              <a:gd name="connsiteY22" fmla="*/ 36577 h 52959"/>
              <a:gd name="connsiteX23" fmla="*/ 8810 w 38363"/>
              <a:gd name="connsiteY23" fmla="*/ 36577 h 52959"/>
              <a:gd name="connsiteX24" fmla="*/ 11625 w 38363"/>
              <a:gd name="connsiteY24" fmla="*/ 43381 h 52959"/>
              <a:gd name="connsiteX25" fmla="*/ 20072 w 38363"/>
              <a:gd name="connsiteY25" fmla="*/ 45727 h 52959"/>
              <a:gd name="connsiteX26" fmla="*/ 26994 w 38363"/>
              <a:gd name="connsiteY26" fmla="*/ 43850 h 52959"/>
              <a:gd name="connsiteX27" fmla="*/ 29223 w 38363"/>
              <a:gd name="connsiteY27" fmla="*/ 38923 h 5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363" h="52959">
                <a:moveTo>
                  <a:pt x="29223" y="38923"/>
                </a:moveTo>
                <a:cubicBezTo>
                  <a:pt x="29399" y="36882"/>
                  <a:pt x="28507" y="34887"/>
                  <a:pt x="26876" y="33644"/>
                </a:cubicBezTo>
                <a:cubicBezTo>
                  <a:pt x="24190" y="32025"/>
                  <a:pt x="21315" y="30770"/>
                  <a:pt x="18312" y="29890"/>
                </a:cubicBezTo>
                <a:cubicBezTo>
                  <a:pt x="14851" y="28998"/>
                  <a:pt x="11532" y="27614"/>
                  <a:pt x="8458" y="25783"/>
                </a:cubicBezTo>
                <a:cubicBezTo>
                  <a:pt x="4117" y="23484"/>
                  <a:pt x="1407" y="18968"/>
                  <a:pt x="1419" y="14052"/>
                </a:cubicBezTo>
                <a:cubicBezTo>
                  <a:pt x="1255" y="9981"/>
                  <a:pt x="3202" y="6121"/>
                  <a:pt x="6581" y="3846"/>
                </a:cubicBezTo>
                <a:cubicBezTo>
                  <a:pt x="10335" y="971"/>
                  <a:pt x="14992" y="-483"/>
                  <a:pt x="19720" y="-261"/>
                </a:cubicBezTo>
                <a:cubicBezTo>
                  <a:pt x="23005" y="-296"/>
                  <a:pt x="26255" y="420"/>
                  <a:pt x="29223" y="1851"/>
                </a:cubicBezTo>
                <a:cubicBezTo>
                  <a:pt x="34537" y="4303"/>
                  <a:pt x="37963" y="9606"/>
                  <a:pt x="38021" y="15460"/>
                </a:cubicBezTo>
                <a:lnTo>
                  <a:pt x="29223" y="15460"/>
                </a:lnTo>
                <a:cubicBezTo>
                  <a:pt x="29340" y="13114"/>
                  <a:pt x="28495" y="10826"/>
                  <a:pt x="26876" y="9125"/>
                </a:cubicBezTo>
                <a:cubicBezTo>
                  <a:pt x="22536" y="6403"/>
                  <a:pt x="17022" y="6403"/>
                  <a:pt x="12681" y="9125"/>
                </a:cubicBezTo>
                <a:cubicBezTo>
                  <a:pt x="11109" y="10415"/>
                  <a:pt x="10241" y="12375"/>
                  <a:pt x="10335" y="14404"/>
                </a:cubicBezTo>
                <a:cubicBezTo>
                  <a:pt x="10323" y="16316"/>
                  <a:pt x="11355" y="18064"/>
                  <a:pt x="13033" y="18979"/>
                </a:cubicBezTo>
                <a:cubicBezTo>
                  <a:pt x="15649" y="20692"/>
                  <a:pt x="18547" y="21924"/>
                  <a:pt x="21597" y="22616"/>
                </a:cubicBezTo>
                <a:cubicBezTo>
                  <a:pt x="24929" y="23566"/>
                  <a:pt x="28120" y="24951"/>
                  <a:pt x="31100" y="26722"/>
                </a:cubicBezTo>
                <a:cubicBezTo>
                  <a:pt x="33329" y="27977"/>
                  <a:pt x="35194" y="29796"/>
                  <a:pt x="36496" y="32001"/>
                </a:cubicBezTo>
                <a:cubicBezTo>
                  <a:pt x="37658" y="34078"/>
                  <a:pt x="38256" y="36424"/>
                  <a:pt x="38256" y="38806"/>
                </a:cubicBezTo>
                <a:cubicBezTo>
                  <a:pt x="38315" y="42794"/>
                  <a:pt x="36484" y="46572"/>
                  <a:pt x="33329" y="49012"/>
                </a:cubicBezTo>
                <a:cubicBezTo>
                  <a:pt x="29410" y="51617"/>
                  <a:pt x="24765" y="52883"/>
                  <a:pt x="20072" y="52649"/>
                </a:cubicBezTo>
                <a:cubicBezTo>
                  <a:pt x="16494" y="52708"/>
                  <a:pt x="12939" y="52039"/>
                  <a:pt x="9631" y="50655"/>
                </a:cubicBezTo>
                <a:cubicBezTo>
                  <a:pt x="6804" y="49411"/>
                  <a:pt x="4352" y="47475"/>
                  <a:pt x="2475" y="45023"/>
                </a:cubicBezTo>
                <a:cubicBezTo>
                  <a:pt x="762" y="42536"/>
                  <a:pt x="-130" y="39592"/>
                  <a:pt x="-106" y="36577"/>
                </a:cubicBezTo>
                <a:lnTo>
                  <a:pt x="8810" y="36577"/>
                </a:lnTo>
                <a:cubicBezTo>
                  <a:pt x="8728" y="39146"/>
                  <a:pt x="9748" y="41621"/>
                  <a:pt x="11625" y="43381"/>
                </a:cubicBezTo>
                <a:cubicBezTo>
                  <a:pt x="14089" y="45105"/>
                  <a:pt x="17069" y="45938"/>
                  <a:pt x="20072" y="45727"/>
                </a:cubicBezTo>
                <a:cubicBezTo>
                  <a:pt x="22524" y="45845"/>
                  <a:pt x="24941" y="45188"/>
                  <a:pt x="26994" y="43850"/>
                </a:cubicBezTo>
                <a:cubicBezTo>
                  <a:pt x="28484" y="42654"/>
                  <a:pt x="29305" y="40823"/>
                  <a:pt x="29223" y="38923"/>
                </a:cubicBezTo>
                <a:close/>
              </a:path>
            </a:pathLst>
          </a:custGeom>
          <a:solidFill>
            <a:srgbClr val="FFFFFF"/>
          </a:solidFill>
          <a:ln w="1171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30EA9A2-3815-48E9-B7B5-C26A836677FB}"/>
              </a:ext>
            </a:extLst>
          </p:cNvPr>
          <p:cNvSpPr/>
          <p:nvPr/>
        </p:nvSpPr>
        <p:spPr>
          <a:xfrm>
            <a:off x="9906438" y="3084752"/>
            <a:ext cx="40708" cy="51149"/>
          </a:xfrm>
          <a:custGeom>
            <a:avLst/>
            <a:gdLst>
              <a:gd name="connsiteX0" fmla="*/ 40708 w 40708"/>
              <a:gd name="connsiteY0" fmla="*/ 7156 h 51149"/>
              <a:gd name="connsiteX1" fmla="*/ 24754 w 40708"/>
              <a:gd name="connsiteY1" fmla="*/ 7156 h 51149"/>
              <a:gd name="connsiteX2" fmla="*/ 24754 w 40708"/>
              <a:gd name="connsiteY2" fmla="*/ 51150 h 51149"/>
              <a:gd name="connsiteX3" fmla="*/ 15838 w 40708"/>
              <a:gd name="connsiteY3" fmla="*/ 51150 h 51149"/>
              <a:gd name="connsiteX4" fmla="*/ 15838 w 40708"/>
              <a:gd name="connsiteY4" fmla="*/ 7156 h 51149"/>
              <a:gd name="connsiteX5" fmla="*/ 0 w 40708"/>
              <a:gd name="connsiteY5" fmla="*/ 7156 h 51149"/>
              <a:gd name="connsiteX6" fmla="*/ 0 w 40708"/>
              <a:gd name="connsiteY6" fmla="*/ 0 h 51149"/>
              <a:gd name="connsiteX7" fmla="*/ 40708 w 40708"/>
              <a:gd name="connsiteY7" fmla="*/ 0 h 51149"/>
              <a:gd name="connsiteX8" fmla="*/ 40708 w 40708"/>
              <a:gd name="connsiteY8" fmla="*/ 7156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08" h="51149">
                <a:moveTo>
                  <a:pt x="40708" y="7156"/>
                </a:moveTo>
                <a:lnTo>
                  <a:pt x="24754" y="7156"/>
                </a:lnTo>
                <a:lnTo>
                  <a:pt x="24754" y="51150"/>
                </a:lnTo>
                <a:lnTo>
                  <a:pt x="15838" y="51150"/>
                </a:lnTo>
                <a:lnTo>
                  <a:pt x="15838" y="7156"/>
                </a:lnTo>
                <a:lnTo>
                  <a:pt x="0" y="7156"/>
                </a:lnTo>
                <a:lnTo>
                  <a:pt x="0" y="0"/>
                </a:lnTo>
                <a:lnTo>
                  <a:pt x="40708" y="0"/>
                </a:lnTo>
                <a:lnTo>
                  <a:pt x="40708" y="7156"/>
                </a:lnTo>
                <a:close/>
              </a:path>
            </a:pathLst>
          </a:custGeom>
          <a:solidFill>
            <a:srgbClr val="FFFFFF"/>
          </a:solidFill>
          <a:ln w="1171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1DBD298-34E9-4E6A-824C-6A9626C16AA2}"/>
              </a:ext>
            </a:extLst>
          </p:cNvPr>
          <p:cNvSpPr/>
          <p:nvPr/>
        </p:nvSpPr>
        <p:spPr>
          <a:xfrm>
            <a:off x="9945152" y="3084517"/>
            <a:ext cx="46574" cy="51266"/>
          </a:xfrm>
          <a:custGeom>
            <a:avLst/>
            <a:gdLst>
              <a:gd name="connsiteX0" fmla="*/ 15614 w 46574"/>
              <a:gd name="connsiteY0" fmla="*/ 32096 h 51266"/>
              <a:gd name="connsiteX1" fmla="*/ 30161 w 46574"/>
              <a:gd name="connsiteY1" fmla="*/ 32096 h 51266"/>
              <a:gd name="connsiteX2" fmla="*/ 22887 w 46574"/>
              <a:gd name="connsiteY2" fmla="*/ 10862 h 51266"/>
              <a:gd name="connsiteX3" fmla="*/ 32976 w 46574"/>
              <a:gd name="connsiteY3" fmla="*/ 39252 h 51266"/>
              <a:gd name="connsiteX4" fmla="*/ 13267 w 46574"/>
              <a:gd name="connsiteY4" fmla="*/ 39252 h 51266"/>
              <a:gd name="connsiteX5" fmla="*/ 9044 w 46574"/>
              <a:gd name="connsiteY5" fmla="*/ 50984 h 51266"/>
              <a:gd name="connsiteX6" fmla="*/ -107 w 46574"/>
              <a:gd name="connsiteY6" fmla="*/ 50984 h 51266"/>
              <a:gd name="connsiteX7" fmla="*/ 19015 w 46574"/>
              <a:gd name="connsiteY7" fmla="*/ -283 h 51266"/>
              <a:gd name="connsiteX8" fmla="*/ 26993 w 46574"/>
              <a:gd name="connsiteY8" fmla="*/ -283 h 51266"/>
              <a:gd name="connsiteX9" fmla="*/ 46468 w 46574"/>
              <a:gd name="connsiteY9" fmla="*/ 50984 h 51266"/>
              <a:gd name="connsiteX10" fmla="*/ 37200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614" y="32096"/>
                </a:moveTo>
                <a:lnTo>
                  <a:pt x="30161" y="32096"/>
                </a:lnTo>
                <a:lnTo>
                  <a:pt x="22887" y="10862"/>
                </a:lnTo>
                <a:close/>
                <a:moveTo>
                  <a:pt x="32976" y="39252"/>
                </a:moveTo>
                <a:lnTo>
                  <a:pt x="13267" y="39252"/>
                </a:lnTo>
                <a:lnTo>
                  <a:pt x="9044" y="50984"/>
                </a:lnTo>
                <a:lnTo>
                  <a:pt x="-107" y="50984"/>
                </a:lnTo>
                <a:lnTo>
                  <a:pt x="19015" y="-283"/>
                </a:lnTo>
                <a:lnTo>
                  <a:pt x="26993" y="-283"/>
                </a:lnTo>
                <a:lnTo>
                  <a:pt x="46468" y="50984"/>
                </a:lnTo>
                <a:lnTo>
                  <a:pt x="37200" y="50984"/>
                </a:lnTo>
                <a:close/>
              </a:path>
            </a:pathLst>
          </a:custGeom>
          <a:solidFill>
            <a:srgbClr val="FFFFFF"/>
          </a:solidFill>
          <a:ln w="1171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0281B6B-F6FA-4970-89C0-A8A19EF40988}"/>
              </a:ext>
            </a:extLst>
          </p:cNvPr>
          <p:cNvSpPr/>
          <p:nvPr/>
        </p:nvSpPr>
        <p:spPr>
          <a:xfrm>
            <a:off x="8763199" y="4039230"/>
            <a:ext cx="32144" cy="51149"/>
          </a:xfrm>
          <a:custGeom>
            <a:avLst/>
            <a:gdLst>
              <a:gd name="connsiteX0" fmla="*/ 8916 w 32144"/>
              <a:gd name="connsiteY0" fmla="*/ 43993 h 51149"/>
              <a:gd name="connsiteX1" fmla="*/ 32144 w 32144"/>
              <a:gd name="connsiteY1" fmla="*/ 43993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3993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3993"/>
                </a:moveTo>
                <a:lnTo>
                  <a:pt x="32144" y="43993"/>
                </a:lnTo>
                <a:lnTo>
                  <a:pt x="32144" y="51150"/>
                </a:lnTo>
                <a:lnTo>
                  <a:pt x="0" y="51150"/>
                </a:lnTo>
                <a:lnTo>
                  <a:pt x="0" y="0"/>
                </a:lnTo>
                <a:lnTo>
                  <a:pt x="8916" y="0"/>
                </a:lnTo>
                <a:lnTo>
                  <a:pt x="8916" y="43993"/>
                </a:lnTo>
                <a:close/>
              </a:path>
            </a:pathLst>
          </a:custGeom>
          <a:solidFill>
            <a:srgbClr val="FFFFFF"/>
          </a:solidFill>
          <a:ln w="1171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D183805-3EED-44DB-AECF-0039ABD67E05}"/>
              </a:ext>
            </a:extLst>
          </p:cNvPr>
          <p:cNvSpPr/>
          <p:nvPr/>
        </p:nvSpPr>
        <p:spPr>
          <a:xfrm>
            <a:off x="8798042" y="4039113"/>
            <a:ext cx="47160" cy="51149"/>
          </a:xfrm>
          <a:custGeom>
            <a:avLst/>
            <a:gdLst>
              <a:gd name="connsiteX0" fmla="*/ 15848 w 47160"/>
              <a:gd name="connsiteY0" fmla="*/ 31979 h 51149"/>
              <a:gd name="connsiteX1" fmla="*/ 30630 w 47160"/>
              <a:gd name="connsiteY1" fmla="*/ 31979 h 51149"/>
              <a:gd name="connsiteX2" fmla="*/ 23239 w 47160"/>
              <a:gd name="connsiteY2" fmla="*/ 10745 h 51149"/>
              <a:gd name="connsiteX3" fmla="*/ 33211 w 47160"/>
              <a:gd name="connsiteY3" fmla="*/ 39135 h 51149"/>
              <a:gd name="connsiteX4" fmla="*/ 13385 w 47160"/>
              <a:gd name="connsiteY4" fmla="*/ 39135 h 51149"/>
              <a:gd name="connsiteX5" fmla="*/ 9278 w 47160"/>
              <a:gd name="connsiteY5" fmla="*/ 50867 h 51149"/>
              <a:gd name="connsiteX6" fmla="*/ -107 w 47160"/>
              <a:gd name="connsiteY6" fmla="*/ 50867 h 51149"/>
              <a:gd name="connsiteX7" fmla="*/ 19250 w 47160"/>
              <a:gd name="connsiteY7" fmla="*/ -283 h 51149"/>
              <a:gd name="connsiteX8" fmla="*/ 27580 w 47160"/>
              <a:gd name="connsiteY8" fmla="*/ -283 h 51149"/>
              <a:gd name="connsiteX9" fmla="*/ 47054 w 47160"/>
              <a:gd name="connsiteY9" fmla="*/ 50867 h 51149"/>
              <a:gd name="connsiteX10" fmla="*/ 37669 w 47160"/>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60" h="51149">
                <a:moveTo>
                  <a:pt x="15848" y="31979"/>
                </a:moveTo>
                <a:lnTo>
                  <a:pt x="30630" y="31979"/>
                </a:lnTo>
                <a:lnTo>
                  <a:pt x="23239" y="10745"/>
                </a:lnTo>
                <a:close/>
                <a:moveTo>
                  <a:pt x="33211" y="39135"/>
                </a:moveTo>
                <a:lnTo>
                  <a:pt x="13385" y="39135"/>
                </a:lnTo>
                <a:lnTo>
                  <a:pt x="9278" y="50867"/>
                </a:lnTo>
                <a:lnTo>
                  <a:pt x="-107" y="50867"/>
                </a:lnTo>
                <a:lnTo>
                  <a:pt x="19250" y="-283"/>
                </a:lnTo>
                <a:lnTo>
                  <a:pt x="27580" y="-283"/>
                </a:lnTo>
                <a:lnTo>
                  <a:pt x="47054" y="50867"/>
                </a:lnTo>
                <a:lnTo>
                  <a:pt x="37669" y="50867"/>
                </a:lnTo>
                <a:close/>
              </a:path>
            </a:pathLst>
          </a:custGeom>
          <a:solidFill>
            <a:srgbClr val="FFFFFF"/>
          </a:solidFill>
          <a:ln w="1171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5A8400C-8D98-4911-AA0E-38884F626EE1}"/>
              </a:ext>
            </a:extLst>
          </p:cNvPr>
          <p:cNvSpPr/>
          <p:nvPr/>
        </p:nvSpPr>
        <p:spPr>
          <a:xfrm>
            <a:off x="8850834" y="4039207"/>
            <a:ext cx="38713" cy="51173"/>
          </a:xfrm>
          <a:custGeom>
            <a:avLst/>
            <a:gdLst>
              <a:gd name="connsiteX0" fmla="*/ 8692 w 38713"/>
              <a:gd name="connsiteY0" fmla="*/ 24025 h 51173"/>
              <a:gd name="connsiteX1" fmla="*/ 17960 w 38713"/>
              <a:gd name="connsiteY1" fmla="*/ 24025 h 51173"/>
              <a:gd name="connsiteX2" fmla="*/ 24881 w 38713"/>
              <a:gd name="connsiteY2" fmla="*/ 21914 h 51173"/>
              <a:gd name="connsiteX3" fmla="*/ 27462 w 38713"/>
              <a:gd name="connsiteY3" fmla="*/ 15578 h 51173"/>
              <a:gd name="connsiteX4" fmla="*/ 25116 w 38713"/>
              <a:gd name="connsiteY4" fmla="*/ 9243 h 51173"/>
              <a:gd name="connsiteX5" fmla="*/ 18077 w 38713"/>
              <a:gd name="connsiteY5" fmla="*/ 6897 h 51173"/>
              <a:gd name="connsiteX6" fmla="*/ 8692 w 38713"/>
              <a:gd name="connsiteY6" fmla="*/ 6897 h 51173"/>
              <a:gd name="connsiteX7" fmla="*/ 18546 w 38713"/>
              <a:gd name="connsiteY7" fmla="*/ 31181 h 51173"/>
              <a:gd name="connsiteX8" fmla="*/ 8692 w 38713"/>
              <a:gd name="connsiteY8" fmla="*/ 31181 h 51173"/>
              <a:gd name="connsiteX9" fmla="*/ 8692 w 38713"/>
              <a:gd name="connsiteY9" fmla="*/ 50891 h 51173"/>
              <a:gd name="connsiteX10" fmla="*/ -107 w 38713"/>
              <a:gd name="connsiteY10" fmla="*/ 50891 h 51173"/>
              <a:gd name="connsiteX11" fmla="*/ -107 w 38713"/>
              <a:gd name="connsiteY11" fmla="*/ -259 h 51173"/>
              <a:gd name="connsiteX12" fmla="*/ 17960 w 38713"/>
              <a:gd name="connsiteY12" fmla="*/ -259 h 51173"/>
              <a:gd name="connsiteX13" fmla="*/ 31568 w 38713"/>
              <a:gd name="connsiteY13" fmla="*/ 3612 h 51173"/>
              <a:gd name="connsiteX14" fmla="*/ 36261 w 38713"/>
              <a:gd name="connsiteY14" fmla="*/ 15344 h 51173"/>
              <a:gd name="connsiteX15" fmla="*/ 33915 w 38713"/>
              <a:gd name="connsiteY15" fmla="*/ 23908 h 51173"/>
              <a:gd name="connsiteX16" fmla="*/ 26876 w 38713"/>
              <a:gd name="connsiteY16" fmla="*/ 29304 h 51173"/>
              <a:gd name="connsiteX17" fmla="*/ 38607 w 38713"/>
              <a:gd name="connsiteY17" fmla="*/ 50538 h 51173"/>
              <a:gd name="connsiteX18" fmla="*/ 38607 w 38713"/>
              <a:gd name="connsiteY18" fmla="*/ 50538 h 51173"/>
              <a:gd name="connsiteX19" fmla="*/ 29105 w 38713"/>
              <a:gd name="connsiteY19" fmla="*/ 50538 h 5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13" h="51173">
                <a:moveTo>
                  <a:pt x="8692" y="24025"/>
                </a:moveTo>
                <a:lnTo>
                  <a:pt x="17960" y="24025"/>
                </a:lnTo>
                <a:cubicBezTo>
                  <a:pt x="20447" y="24142"/>
                  <a:pt x="22887" y="23392"/>
                  <a:pt x="24881" y="21914"/>
                </a:cubicBezTo>
                <a:cubicBezTo>
                  <a:pt x="26665" y="20306"/>
                  <a:pt x="27615" y="17972"/>
                  <a:pt x="27462" y="15578"/>
                </a:cubicBezTo>
                <a:cubicBezTo>
                  <a:pt x="27638" y="13220"/>
                  <a:pt x="26782" y="10909"/>
                  <a:pt x="25116" y="9243"/>
                </a:cubicBezTo>
                <a:cubicBezTo>
                  <a:pt x="23192" y="7531"/>
                  <a:pt x="20646" y="6674"/>
                  <a:pt x="18077" y="6897"/>
                </a:cubicBezTo>
                <a:lnTo>
                  <a:pt x="8692" y="6897"/>
                </a:lnTo>
                <a:close/>
                <a:moveTo>
                  <a:pt x="18546" y="31181"/>
                </a:moveTo>
                <a:lnTo>
                  <a:pt x="8692" y="31181"/>
                </a:lnTo>
                <a:lnTo>
                  <a:pt x="8692" y="50891"/>
                </a:lnTo>
                <a:lnTo>
                  <a:pt x="-107" y="50891"/>
                </a:lnTo>
                <a:lnTo>
                  <a:pt x="-107" y="-259"/>
                </a:lnTo>
                <a:lnTo>
                  <a:pt x="17960" y="-259"/>
                </a:lnTo>
                <a:cubicBezTo>
                  <a:pt x="22793" y="-482"/>
                  <a:pt x="27568" y="879"/>
                  <a:pt x="31568" y="3612"/>
                </a:cubicBezTo>
                <a:cubicBezTo>
                  <a:pt x="34841" y="6604"/>
                  <a:pt x="36566" y="10921"/>
                  <a:pt x="36261" y="15344"/>
                </a:cubicBezTo>
                <a:cubicBezTo>
                  <a:pt x="36413" y="18371"/>
                  <a:pt x="35592" y="21374"/>
                  <a:pt x="33915" y="23908"/>
                </a:cubicBezTo>
                <a:cubicBezTo>
                  <a:pt x="32167" y="26371"/>
                  <a:pt x="29715" y="28260"/>
                  <a:pt x="26876" y="29304"/>
                </a:cubicBezTo>
                <a:lnTo>
                  <a:pt x="38607" y="50538"/>
                </a:lnTo>
                <a:lnTo>
                  <a:pt x="38607" y="50538"/>
                </a:lnTo>
                <a:lnTo>
                  <a:pt x="29105" y="50538"/>
                </a:lnTo>
                <a:close/>
              </a:path>
            </a:pathLst>
          </a:custGeom>
          <a:solidFill>
            <a:srgbClr val="FFFFFF"/>
          </a:solidFill>
          <a:ln w="1171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1E30E88-D8D6-4D4D-B6B6-7E513CB8EA39}"/>
              </a:ext>
            </a:extLst>
          </p:cNvPr>
          <p:cNvSpPr/>
          <p:nvPr/>
        </p:nvSpPr>
        <p:spPr>
          <a:xfrm>
            <a:off x="8895766" y="4039230"/>
            <a:ext cx="40591" cy="51149"/>
          </a:xfrm>
          <a:custGeom>
            <a:avLst/>
            <a:gdLst>
              <a:gd name="connsiteX0" fmla="*/ 40591 w 40591"/>
              <a:gd name="connsiteY0" fmla="*/ 51150 h 51149"/>
              <a:gd name="connsiteX1" fmla="*/ 31793 w 40591"/>
              <a:gd name="connsiteY1" fmla="*/ 51150 h 51149"/>
              <a:gd name="connsiteX2" fmla="*/ 8799 w 40591"/>
              <a:gd name="connsiteY2" fmla="*/ 14782 h 51149"/>
              <a:gd name="connsiteX3" fmla="*/ 8799 w 40591"/>
              <a:gd name="connsiteY3" fmla="*/ 51150 h 51149"/>
              <a:gd name="connsiteX4" fmla="*/ 0 w 40591"/>
              <a:gd name="connsiteY4" fmla="*/ 51150 h 51149"/>
              <a:gd name="connsiteX5" fmla="*/ 0 w 40591"/>
              <a:gd name="connsiteY5" fmla="*/ 0 h 51149"/>
              <a:gd name="connsiteX6" fmla="*/ 8799 w 40591"/>
              <a:gd name="connsiteY6" fmla="*/ 0 h 51149"/>
              <a:gd name="connsiteX7" fmla="*/ 31793 w 40591"/>
              <a:gd name="connsiteY7" fmla="*/ 36368 h 51149"/>
              <a:gd name="connsiteX8" fmla="*/ 31793 w 40591"/>
              <a:gd name="connsiteY8" fmla="*/ 0 h 51149"/>
              <a:gd name="connsiteX9" fmla="*/ 40591 w 40591"/>
              <a:gd name="connsiteY9" fmla="*/ 0 h 51149"/>
              <a:gd name="connsiteX10" fmla="*/ 40591 w 40591"/>
              <a:gd name="connsiteY10" fmla="*/ 5115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91" h="51149">
                <a:moveTo>
                  <a:pt x="40591" y="51150"/>
                </a:moveTo>
                <a:lnTo>
                  <a:pt x="31793" y="51150"/>
                </a:lnTo>
                <a:lnTo>
                  <a:pt x="8799" y="14782"/>
                </a:lnTo>
                <a:lnTo>
                  <a:pt x="8799" y="51150"/>
                </a:lnTo>
                <a:lnTo>
                  <a:pt x="0" y="51150"/>
                </a:lnTo>
                <a:lnTo>
                  <a:pt x="0" y="0"/>
                </a:lnTo>
                <a:lnTo>
                  <a:pt x="8799" y="0"/>
                </a:lnTo>
                <a:lnTo>
                  <a:pt x="31793" y="36368"/>
                </a:lnTo>
                <a:lnTo>
                  <a:pt x="31793" y="0"/>
                </a:lnTo>
                <a:lnTo>
                  <a:pt x="40591" y="0"/>
                </a:lnTo>
                <a:lnTo>
                  <a:pt x="40591" y="51150"/>
                </a:lnTo>
                <a:close/>
              </a:path>
            </a:pathLst>
          </a:custGeom>
          <a:solidFill>
            <a:srgbClr val="FFFFFF"/>
          </a:solidFill>
          <a:ln w="1171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914536B-A1C0-4070-9D96-1636B7C2EC7B}"/>
              </a:ext>
            </a:extLst>
          </p:cNvPr>
          <p:cNvSpPr/>
          <p:nvPr/>
        </p:nvSpPr>
        <p:spPr>
          <a:xfrm>
            <a:off x="8943044" y="4039113"/>
            <a:ext cx="46808" cy="51149"/>
          </a:xfrm>
          <a:custGeom>
            <a:avLst/>
            <a:gdLst>
              <a:gd name="connsiteX0" fmla="*/ 15731 w 46808"/>
              <a:gd name="connsiteY0" fmla="*/ 31979 h 51149"/>
              <a:gd name="connsiteX1" fmla="*/ 30513 w 46808"/>
              <a:gd name="connsiteY1" fmla="*/ 31979 h 51149"/>
              <a:gd name="connsiteX2" fmla="*/ 23122 w 46808"/>
              <a:gd name="connsiteY2" fmla="*/ 10745 h 51149"/>
              <a:gd name="connsiteX3" fmla="*/ 32976 w 46808"/>
              <a:gd name="connsiteY3" fmla="*/ 39135 h 51149"/>
              <a:gd name="connsiteX4" fmla="*/ 13150 w 46808"/>
              <a:gd name="connsiteY4" fmla="*/ 39135 h 51149"/>
              <a:gd name="connsiteX5" fmla="*/ 9044 w 46808"/>
              <a:gd name="connsiteY5" fmla="*/ 50867 h 51149"/>
              <a:gd name="connsiteX6" fmla="*/ -107 w 46808"/>
              <a:gd name="connsiteY6" fmla="*/ 50867 h 51149"/>
              <a:gd name="connsiteX7" fmla="*/ 19368 w 46808"/>
              <a:gd name="connsiteY7" fmla="*/ -283 h 51149"/>
              <a:gd name="connsiteX8" fmla="*/ 27345 w 46808"/>
              <a:gd name="connsiteY8" fmla="*/ -283 h 51149"/>
              <a:gd name="connsiteX9" fmla="*/ 46702 w 46808"/>
              <a:gd name="connsiteY9" fmla="*/ 50867 h 51149"/>
              <a:gd name="connsiteX10" fmla="*/ 37317 w 46808"/>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149">
                <a:moveTo>
                  <a:pt x="15731" y="31979"/>
                </a:moveTo>
                <a:lnTo>
                  <a:pt x="30513" y="31979"/>
                </a:lnTo>
                <a:lnTo>
                  <a:pt x="23122" y="10745"/>
                </a:lnTo>
                <a:close/>
                <a:moveTo>
                  <a:pt x="32976" y="39135"/>
                </a:moveTo>
                <a:lnTo>
                  <a:pt x="13150" y="39135"/>
                </a:lnTo>
                <a:lnTo>
                  <a:pt x="9044" y="50867"/>
                </a:lnTo>
                <a:lnTo>
                  <a:pt x="-107" y="50867"/>
                </a:lnTo>
                <a:lnTo>
                  <a:pt x="19368" y="-283"/>
                </a:lnTo>
                <a:lnTo>
                  <a:pt x="27345" y="-283"/>
                </a:lnTo>
                <a:lnTo>
                  <a:pt x="46702" y="50867"/>
                </a:lnTo>
                <a:lnTo>
                  <a:pt x="37317" y="50867"/>
                </a:lnTo>
                <a:close/>
              </a:path>
            </a:pathLst>
          </a:custGeom>
          <a:solidFill>
            <a:srgbClr val="FFFFFF"/>
          </a:solidFill>
          <a:ln w="1171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3D937F6-F108-4EC3-BA37-01AE624D6566}"/>
              </a:ext>
            </a:extLst>
          </p:cNvPr>
          <p:cNvSpPr/>
          <p:nvPr/>
        </p:nvSpPr>
        <p:spPr>
          <a:xfrm>
            <a:off x="8992898" y="4039091"/>
            <a:ext cx="40713" cy="52597"/>
          </a:xfrm>
          <a:custGeom>
            <a:avLst/>
            <a:gdLst>
              <a:gd name="connsiteX0" fmla="*/ 40607 w 40713"/>
              <a:gd name="connsiteY0" fmla="*/ 34348 h 52597"/>
              <a:gd name="connsiteX1" fmla="*/ 34741 w 40713"/>
              <a:gd name="connsiteY1" fmla="*/ 47135 h 52597"/>
              <a:gd name="connsiteX2" fmla="*/ 20429 w 40713"/>
              <a:gd name="connsiteY2" fmla="*/ 52297 h 52597"/>
              <a:gd name="connsiteX3" fmla="*/ 2597 w 40713"/>
              <a:gd name="connsiteY3" fmla="*/ 41152 h 52597"/>
              <a:gd name="connsiteX4" fmla="*/ -101 w 40713"/>
              <a:gd name="connsiteY4" fmla="*/ 28716 h 52597"/>
              <a:gd name="connsiteX5" fmla="*/ -101 w 40713"/>
              <a:gd name="connsiteY5" fmla="*/ 23906 h 52597"/>
              <a:gd name="connsiteX6" fmla="*/ 2480 w 40713"/>
              <a:gd name="connsiteY6" fmla="*/ 11119 h 52597"/>
              <a:gd name="connsiteX7" fmla="*/ 9870 w 40713"/>
              <a:gd name="connsiteY7" fmla="*/ 2672 h 52597"/>
              <a:gd name="connsiteX8" fmla="*/ 21015 w 40713"/>
              <a:gd name="connsiteY8" fmla="*/ -261 h 52597"/>
              <a:gd name="connsiteX9" fmla="*/ 34624 w 40713"/>
              <a:gd name="connsiteY9" fmla="*/ 4315 h 52597"/>
              <a:gd name="connsiteX10" fmla="*/ 40490 w 40713"/>
              <a:gd name="connsiteY10" fmla="*/ 17337 h 52597"/>
              <a:gd name="connsiteX11" fmla="*/ 32160 w 40713"/>
              <a:gd name="connsiteY11" fmla="*/ 17337 h 52597"/>
              <a:gd name="connsiteX12" fmla="*/ 28993 w 40713"/>
              <a:gd name="connsiteY12" fmla="*/ 9242 h 52597"/>
              <a:gd name="connsiteX13" fmla="*/ 21485 w 40713"/>
              <a:gd name="connsiteY13" fmla="*/ 6896 h 52597"/>
              <a:gd name="connsiteX14" fmla="*/ 12451 w 40713"/>
              <a:gd name="connsiteY14" fmla="*/ 11119 h 52597"/>
              <a:gd name="connsiteX15" fmla="*/ 9401 w 40713"/>
              <a:gd name="connsiteY15" fmla="*/ 23554 h 52597"/>
              <a:gd name="connsiteX16" fmla="*/ 9401 w 40713"/>
              <a:gd name="connsiteY16" fmla="*/ 28130 h 52597"/>
              <a:gd name="connsiteX17" fmla="*/ 12217 w 40713"/>
              <a:gd name="connsiteY17" fmla="*/ 40800 h 52597"/>
              <a:gd name="connsiteX18" fmla="*/ 20898 w 40713"/>
              <a:gd name="connsiteY18" fmla="*/ 45141 h 52597"/>
              <a:gd name="connsiteX19" fmla="*/ 32418 w 40713"/>
              <a:gd name="connsiteY19" fmla="*/ 37914 h 52597"/>
              <a:gd name="connsiteX20" fmla="*/ 32630 w 40713"/>
              <a:gd name="connsiteY20" fmla="*/ 34934 h 5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13" h="52597">
                <a:moveTo>
                  <a:pt x="40607" y="34348"/>
                </a:moveTo>
                <a:cubicBezTo>
                  <a:pt x="40408" y="39216"/>
                  <a:pt x="38296" y="43803"/>
                  <a:pt x="34741" y="47135"/>
                </a:cubicBezTo>
                <a:cubicBezTo>
                  <a:pt x="30776" y="50572"/>
                  <a:pt x="25673" y="52414"/>
                  <a:pt x="20429" y="52297"/>
                </a:cubicBezTo>
                <a:cubicBezTo>
                  <a:pt x="12745" y="52637"/>
                  <a:pt x="5659" y="48203"/>
                  <a:pt x="2597" y="41152"/>
                </a:cubicBezTo>
                <a:cubicBezTo>
                  <a:pt x="849" y="37234"/>
                  <a:pt x="-78" y="32999"/>
                  <a:pt x="-101" y="28716"/>
                </a:cubicBezTo>
                <a:lnTo>
                  <a:pt x="-101" y="23906"/>
                </a:lnTo>
                <a:cubicBezTo>
                  <a:pt x="-183" y="19507"/>
                  <a:pt x="696" y="15143"/>
                  <a:pt x="2480" y="11119"/>
                </a:cubicBezTo>
                <a:cubicBezTo>
                  <a:pt x="4087" y="7658"/>
                  <a:pt x="6644" y="4726"/>
                  <a:pt x="9870" y="2672"/>
                </a:cubicBezTo>
                <a:cubicBezTo>
                  <a:pt x="13249" y="690"/>
                  <a:pt x="17097" y="-319"/>
                  <a:pt x="21015" y="-261"/>
                </a:cubicBezTo>
                <a:cubicBezTo>
                  <a:pt x="25966" y="-495"/>
                  <a:pt x="30823" y="1136"/>
                  <a:pt x="34624" y="4315"/>
                </a:cubicBezTo>
                <a:cubicBezTo>
                  <a:pt x="38190" y="7740"/>
                  <a:pt x="40290" y="12398"/>
                  <a:pt x="40490" y="17337"/>
                </a:cubicBezTo>
                <a:lnTo>
                  <a:pt x="32160" y="17337"/>
                </a:lnTo>
                <a:cubicBezTo>
                  <a:pt x="32043" y="14357"/>
                  <a:pt x="30928" y="11506"/>
                  <a:pt x="28993" y="9242"/>
                </a:cubicBezTo>
                <a:cubicBezTo>
                  <a:pt x="26834" y="7623"/>
                  <a:pt x="24183" y="6790"/>
                  <a:pt x="21485" y="6896"/>
                </a:cubicBezTo>
                <a:cubicBezTo>
                  <a:pt x="17965" y="6720"/>
                  <a:pt x="14575" y="8304"/>
                  <a:pt x="12451" y="11119"/>
                </a:cubicBezTo>
                <a:cubicBezTo>
                  <a:pt x="10152" y="14838"/>
                  <a:pt x="9084" y="19191"/>
                  <a:pt x="9401" y="23554"/>
                </a:cubicBezTo>
                <a:lnTo>
                  <a:pt x="9401" y="28130"/>
                </a:lnTo>
                <a:cubicBezTo>
                  <a:pt x="9131" y="32529"/>
                  <a:pt x="10105" y="36929"/>
                  <a:pt x="12217" y="40800"/>
                </a:cubicBezTo>
                <a:cubicBezTo>
                  <a:pt x="14187" y="43616"/>
                  <a:pt x="17461" y="45246"/>
                  <a:pt x="20898" y="45141"/>
                </a:cubicBezTo>
                <a:cubicBezTo>
                  <a:pt x="26072" y="46325"/>
                  <a:pt x="31233" y="43088"/>
                  <a:pt x="32418" y="37914"/>
                </a:cubicBezTo>
                <a:cubicBezTo>
                  <a:pt x="32641" y="36940"/>
                  <a:pt x="32712" y="35931"/>
                  <a:pt x="32630" y="34934"/>
                </a:cubicBezTo>
                <a:close/>
              </a:path>
            </a:pathLst>
          </a:custGeom>
          <a:solidFill>
            <a:srgbClr val="FFFFFF"/>
          </a:solidFill>
          <a:ln w="1171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C404C98-D3BF-4758-A865-3C1309F8E0EB}"/>
              </a:ext>
            </a:extLst>
          </p:cNvPr>
          <p:cNvSpPr/>
          <p:nvPr/>
        </p:nvSpPr>
        <p:spPr>
          <a:xfrm>
            <a:off x="9036896" y="4039113"/>
            <a:ext cx="46808" cy="51149"/>
          </a:xfrm>
          <a:custGeom>
            <a:avLst/>
            <a:gdLst>
              <a:gd name="connsiteX0" fmla="*/ 16083 w 46808"/>
              <a:gd name="connsiteY0" fmla="*/ 31979 h 51149"/>
              <a:gd name="connsiteX1" fmla="*/ 30865 w 46808"/>
              <a:gd name="connsiteY1" fmla="*/ 31979 h 51149"/>
              <a:gd name="connsiteX2" fmla="*/ 23356 w 46808"/>
              <a:gd name="connsiteY2" fmla="*/ 10745 h 51149"/>
              <a:gd name="connsiteX3" fmla="*/ 33445 w 46808"/>
              <a:gd name="connsiteY3" fmla="*/ 39135 h 51149"/>
              <a:gd name="connsiteX4" fmla="*/ 13502 w 46808"/>
              <a:gd name="connsiteY4" fmla="*/ 39135 h 51149"/>
              <a:gd name="connsiteX5" fmla="*/ 9396 w 46808"/>
              <a:gd name="connsiteY5" fmla="*/ 50867 h 51149"/>
              <a:gd name="connsiteX6" fmla="*/ -107 w 46808"/>
              <a:gd name="connsiteY6" fmla="*/ 50867 h 51149"/>
              <a:gd name="connsiteX7" fmla="*/ 19368 w 46808"/>
              <a:gd name="connsiteY7" fmla="*/ -283 h 51149"/>
              <a:gd name="connsiteX8" fmla="*/ 27345 w 46808"/>
              <a:gd name="connsiteY8" fmla="*/ -283 h 51149"/>
              <a:gd name="connsiteX9" fmla="*/ 46702 w 46808"/>
              <a:gd name="connsiteY9" fmla="*/ 50867 h 51149"/>
              <a:gd name="connsiteX10" fmla="*/ 37317 w 46808"/>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149">
                <a:moveTo>
                  <a:pt x="16083" y="31979"/>
                </a:moveTo>
                <a:lnTo>
                  <a:pt x="30865" y="31979"/>
                </a:lnTo>
                <a:lnTo>
                  <a:pt x="23356" y="10745"/>
                </a:lnTo>
                <a:close/>
                <a:moveTo>
                  <a:pt x="33445" y="39135"/>
                </a:moveTo>
                <a:lnTo>
                  <a:pt x="13502" y="39135"/>
                </a:lnTo>
                <a:lnTo>
                  <a:pt x="9396" y="50867"/>
                </a:lnTo>
                <a:lnTo>
                  <a:pt x="-107" y="50867"/>
                </a:lnTo>
                <a:lnTo>
                  <a:pt x="19368" y="-283"/>
                </a:lnTo>
                <a:lnTo>
                  <a:pt x="27345" y="-283"/>
                </a:lnTo>
                <a:lnTo>
                  <a:pt x="46702" y="50867"/>
                </a:lnTo>
                <a:lnTo>
                  <a:pt x="37317" y="50867"/>
                </a:lnTo>
                <a:close/>
              </a:path>
            </a:pathLst>
          </a:custGeom>
          <a:solidFill>
            <a:srgbClr val="FFFFFF"/>
          </a:solidFill>
          <a:ln w="1171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38322B0-0C71-4ED6-B370-11C5F032E960}"/>
              </a:ext>
            </a:extLst>
          </p:cNvPr>
          <p:cNvSpPr/>
          <p:nvPr/>
        </p:nvSpPr>
        <p:spPr>
          <a:xfrm>
            <a:off x="7722847" y="4060112"/>
            <a:ext cx="32144" cy="51149"/>
          </a:xfrm>
          <a:custGeom>
            <a:avLst/>
            <a:gdLst>
              <a:gd name="connsiteX0" fmla="*/ 8916 w 32144"/>
              <a:gd name="connsiteY0" fmla="*/ 44111 h 51149"/>
              <a:gd name="connsiteX1" fmla="*/ 32144 w 32144"/>
              <a:gd name="connsiteY1" fmla="*/ 44111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4111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4111"/>
                </a:moveTo>
                <a:lnTo>
                  <a:pt x="32144" y="44111"/>
                </a:lnTo>
                <a:lnTo>
                  <a:pt x="32144" y="51150"/>
                </a:lnTo>
                <a:lnTo>
                  <a:pt x="0" y="51150"/>
                </a:lnTo>
                <a:lnTo>
                  <a:pt x="0" y="0"/>
                </a:lnTo>
                <a:lnTo>
                  <a:pt x="8916" y="0"/>
                </a:lnTo>
                <a:lnTo>
                  <a:pt x="8916" y="44111"/>
                </a:lnTo>
                <a:close/>
              </a:path>
            </a:pathLst>
          </a:custGeom>
          <a:solidFill>
            <a:srgbClr val="FFFFFF"/>
          </a:solidFill>
          <a:ln w="1171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7128CED-DD79-45E2-AD73-1F5BB86C104A}"/>
              </a:ext>
            </a:extLst>
          </p:cNvPr>
          <p:cNvSpPr/>
          <p:nvPr/>
        </p:nvSpPr>
        <p:spPr>
          <a:xfrm>
            <a:off x="7762382" y="4060112"/>
            <a:ext cx="8798" cy="51149"/>
          </a:xfrm>
          <a:custGeom>
            <a:avLst/>
            <a:gdLst>
              <a:gd name="connsiteX0" fmla="*/ 0 w 8798"/>
              <a:gd name="connsiteY0" fmla="*/ 0 h 51149"/>
              <a:gd name="connsiteX1" fmla="*/ 8799 w 8798"/>
              <a:gd name="connsiteY1" fmla="*/ 0 h 51149"/>
              <a:gd name="connsiteX2" fmla="*/ 8799 w 8798"/>
              <a:gd name="connsiteY2" fmla="*/ 51150 h 51149"/>
              <a:gd name="connsiteX3" fmla="*/ 0 w 8798"/>
              <a:gd name="connsiteY3" fmla="*/ 51150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50"/>
                </a:lnTo>
                <a:lnTo>
                  <a:pt x="0" y="51150"/>
                </a:lnTo>
                <a:close/>
              </a:path>
            </a:pathLst>
          </a:custGeom>
          <a:solidFill>
            <a:srgbClr val="FFFFFF"/>
          </a:solidFill>
          <a:ln w="1171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AF21864-8FE1-4A6E-9F29-690090418ADC}"/>
              </a:ext>
            </a:extLst>
          </p:cNvPr>
          <p:cNvSpPr/>
          <p:nvPr/>
        </p:nvSpPr>
        <p:spPr>
          <a:xfrm>
            <a:off x="7782208" y="4060112"/>
            <a:ext cx="52439" cy="51149"/>
          </a:xfrm>
          <a:custGeom>
            <a:avLst/>
            <a:gdLst>
              <a:gd name="connsiteX0" fmla="*/ 11380 w 52439"/>
              <a:gd name="connsiteY0" fmla="*/ 0 h 51149"/>
              <a:gd name="connsiteX1" fmla="*/ 26279 w 52439"/>
              <a:gd name="connsiteY1" fmla="*/ 39301 h 51149"/>
              <a:gd name="connsiteX2" fmla="*/ 41060 w 52439"/>
              <a:gd name="connsiteY2" fmla="*/ 0 h 51149"/>
              <a:gd name="connsiteX3" fmla="*/ 52440 w 52439"/>
              <a:gd name="connsiteY3" fmla="*/ 0 h 51149"/>
              <a:gd name="connsiteX4" fmla="*/ 52440 w 52439"/>
              <a:gd name="connsiteY4" fmla="*/ 51150 h 51149"/>
              <a:gd name="connsiteX5" fmla="*/ 43524 w 52439"/>
              <a:gd name="connsiteY5" fmla="*/ 51150 h 51149"/>
              <a:gd name="connsiteX6" fmla="*/ 43524 w 52439"/>
              <a:gd name="connsiteY6" fmla="*/ 34373 h 51149"/>
              <a:gd name="connsiteX7" fmla="*/ 44463 w 52439"/>
              <a:gd name="connsiteY7" fmla="*/ 11732 h 51149"/>
              <a:gd name="connsiteX8" fmla="*/ 29446 w 52439"/>
              <a:gd name="connsiteY8" fmla="*/ 51150 h 51149"/>
              <a:gd name="connsiteX9" fmla="*/ 22994 w 52439"/>
              <a:gd name="connsiteY9" fmla="*/ 51150 h 51149"/>
              <a:gd name="connsiteX10" fmla="*/ 7860 w 52439"/>
              <a:gd name="connsiteY10" fmla="*/ 11732 h 51149"/>
              <a:gd name="connsiteX11" fmla="*/ 8916 w 52439"/>
              <a:gd name="connsiteY11" fmla="*/ 34373 h 51149"/>
              <a:gd name="connsiteX12" fmla="*/ 8916 w 52439"/>
              <a:gd name="connsiteY12" fmla="*/ 51150 h 51149"/>
              <a:gd name="connsiteX13" fmla="*/ 0 w 52439"/>
              <a:gd name="connsiteY13" fmla="*/ 51150 h 51149"/>
              <a:gd name="connsiteX14" fmla="*/ 0 w 52439"/>
              <a:gd name="connsiteY14" fmla="*/ 0 h 51149"/>
              <a:gd name="connsiteX15" fmla="*/ 11380 w 52439"/>
              <a:gd name="connsiteY15" fmla="*/ 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39" h="51149">
                <a:moveTo>
                  <a:pt x="11380" y="0"/>
                </a:moveTo>
                <a:lnTo>
                  <a:pt x="26279" y="39301"/>
                </a:lnTo>
                <a:lnTo>
                  <a:pt x="41060" y="0"/>
                </a:lnTo>
                <a:lnTo>
                  <a:pt x="52440" y="0"/>
                </a:lnTo>
                <a:lnTo>
                  <a:pt x="52440" y="51150"/>
                </a:lnTo>
                <a:lnTo>
                  <a:pt x="43524" y="51150"/>
                </a:lnTo>
                <a:lnTo>
                  <a:pt x="43524" y="34373"/>
                </a:lnTo>
                <a:lnTo>
                  <a:pt x="44463" y="11732"/>
                </a:lnTo>
                <a:lnTo>
                  <a:pt x="29446" y="51150"/>
                </a:lnTo>
                <a:lnTo>
                  <a:pt x="22994" y="51150"/>
                </a:lnTo>
                <a:lnTo>
                  <a:pt x="7860" y="11732"/>
                </a:lnTo>
                <a:lnTo>
                  <a:pt x="8916" y="34373"/>
                </a:lnTo>
                <a:lnTo>
                  <a:pt x="8916" y="51150"/>
                </a:lnTo>
                <a:lnTo>
                  <a:pt x="0" y="51150"/>
                </a:lnTo>
                <a:lnTo>
                  <a:pt x="0" y="0"/>
                </a:lnTo>
                <a:lnTo>
                  <a:pt x="11380" y="0"/>
                </a:lnTo>
                <a:close/>
              </a:path>
            </a:pathLst>
          </a:custGeom>
          <a:solidFill>
            <a:srgbClr val="FFFFFF"/>
          </a:solidFill>
          <a:ln w="1171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2625787-6D0D-4AB6-9817-C91B385D2434}"/>
              </a:ext>
            </a:extLst>
          </p:cNvPr>
          <p:cNvSpPr/>
          <p:nvPr/>
        </p:nvSpPr>
        <p:spPr>
          <a:xfrm>
            <a:off x="7841218" y="4059878"/>
            <a:ext cx="46808" cy="51266"/>
          </a:xfrm>
          <a:custGeom>
            <a:avLst/>
            <a:gdLst>
              <a:gd name="connsiteX0" fmla="*/ 15731 w 46808"/>
              <a:gd name="connsiteY0" fmla="*/ 32096 h 51266"/>
              <a:gd name="connsiteX1" fmla="*/ 30747 w 46808"/>
              <a:gd name="connsiteY1" fmla="*/ 32096 h 51266"/>
              <a:gd name="connsiteX2" fmla="*/ 23239 w 46808"/>
              <a:gd name="connsiteY2" fmla="*/ 10862 h 51266"/>
              <a:gd name="connsiteX3" fmla="*/ 33094 w 46808"/>
              <a:gd name="connsiteY3" fmla="*/ 39252 h 51266"/>
              <a:gd name="connsiteX4" fmla="*/ 13385 w 46808"/>
              <a:gd name="connsiteY4" fmla="*/ 39252 h 51266"/>
              <a:gd name="connsiteX5" fmla="*/ 9161 w 46808"/>
              <a:gd name="connsiteY5" fmla="*/ 50984 h 51266"/>
              <a:gd name="connsiteX6" fmla="*/ -107 w 46808"/>
              <a:gd name="connsiteY6" fmla="*/ 50984 h 51266"/>
              <a:gd name="connsiteX7" fmla="*/ 19368 w 46808"/>
              <a:gd name="connsiteY7" fmla="*/ -283 h 51266"/>
              <a:gd name="connsiteX8" fmla="*/ 27345 w 46808"/>
              <a:gd name="connsiteY8" fmla="*/ -283 h 51266"/>
              <a:gd name="connsiteX9" fmla="*/ 46702 w 46808"/>
              <a:gd name="connsiteY9" fmla="*/ 50984 h 51266"/>
              <a:gd name="connsiteX10" fmla="*/ 37317 w 46808"/>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266">
                <a:moveTo>
                  <a:pt x="15731" y="32096"/>
                </a:moveTo>
                <a:lnTo>
                  <a:pt x="30747" y="32096"/>
                </a:lnTo>
                <a:lnTo>
                  <a:pt x="23239" y="10862"/>
                </a:lnTo>
                <a:close/>
                <a:moveTo>
                  <a:pt x="33094" y="39252"/>
                </a:moveTo>
                <a:lnTo>
                  <a:pt x="13385" y="39252"/>
                </a:lnTo>
                <a:lnTo>
                  <a:pt x="9161" y="50984"/>
                </a:lnTo>
                <a:lnTo>
                  <a:pt x="-107" y="50984"/>
                </a:lnTo>
                <a:lnTo>
                  <a:pt x="19368" y="-283"/>
                </a:lnTo>
                <a:lnTo>
                  <a:pt x="27345" y="-283"/>
                </a:lnTo>
                <a:lnTo>
                  <a:pt x="46702"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FCB7918-D047-454D-B807-629C6CEC4E5F}"/>
              </a:ext>
            </a:extLst>
          </p:cNvPr>
          <p:cNvSpPr/>
          <p:nvPr/>
        </p:nvSpPr>
        <p:spPr>
          <a:xfrm>
            <a:off x="7891072" y="4059391"/>
            <a:ext cx="38267" cy="52606"/>
          </a:xfrm>
          <a:custGeom>
            <a:avLst/>
            <a:gdLst>
              <a:gd name="connsiteX0" fmla="*/ 29344 w 38267"/>
              <a:gd name="connsiteY0" fmla="*/ 38448 h 52606"/>
              <a:gd name="connsiteX1" fmla="*/ 26998 w 38267"/>
              <a:gd name="connsiteY1" fmla="*/ 33286 h 52606"/>
              <a:gd name="connsiteX2" fmla="*/ 18434 w 38267"/>
              <a:gd name="connsiteY2" fmla="*/ 29533 h 52606"/>
              <a:gd name="connsiteX3" fmla="*/ 8580 w 38267"/>
              <a:gd name="connsiteY3" fmla="*/ 25544 h 52606"/>
              <a:gd name="connsiteX4" fmla="*/ 1658 w 38267"/>
              <a:gd name="connsiteY4" fmla="*/ 13812 h 52606"/>
              <a:gd name="connsiteX5" fmla="*/ 6585 w 38267"/>
              <a:gd name="connsiteY5" fmla="*/ 3606 h 52606"/>
              <a:gd name="connsiteX6" fmla="*/ 19607 w 38267"/>
              <a:gd name="connsiteY6" fmla="*/ -266 h 52606"/>
              <a:gd name="connsiteX7" fmla="*/ 29227 w 38267"/>
              <a:gd name="connsiteY7" fmla="*/ 1611 h 52606"/>
              <a:gd name="connsiteX8" fmla="*/ 35797 w 38267"/>
              <a:gd name="connsiteY8" fmla="*/ 7125 h 52606"/>
              <a:gd name="connsiteX9" fmla="*/ 38143 w 38267"/>
              <a:gd name="connsiteY9" fmla="*/ 15337 h 52606"/>
              <a:gd name="connsiteX10" fmla="*/ 29344 w 38267"/>
              <a:gd name="connsiteY10" fmla="*/ 15337 h 52606"/>
              <a:gd name="connsiteX11" fmla="*/ 26763 w 38267"/>
              <a:gd name="connsiteY11" fmla="*/ 9002 h 52606"/>
              <a:gd name="connsiteX12" fmla="*/ 19607 w 38267"/>
              <a:gd name="connsiteY12" fmla="*/ 6890 h 52606"/>
              <a:gd name="connsiteX13" fmla="*/ 12803 w 38267"/>
              <a:gd name="connsiteY13" fmla="*/ 8650 h 52606"/>
              <a:gd name="connsiteX14" fmla="*/ 10457 w 38267"/>
              <a:gd name="connsiteY14" fmla="*/ 13812 h 52606"/>
              <a:gd name="connsiteX15" fmla="*/ 13038 w 38267"/>
              <a:gd name="connsiteY15" fmla="*/ 18622 h 52606"/>
              <a:gd name="connsiteX16" fmla="*/ 21719 w 38267"/>
              <a:gd name="connsiteY16" fmla="*/ 22142 h 52606"/>
              <a:gd name="connsiteX17" fmla="*/ 31221 w 38267"/>
              <a:gd name="connsiteY17" fmla="*/ 26248 h 52606"/>
              <a:gd name="connsiteX18" fmla="*/ 36501 w 38267"/>
              <a:gd name="connsiteY18" fmla="*/ 31527 h 52606"/>
              <a:gd name="connsiteX19" fmla="*/ 38143 w 38267"/>
              <a:gd name="connsiteY19" fmla="*/ 38331 h 52606"/>
              <a:gd name="connsiteX20" fmla="*/ 33216 w 38267"/>
              <a:gd name="connsiteY20" fmla="*/ 48538 h 52606"/>
              <a:gd name="connsiteX21" fmla="*/ 19959 w 38267"/>
              <a:gd name="connsiteY21" fmla="*/ 52292 h 52606"/>
              <a:gd name="connsiteX22" fmla="*/ 9753 w 38267"/>
              <a:gd name="connsiteY22" fmla="*/ 50180 h 52606"/>
              <a:gd name="connsiteX23" fmla="*/ 2596 w 38267"/>
              <a:gd name="connsiteY23" fmla="*/ 44549 h 52606"/>
              <a:gd name="connsiteX24" fmla="*/ -102 w 38267"/>
              <a:gd name="connsiteY24" fmla="*/ 36102 h 52606"/>
              <a:gd name="connsiteX25" fmla="*/ 8932 w 38267"/>
              <a:gd name="connsiteY25" fmla="*/ 36102 h 52606"/>
              <a:gd name="connsiteX26" fmla="*/ 11865 w 38267"/>
              <a:gd name="connsiteY26" fmla="*/ 42906 h 52606"/>
              <a:gd name="connsiteX27" fmla="*/ 19959 w 38267"/>
              <a:gd name="connsiteY27" fmla="*/ 45253 h 52606"/>
              <a:gd name="connsiteX28" fmla="*/ 26998 w 38267"/>
              <a:gd name="connsiteY28" fmla="*/ 43376 h 52606"/>
              <a:gd name="connsiteX29" fmla="*/ 29344 w 38267"/>
              <a:gd name="connsiteY29" fmla="*/ 38331 h 5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267" h="52606">
                <a:moveTo>
                  <a:pt x="29344" y="38448"/>
                </a:moveTo>
                <a:cubicBezTo>
                  <a:pt x="29438" y="36454"/>
                  <a:pt x="28570" y="34530"/>
                  <a:pt x="26998" y="33286"/>
                </a:cubicBezTo>
                <a:cubicBezTo>
                  <a:pt x="24382" y="31550"/>
                  <a:pt x="21484" y="30283"/>
                  <a:pt x="18434" y="29533"/>
                </a:cubicBezTo>
                <a:cubicBezTo>
                  <a:pt x="14973" y="28699"/>
                  <a:pt x="11653" y="27350"/>
                  <a:pt x="8580" y="25544"/>
                </a:cubicBezTo>
                <a:cubicBezTo>
                  <a:pt x="4262" y="23232"/>
                  <a:pt x="1599" y="18704"/>
                  <a:pt x="1658" y="13812"/>
                </a:cubicBezTo>
                <a:cubicBezTo>
                  <a:pt x="1599" y="9823"/>
                  <a:pt x="3429" y="6046"/>
                  <a:pt x="6585" y="3606"/>
                </a:cubicBezTo>
                <a:cubicBezTo>
                  <a:pt x="10375" y="908"/>
                  <a:pt x="14962" y="-453"/>
                  <a:pt x="19607" y="-266"/>
                </a:cubicBezTo>
                <a:cubicBezTo>
                  <a:pt x="22916" y="-348"/>
                  <a:pt x="26200" y="297"/>
                  <a:pt x="29227" y="1611"/>
                </a:cubicBezTo>
                <a:cubicBezTo>
                  <a:pt x="31902" y="2785"/>
                  <a:pt x="34178" y="4697"/>
                  <a:pt x="35797" y="7125"/>
                </a:cubicBezTo>
                <a:cubicBezTo>
                  <a:pt x="37334" y="9589"/>
                  <a:pt x="38143" y="12440"/>
                  <a:pt x="38143" y="15337"/>
                </a:cubicBezTo>
                <a:lnTo>
                  <a:pt x="29344" y="15337"/>
                </a:lnTo>
                <a:cubicBezTo>
                  <a:pt x="29497" y="12944"/>
                  <a:pt x="28547" y="10609"/>
                  <a:pt x="26763" y="9002"/>
                </a:cubicBezTo>
                <a:cubicBezTo>
                  <a:pt x="24734" y="7418"/>
                  <a:pt x="22177" y="6668"/>
                  <a:pt x="19607" y="6890"/>
                </a:cubicBezTo>
                <a:cubicBezTo>
                  <a:pt x="17214" y="6773"/>
                  <a:pt x="14832" y="7383"/>
                  <a:pt x="12803" y="8650"/>
                </a:cubicBezTo>
                <a:cubicBezTo>
                  <a:pt x="11254" y="9906"/>
                  <a:pt x="10386" y="11818"/>
                  <a:pt x="10457" y="13812"/>
                </a:cubicBezTo>
                <a:cubicBezTo>
                  <a:pt x="10457" y="15748"/>
                  <a:pt x="11419" y="17555"/>
                  <a:pt x="13038" y="18622"/>
                </a:cubicBezTo>
                <a:cubicBezTo>
                  <a:pt x="15736" y="20229"/>
                  <a:pt x="18657" y="21414"/>
                  <a:pt x="21719" y="22142"/>
                </a:cubicBezTo>
                <a:cubicBezTo>
                  <a:pt x="25062" y="23080"/>
                  <a:pt x="28253" y="24453"/>
                  <a:pt x="31221" y="26248"/>
                </a:cubicBezTo>
                <a:cubicBezTo>
                  <a:pt x="33415" y="27503"/>
                  <a:pt x="35245" y="29333"/>
                  <a:pt x="36501" y="31527"/>
                </a:cubicBezTo>
                <a:cubicBezTo>
                  <a:pt x="37674" y="33603"/>
                  <a:pt x="38237" y="35950"/>
                  <a:pt x="38143" y="38331"/>
                </a:cubicBezTo>
                <a:cubicBezTo>
                  <a:pt x="38366" y="42355"/>
                  <a:pt x="36501" y="46203"/>
                  <a:pt x="33216" y="48538"/>
                </a:cubicBezTo>
                <a:cubicBezTo>
                  <a:pt x="29333" y="51224"/>
                  <a:pt x="24675" y="52550"/>
                  <a:pt x="19959" y="52292"/>
                </a:cubicBezTo>
                <a:cubicBezTo>
                  <a:pt x="16440" y="52339"/>
                  <a:pt x="12955" y="51623"/>
                  <a:pt x="9753" y="50180"/>
                </a:cubicBezTo>
                <a:cubicBezTo>
                  <a:pt x="6879" y="49018"/>
                  <a:pt x="4403" y="47059"/>
                  <a:pt x="2596" y="44549"/>
                </a:cubicBezTo>
                <a:cubicBezTo>
                  <a:pt x="766" y="42120"/>
                  <a:pt x="-184" y="39141"/>
                  <a:pt x="-102" y="36102"/>
                </a:cubicBezTo>
                <a:lnTo>
                  <a:pt x="8932" y="36102"/>
                </a:lnTo>
                <a:cubicBezTo>
                  <a:pt x="8756" y="38706"/>
                  <a:pt x="9847" y="41240"/>
                  <a:pt x="11865" y="42906"/>
                </a:cubicBezTo>
                <a:cubicBezTo>
                  <a:pt x="14211" y="44596"/>
                  <a:pt x="17073" y="45429"/>
                  <a:pt x="19959" y="45253"/>
                </a:cubicBezTo>
                <a:cubicBezTo>
                  <a:pt x="22446" y="45393"/>
                  <a:pt x="24910" y="44736"/>
                  <a:pt x="26998" y="43376"/>
                </a:cubicBezTo>
                <a:cubicBezTo>
                  <a:pt x="28547" y="42167"/>
                  <a:pt x="29415" y="40290"/>
                  <a:pt x="29344" y="38331"/>
                </a:cubicBezTo>
                <a:close/>
              </a:path>
            </a:pathLst>
          </a:custGeom>
          <a:solidFill>
            <a:srgbClr val="FFFFFF"/>
          </a:solidFill>
          <a:ln w="1171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FEE4D91-FEC5-4F22-93BD-24C6B48DC4A4}"/>
              </a:ext>
            </a:extLst>
          </p:cNvPr>
          <p:cNvSpPr/>
          <p:nvPr/>
        </p:nvSpPr>
        <p:spPr>
          <a:xfrm>
            <a:off x="7934484" y="4059385"/>
            <a:ext cx="38479" cy="52612"/>
          </a:xfrm>
          <a:custGeom>
            <a:avLst/>
            <a:gdLst>
              <a:gd name="connsiteX0" fmla="*/ 29340 w 38479"/>
              <a:gd name="connsiteY0" fmla="*/ 38455 h 52612"/>
              <a:gd name="connsiteX1" fmla="*/ 27111 w 38479"/>
              <a:gd name="connsiteY1" fmla="*/ 33293 h 52612"/>
              <a:gd name="connsiteX2" fmla="*/ 18429 w 38479"/>
              <a:gd name="connsiteY2" fmla="*/ 29539 h 52612"/>
              <a:gd name="connsiteX3" fmla="*/ 8575 w 38479"/>
              <a:gd name="connsiteY3" fmla="*/ 25550 h 52612"/>
              <a:gd name="connsiteX4" fmla="*/ 1536 w 38479"/>
              <a:gd name="connsiteY4" fmla="*/ 13819 h 52612"/>
              <a:gd name="connsiteX5" fmla="*/ 6698 w 38479"/>
              <a:gd name="connsiteY5" fmla="*/ 3612 h 52612"/>
              <a:gd name="connsiteX6" fmla="*/ 19837 w 38479"/>
              <a:gd name="connsiteY6" fmla="*/ -259 h 52612"/>
              <a:gd name="connsiteX7" fmla="*/ 29340 w 38479"/>
              <a:gd name="connsiteY7" fmla="*/ 1618 h 52612"/>
              <a:gd name="connsiteX8" fmla="*/ 35792 w 38479"/>
              <a:gd name="connsiteY8" fmla="*/ 7132 h 52612"/>
              <a:gd name="connsiteX9" fmla="*/ 38373 w 38479"/>
              <a:gd name="connsiteY9" fmla="*/ 15344 h 52612"/>
              <a:gd name="connsiteX10" fmla="*/ 29340 w 38479"/>
              <a:gd name="connsiteY10" fmla="*/ 15344 h 52612"/>
              <a:gd name="connsiteX11" fmla="*/ 26876 w 38479"/>
              <a:gd name="connsiteY11" fmla="*/ 9009 h 52612"/>
              <a:gd name="connsiteX12" fmla="*/ 19603 w 38479"/>
              <a:gd name="connsiteY12" fmla="*/ 6897 h 52612"/>
              <a:gd name="connsiteX13" fmla="*/ 13033 w 38479"/>
              <a:gd name="connsiteY13" fmla="*/ 8657 h 52612"/>
              <a:gd name="connsiteX14" fmla="*/ 11355 w 38479"/>
              <a:gd name="connsiteY14" fmla="*/ 16951 h 52612"/>
              <a:gd name="connsiteX15" fmla="*/ 13033 w 38479"/>
              <a:gd name="connsiteY15" fmla="*/ 18628 h 52612"/>
              <a:gd name="connsiteX16" fmla="*/ 21479 w 38479"/>
              <a:gd name="connsiteY16" fmla="*/ 22148 h 52612"/>
              <a:gd name="connsiteX17" fmla="*/ 31217 w 38479"/>
              <a:gd name="connsiteY17" fmla="*/ 26254 h 52612"/>
              <a:gd name="connsiteX18" fmla="*/ 36496 w 38479"/>
              <a:gd name="connsiteY18" fmla="*/ 31533 h 52612"/>
              <a:gd name="connsiteX19" fmla="*/ 38256 w 38479"/>
              <a:gd name="connsiteY19" fmla="*/ 38338 h 52612"/>
              <a:gd name="connsiteX20" fmla="*/ 33211 w 38479"/>
              <a:gd name="connsiteY20" fmla="*/ 48544 h 52612"/>
              <a:gd name="connsiteX21" fmla="*/ 19954 w 38479"/>
              <a:gd name="connsiteY21" fmla="*/ 52298 h 52612"/>
              <a:gd name="connsiteX22" fmla="*/ 9748 w 38479"/>
              <a:gd name="connsiteY22" fmla="*/ 50186 h 52612"/>
              <a:gd name="connsiteX23" fmla="*/ 2474 w 38479"/>
              <a:gd name="connsiteY23" fmla="*/ 44555 h 52612"/>
              <a:gd name="connsiteX24" fmla="*/ -107 w 38479"/>
              <a:gd name="connsiteY24" fmla="*/ 36109 h 52612"/>
              <a:gd name="connsiteX25" fmla="*/ 8809 w 38479"/>
              <a:gd name="connsiteY25" fmla="*/ 36109 h 52612"/>
              <a:gd name="connsiteX26" fmla="*/ 11625 w 38479"/>
              <a:gd name="connsiteY26" fmla="*/ 42913 h 52612"/>
              <a:gd name="connsiteX27" fmla="*/ 19954 w 38479"/>
              <a:gd name="connsiteY27" fmla="*/ 45259 h 52612"/>
              <a:gd name="connsiteX28" fmla="*/ 26993 w 38479"/>
              <a:gd name="connsiteY28" fmla="*/ 43382 h 52612"/>
              <a:gd name="connsiteX29" fmla="*/ 29222 w 38479"/>
              <a:gd name="connsiteY29" fmla="*/ 38338 h 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479" h="52612">
                <a:moveTo>
                  <a:pt x="29340" y="38455"/>
                </a:moveTo>
                <a:cubicBezTo>
                  <a:pt x="29480" y="36472"/>
                  <a:pt x="28648" y="34548"/>
                  <a:pt x="27111" y="33293"/>
                </a:cubicBezTo>
                <a:cubicBezTo>
                  <a:pt x="24424" y="31604"/>
                  <a:pt x="21491" y="30349"/>
                  <a:pt x="18429" y="29539"/>
                </a:cubicBezTo>
                <a:cubicBezTo>
                  <a:pt x="14992" y="28636"/>
                  <a:pt x="11672" y="27298"/>
                  <a:pt x="8575" y="25550"/>
                </a:cubicBezTo>
                <a:cubicBezTo>
                  <a:pt x="4269" y="23204"/>
                  <a:pt x="1583" y="18723"/>
                  <a:pt x="1536" y="13819"/>
                </a:cubicBezTo>
                <a:cubicBezTo>
                  <a:pt x="1512" y="9783"/>
                  <a:pt x="3436" y="5982"/>
                  <a:pt x="6698" y="3612"/>
                </a:cubicBezTo>
                <a:cubicBezTo>
                  <a:pt x="10522" y="879"/>
                  <a:pt x="15145" y="-482"/>
                  <a:pt x="19837" y="-259"/>
                </a:cubicBezTo>
                <a:cubicBezTo>
                  <a:pt x="23098" y="-306"/>
                  <a:pt x="26336" y="339"/>
                  <a:pt x="29340" y="1618"/>
                </a:cubicBezTo>
                <a:cubicBezTo>
                  <a:pt x="31956" y="2826"/>
                  <a:pt x="34196" y="4738"/>
                  <a:pt x="35792" y="7132"/>
                </a:cubicBezTo>
                <a:cubicBezTo>
                  <a:pt x="37446" y="9548"/>
                  <a:pt x="38349" y="12411"/>
                  <a:pt x="38373" y="15344"/>
                </a:cubicBezTo>
                <a:lnTo>
                  <a:pt x="29340" y="15344"/>
                </a:lnTo>
                <a:cubicBezTo>
                  <a:pt x="29516" y="12962"/>
                  <a:pt x="28612" y="10639"/>
                  <a:pt x="26876" y="9009"/>
                </a:cubicBezTo>
                <a:cubicBezTo>
                  <a:pt x="24811" y="7402"/>
                  <a:pt x="22207" y="6639"/>
                  <a:pt x="19603" y="6897"/>
                </a:cubicBezTo>
                <a:cubicBezTo>
                  <a:pt x="17280" y="6733"/>
                  <a:pt x="14969" y="7354"/>
                  <a:pt x="13033" y="8657"/>
                </a:cubicBezTo>
                <a:cubicBezTo>
                  <a:pt x="10276" y="10487"/>
                  <a:pt x="9525" y="14194"/>
                  <a:pt x="11355" y="16951"/>
                </a:cubicBezTo>
                <a:cubicBezTo>
                  <a:pt x="11801" y="17620"/>
                  <a:pt x="12364" y="18183"/>
                  <a:pt x="13033" y="18628"/>
                </a:cubicBezTo>
                <a:cubicBezTo>
                  <a:pt x="15661" y="20201"/>
                  <a:pt x="18511" y="21386"/>
                  <a:pt x="21479" y="22148"/>
                </a:cubicBezTo>
                <a:cubicBezTo>
                  <a:pt x="24893" y="23086"/>
                  <a:pt x="28167" y="24471"/>
                  <a:pt x="31217" y="26254"/>
                </a:cubicBezTo>
                <a:cubicBezTo>
                  <a:pt x="33387" y="27545"/>
                  <a:pt x="35205" y="29363"/>
                  <a:pt x="36496" y="31533"/>
                </a:cubicBezTo>
                <a:cubicBezTo>
                  <a:pt x="37657" y="33610"/>
                  <a:pt x="38256" y="35956"/>
                  <a:pt x="38256" y="38338"/>
                </a:cubicBezTo>
                <a:cubicBezTo>
                  <a:pt x="38326" y="42350"/>
                  <a:pt x="36437" y="46151"/>
                  <a:pt x="33211" y="48544"/>
                </a:cubicBezTo>
                <a:cubicBezTo>
                  <a:pt x="29328" y="51231"/>
                  <a:pt x="24670" y="52556"/>
                  <a:pt x="19954" y="52298"/>
                </a:cubicBezTo>
                <a:cubicBezTo>
                  <a:pt x="16447" y="52322"/>
                  <a:pt x="12962" y="51606"/>
                  <a:pt x="9748" y="50186"/>
                </a:cubicBezTo>
                <a:cubicBezTo>
                  <a:pt x="6827" y="49060"/>
                  <a:pt x="4293" y="47101"/>
                  <a:pt x="2474" y="44555"/>
                </a:cubicBezTo>
                <a:cubicBezTo>
                  <a:pt x="785" y="42056"/>
                  <a:pt x="-118" y="39124"/>
                  <a:pt x="-107" y="36109"/>
                </a:cubicBezTo>
                <a:lnTo>
                  <a:pt x="8809" y="36109"/>
                </a:lnTo>
                <a:cubicBezTo>
                  <a:pt x="8692" y="38678"/>
                  <a:pt x="9724" y="41177"/>
                  <a:pt x="11625" y="42913"/>
                </a:cubicBezTo>
                <a:cubicBezTo>
                  <a:pt x="14065" y="44602"/>
                  <a:pt x="16998" y="45435"/>
                  <a:pt x="19954" y="45259"/>
                </a:cubicBezTo>
                <a:cubicBezTo>
                  <a:pt x="22441" y="45400"/>
                  <a:pt x="24905" y="44743"/>
                  <a:pt x="26993" y="43382"/>
                </a:cubicBezTo>
                <a:cubicBezTo>
                  <a:pt x="28518" y="42162"/>
                  <a:pt x="29340" y="40285"/>
                  <a:pt x="29222" y="38338"/>
                </a:cubicBezTo>
                <a:close/>
              </a:path>
            </a:pathLst>
          </a:custGeom>
          <a:solidFill>
            <a:srgbClr val="FFFFFF"/>
          </a:solidFill>
          <a:ln w="1171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A0C032-D59A-4DC6-94E2-8A44F700042B}"/>
              </a:ext>
            </a:extLst>
          </p:cNvPr>
          <p:cNvSpPr/>
          <p:nvPr/>
        </p:nvSpPr>
        <p:spPr>
          <a:xfrm>
            <a:off x="7978584" y="4059532"/>
            <a:ext cx="42959" cy="52567"/>
          </a:xfrm>
          <a:custGeom>
            <a:avLst/>
            <a:gdLst>
              <a:gd name="connsiteX0" fmla="*/ 34042 w 42959"/>
              <a:gd name="connsiteY0" fmla="*/ 24700 h 52567"/>
              <a:gd name="connsiteX1" fmla="*/ 30757 w 42959"/>
              <a:gd name="connsiteY1" fmla="*/ 11560 h 52567"/>
              <a:gd name="connsiteX2" fmla="*/ 21607 w 42959"/>
              <a:gd name="connsiteY2" fmla="*/ 6985 h 52567"/>
              <a:gd name="connsiteX3" fmla="*/ 12573 w 42959"/>
              <a:gd name="connsiteY3" fmla="*/ 11560 h 52567"/>
              <a:gd name="connsiteX4" fmla="*/ 9171 w 42959"/>
              <a:gd name="connsiteY4" fmla="*/ 24347 h 52567"/>
              <a:gd name="connsiteX5" fmla="*/ 9171 w 42959"/>
              <a:gd name="connsiteY5" fmla="*/ 27163 h 52567"/>
              <a:gd name="connsiteX6" fmla="*/ 12573 w 42959"/>
              <a:gd name="connsiteY6" fmla="*/ 40302 h 52567"/>
              <a:gd name="connsiteX7" fmla="*/ 21607 w 42959"/>
              <a:gd name="connsiteY7" fmla="*/ 44878 h 52567"/>
              <a:gd name="connsiteX8" fmla="*/ 30757 w 42959"/>
              <a:gd name="connsiteY8" fmla="*/ 40537 h 52567"/>
              <a:gd name="connsiteX9" fmla="*/ 34042 w 42959"/>
              <a:gd name="connsiteY9" fmla="*/ 27163 h 52567"/>
              <a:gd name="connsiteX10" fmla="*/ 42841 w 42959"/>
              <a:gd name="connsiteY10" fmla="*/ 27163 h 52567"/>
              <a:gd name="connsiteX11" fmla="*/ 40260 w 42959"/>
              <a:gd name="connsiteY11" fmla="*/ 40537 h 52567"/>
              <a:gd name="connsiteX12" fmla="*/ 32869 w 42959"/>
              <a:gd name="connsiteY12" fmla="*/ 49101 h 52567"/>
              <a:gd name="connsiteX13" fmla="*/ 21137 w 42959"/>
              <a:gd name="connsiteY13" fmla="*/ 52268 h 52567"/>
              <a:gd name="connsiteX14" fmla="*/ 10110 w 42959"/>
              <a:gd name="connsiteY14" fmla="*/ 49101 h 52567"/>
              <a:gd name="connsiteX15" fmla="*/ 2602 w 42959"/>
              <a:gd name="connsiteY15" fmla="*/ 40537 h 52567"/>
              <a:gd name="connsiteX16" fmla="*/ -97 w 42959"/>
              <a:gd name="connsiteY16" fmla="*/ 27515 h 52567"/>
              <a:gd name="connsiteX17" fmla="*/ -97 w 42959"/>
              <a:gd name="connsiteY17" fmla="*/ 24700 h 52567"/>
              <a:gd name="connsiteX18" fmla="*/ 2602 w 42959"/>
              <a:gd name="connsiteY18" fmla="*/ 11443 h 52567"/>
              <a:gd name="connsiteX19" fmla="*/ 10110 w 42959"/>
              <a:gd name="connsiteY19" fmla="*/ 2761 h 52567"/>
              <a:gd name="connsiteX20" fmla="*/ 32165 w 42959"/>
              <a:gd name="connsiteY20" fmla="*/ 2761 h 52567"/>
              <a:gd name="connsiteX21" fmla="*/ 39673 w 42959"/>
              <a:gd name="connsiteY21" fmla="*/ 11208 h 52567"/>
              <a:gd name="connsiteX22" fmla="*/ 42372 w 42959"/>
              <a:gd name="connsiteY22" fmla="*/ 24465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59" h="52567">
                <a:moveTo>
                  <a:pt x="34042" y="24700"/>
                </a:moveTo>
                <a:cubicBezTo>
                  <a:pt x="34324" y="20089"/>
                  <a:pt x="33174" y="15502"/>
                  <a:pt x="30757" y="11560"/>
                </a:cubicBezTo>
                <a:cubicBezTo>
                  <a:pt x="28681" y="8580"/>
                  <a:pt x="25232" y="6856"/>
                  <a:pt x="21607" y="6985"/>
                </a:cubicBezTo>
                <a:cubicBezTo>
                  <a:pt x="18017" y="6867"/>
                  <a:pt x="14615" y="8592"/>
                  <a:pt x="12573" y="11560"/>
                </a:cubicBezTo>
                <a:cubicBezTo>
                  <a:pt x="10239" y="15408"/>
                  <a:pt x="9054" y="19843"/>
                  <a:pt x="9171" y="24347"/>
                </a:cubicBezTo>
                <a:lnTo>
                  <a:pt x="9171" y="27163"/>
                </a:lnTo>
                <a:cubicBezTo>
                  <a:pt x="8902" y="31785"/>
                  <a:pt x="10098" y="36384"/>
                  <a:pt x="12573" y="40302"/>
                </a:cubicBezTo>
                <a:cubicBezTo>
                  <a:pt x="14626" y="43247"/>
                  <a:pt x="18017" y="44972"/>
                  <a:pt x="21607" y="44878"/>
                </a:cubicBezTo>
                <a:cubicBezTo>
                  <a:pt x="25185" y="45042"/>
                  <a:pt x="28622" y="43411"/>
                  <a:pt x="30757" y="40537"/>
                </a:cubicBezTo>
                <a:cubicBezTo>
                  <a:pt x="33162" y="36513"/>
                  <a:pt x="34312" y="31844"/>
                  <a:pt x="34042" y="27163"/>
                </a:cubicBezTo>
                <a:close/>
                <a:moveTo>
                  <a:pt x="42841" y="27163"/>
                </a:moveTo>
                <a:cubicBezTo>
                  <a:pt x="42970" y="31762"/>
                  <a:pt x="42090" y="36326"/>
                  <a:pt x="40260" y="40537"/>
                </a:cubicBezTo>
                <a:cubicBezTo>
                  <a:pt x="38617" y="44010"/>
                  <a:pt x="36060" y="46966"/>
                  <a:pt x="32869" y="49101"/>
                </a:cubicBezTo>
                <a:cubicBezTo>
                  <a:pt x="29373" y="51318"/>
                  <a:pt x="25279" y="52433"/>
                  <a:pt x="21137" y="52268"/>
                </a:cubicBezTo>
                <a:cubicBezTo>
                  <a:pt x="17231" y="52339"/>
                  <a:pt x="13383" y="51236"/>
                  <a:pt x="10110" y="49101"/>
                </a:cubicBezTo>
                <a:cubicBezTo>
                  <a:pt x="6790" y="47071"/>
                  <a:pt x="4174" y="44092"/>
                  <a:pt x="2602" y="40537"/>
                </a:cubicBezTo>
                <a:cubicBezTo>
                  <a:pt x="748" y="36454"/>
                  <a:pt x="-167" y="31996"/>
                  <a:pt x="-97" y="27515"/>
                </a:cubicBezTo>
                <a:lnTo>
                  <a:pt x="-97" y="24700"/>
                </a:lnTo>
                <a:cubicBezTo>
                  <a:pt x="-214" y="20136"/>
                  <a:pt x="713" y="15596"/>
                  <a:pt x="2602" y="11443"/>
                </a:cubicBezTo>
                <a:cubicBezTo>
                  <a:pt x="4138" y="7841"/>
                  <a:pt x="6766" y="4803"/>
                  <a:pt x="10110" y="2761"/>
                </a:cubicBezTo>
                <a:cubicBezTo>
                  <a:pt x="16902" y="-1298"/>
                  <a:pt x="25372" y="-1298"/>
                  <a:pt x="32165" y="2761"/>
                </a:cubicBezTo>
                <a:cubicBezTo>
                  <a:pt x="35497" y="4709"/>
                  <a:pt x="38125" y="7677"/>
                  <a:pt x="39673" y="11208"/>
                </a:cubicBezTo>
                <a:cubicBezTo>
                  <a:pt x="41480" y="15396"/>
                  <a:pt x="42395" y="19913"/>
                  <a:pt x="42372" y="24465"/>
                </a:cubicBezTo>
                <a:close/>
              </a:path>
            </a:pathLst>
          </a:custGeom>
          <a:solidFill>
            <a:srgbClr val="FFFFFF"/>
          </a:solidFill>
          <a:ln w="1171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6EBEAAE-6A91-4EAC-8ED5-6ED8DFB20EDE}"/>
              </a:ext>
            </a:extLst>
          </p:cNvPr>
          <p:cNvSpPr/>
          <p:nvPr/>
        </p:nvSpPr>
        <p:spPr>
          <a:xfrm>
            <a:off x="8030330" y="4060112"/>
            <a:ext cx="32144" cy="51149"/>
          </a:xfrm>
          <a:custGeom>
            <a:avLst/>
            <a:gdLst>
              <a:gd name="connsiteX0" fmla="*/ 8916 w 32144"/>
              <a:gd name="connsiteY0" fmla="*/ 44111 h 51149"/>
              <a:gd name="connsiteX1" fmla="*/ 32144 w 32144"/>
              <a:gd name="connsiteY1" fmla="*/ 44111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4111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4111"/>
                </a:moveTo>
                <a:lnTo>
                  <a:pt x="32144" y="44111"/>
                </a:lnTo>
                <a:lnTo>
                  <a:pt x="32144" y="51150"/>
                </a:lnTo>
                <a:lnTo>
                  <a:pt x="0" y="51150"/>
                </a:lnTo>
                <a:lnTo>
                  <a:pt x="0" y="0"/>
                </a:lnTo>
                <a:lnTo>
                  <a:pt x="8916" y="0"/>
                </a:lnTo>
                <a:lnTo>
                  <a:pt x="8916" y="44111"/>
                </a:lnTo>
                <a:close/>
              </a:path>
            </a:pathLst>
          </a:custGeom>
          <a:solidFill>
            <a:srgbClr val="FFFFFF"/>
          </a:solidFill>
          <a:ln w="1171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C60B4B-7AB5-4074-B49E-C83B1B0F8462}"/>
              </a:ext>
            </a:extLst>
          </p:cNvPr>
          <p:cNvSpPr/>
          <p:nvPr/>
        </p:nvSpPr>
        <p:spPr>
          <a:xfrm>
            <a:off x="6735990" y="3986622"/>
            <a:ext cx="38113" cy="51317"/>
          </a:xfrm>
          <a:custGeom>
            <a:avLst/>
            <a:gdLst>
              <a:gd name="connsiteX0" fmla="*/ 8692 w 38113"/>
              <a:gd name="connsiteY0" fmla="*/ 24756 h 51317"/>
              <a:gd name="connsiteX1" fmla="*/ 19368 w 38113"/>
              <a:gd name="connsiteY1" fmla="*/ 24756 h 51317"/>
              <a:gd name="connsiteX2" fmla="*/ 26759 w 38113"/>
              <a:gd name="connsiteY2" fmla="*/ 22527 h 51317"/>
              <a:gd name="connsiteX3" fmla="*/ 29105 w 38113"/>
              <a:gd name="connsiteY3" fmla="*/ 16075 h 51317"/>
              <a:gd name="connsiteX4" fmla="*/ 26759 w 38113"/>
              <a:gd name="connsiteY4" fmla="*/ 9505 h 51317"/>
              <a:gd name="connsiteX5" fmla="*/ 19720 w 38113"/>
              <a:gd name="connsiteY5" fmla="*/ 6924 h 51317"/>
              <a:gd name="connsiteX6" fmla="*/ 8692 w 38113"/>
              <a:gd name="connsiteY6" fmla="*/ 6924 h 51317"/>
              <a:gd name="connsiteX7" fmla="*/ 8692 w 38113"/>
              <a:gd name="connsiteY7" fmla="*/ 31912 h 51317"/>
              <a:gd name="connsiteX8" fmla="*/ 8692 w 38113"/>
              <a:gd name="connsiteY8" fmla="*/ 51035 h 51317"/>
              <a:gd name="connsiteX9" fmla="*/ -107 w 38113"/>
              <a:gd name="connsiteY9" fmla="*/ 51035 h 51317"/>
              <a:gd name="connsiteX10" fmla="*/ -107 w 38113"/>
              <a:gd name="connsiteY10" fmla="*/ -232 h 51317"/>
              <a:gd name="connsiteX11" fmla="*/ 19368 w 38113"/>
              <a:gd name="connsiteY11" fmla="*/ -232 h 51317"/>
              <a:gd name="connsiteX12" fmla="*/ 32976 w 38113"/>
              <a:gd name="connsiteY12" fmla="*/ 4226 h 51317"/>
              <a:gd name="connsiteX13" fmla="*/ 33551 w 38113"/>
              <a:gd name="connsiteY13" fmla="*/ 27114 h 51317"/>
              <a:gd name="connsiteX14" fmla="*/ 32976 w 38113"/>
              <a:gd name="connsiteY14" fmla="*/ 27689 h 51317"/>
              <a:gd name="connsiteX15" fmla="*/ 19133 w 38113"/>
              <a:gd name="connsiteY15" fmla="*/ 31912 h 5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113" h="51317">
                <a:moveTo>
                  <a:pt x="8692" y="24756"/>
                </a:moveTo>
                <a:lnTo>
                  <a:pt x="19368" y="24756"/>
                </a:lnTo>
                <a:cubicBezTo>
                  <a:pt x="22007" y="24873"/>
                  <a:pt x="24612" y="24087"/>
                  <a:pt x="26759" y="22527"/>
                </a:cubicBezTo>
                <a:cubicBezTo>
                  <a:pt x="28448" y="20826"/>
                  <a:pt x="29304" y="18468"/>
                  <a:pt x="29105" y="16075"/>
                </a:cubicBezTo>
                <a:cubicBezTo>
                  <a:pt x="29199" y="13670"/>
                  <a:pt x="28354" y="11312"/>
                  <a:pt x="26759" y="9505"/>
                </a:cubicBezTo>
                <a:cubicBezTo>
                  <a:pt x="24870" y="7722"/>
                  <a:pt x="22324" y="6783"/>
                  <a:pt x="19720" y="6924"/>
                </a:cubicBezTo>
                <a:lnTo>
                  <a:pt x="8692" y="6924"/>
                </a:lnTo>
                <a:close/>
                <a:moveTo>
                  <a:pt x="8692" y="31912"/>
                </a:moveTo>
                <a:lnTo>
                  <a:pt x="8692" y="51035"/>
                </a:lnTo>
                <a:lnTo>
                  <a:pt x="-107" y="51035"/>
                </a:lnTo>
                <a:lnTo>
                  <a:pt x="-107" y="-232"/>
                </a:lnTo>
                <a:lnTo>
                  <a:pt x="19368" y="-232"/>
                </a:lnTo>
                <a:cubicBezTo>
                  <a:pt x="24318" y="-596"/>
                  <a:pt x="29199" y="1012"/>
                  <a:pt x="32976" y="4226"/>
                </a:cubicBezTo>
                <a:cubicBezTo>
                  <a:pt x="39452" y="10385"/>
                  <a:pt x="39710" y="20638"/>
                  <a:pt x="33551" y="27114"/>
                </a:cubicBezTo>
                <a:cubicBezTo>
                  <a:pt x="33364" y="27314"/>
                  <a:pt x="33176" y="27501"/>
                  <a:pt x="32976" y="27689"/>
                </a:cubicBezTo>
                <a:cubicBezTo>
                  <a:pt x="29046" y="30762"/>
                  <a:pt x="24107" y="32264"/>
                  <a:pt x="19133" y="31912"/>
                </a:cubicBezTo>
                <a:close/>
              </a:path>
            </a:pathLst>
          </a:custGeom>
          <a:solidFill>
            <a:srgbClr val="FFFFFF"/>
          </a:solidFill>
          <a:ln w="1171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8134DD0-C41D-40A8-8159-C8A3B35C107A}"/>
              </a:ext>
            </a:extLst>
          </p:cNvPr>
          <p:cNvSpPr/>
          <p:nvPr/>
        </p:nvSpPr>
        <p:spPr>
          <a:xfrm>
            <a:off x="6771067" y="3986438"/>
            <a:ext cx="46574" cy="51266"/>
          </a:xfrm>
          <a:custGeom>
            <a:avLst/>
            <a:gdLst>
              <a:gd name="connsiteX0" fmla="*/ 15848 w 46574"/>
              <a:gd name="connsiteY0" fmla="*/ 31979 h 51266"/>
              <a:gd name="connsiteX1" fmla="*/ 30747 w 46574"/>
              <a:gd name="connsiteY1" fmla="*/ 31979 h 51266"/>
              <a:gd name="connsiteX2" fmla="*/ 23239 w 46574"/>
              <a:gd name="connsiteY2" fmla="*/ 10862 h 51266"/>
              <a:gd name="connsiteX3" fmla="*/ 33094 w 46574"/>
              <a:gd name="connsiteY3" fmla="*/ 39252 h 51266"/>
              <a:gd name="connsiteX4" fmla="*/ 13267 w 46574"/>
              <a:gd name="connsiteY4" fmla="*/ 39252 h 51266"/>
              <a:gd name="connsiteX5" fmla="*/ 9044 w 46574"/>
              <a:gd name="connsiteY5" fmla="*/ 50984 h 51266"/>
              <a:gd name="connsiteX6" fmla="*/ -107 w 46574"/>
              <a:gd name="connsiteY6" fmla="*/ 50984 h 51266"/>
              <a:gd name="connsiteX7" fmla="*/ 19250 w 46574"/>
              <a:gd name="connsiteY7" fmla="*/ -283 h 51266"/>
              <a:gd name="connsiteX8" fmla="*/ 27228 w 46574"/>
              <a:gd name="connsiteY8" fmla="*/ -283 h 51266"/>
              <a:gd name="connsiteX9" fmla="*/ 46468 w 46574"/>
              <a:gd name="connsiteY9" fmla="*/ 50984 h 51266"/>
              <a:gd name="connsiteX10" fmla="*/ 37317 w 46574"/>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74" h="51266">
                <a:moveTo>
                  <a:pt x="15848" y="31979"/>
                </a:moveTo>
                <a:lnTo>
                  <a:pt x="30747" y="31979"/>
                </a:lnTo>
                <a:lnTo>
                  <a:pt x="23239" y="10862"/>
                </a:lnTo>
                <a:close/>
                <a:moveTo>
                  <a:pt x="33094" y="39252"/>
                </a:moveTo>
                <a:lnTo>
                  <a:pt x="13267" y="39252"/>
                </a:lnTo>
                <a:lnTo>
                  <a:pt x="9044" y="50984"/>
                </a:lnTo>
                <a:lnTo>
                  <a:pt x="-107" y="50984"/>
                </a:lnTo>
                <a:lnTo>
                  <a:pt x="19250" y="-283"/>
                </a:lnTo>
                <a:lnTo>
                  <a:pt x="27228" y="-283"/>
                </a:lnTo>
                <a:lnTo>
                  <a:pt x="46468"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17B6DD2-F2D9-4488-9F78-4A5157DB16CA}"/>
              </a:ext>
            </a:extLst>
          </p:cNvPr>
          <p:cNvSpPr/>
          <p:nvPr/>
        </p:nvSpPr>
        <p:spPr>
          <a:xfrm>
            <a:off x="6823742" y="3986641"/>
            <a:ext cx="37928" cy="51299"/>
          </a:xfrm>
          <a:custGeom>
            <a:avLst/>
            <a:gdLst>
              <a:gd name="connsiteX0" fmla="*/ 8692 w 37928"/>
              <a:gd name="connsiteY0" fmla="*/ 24737 h 51299"/>
              <a:gd name="connsiteX1" fmla="*/ 19250 w 37928"/>
              <a:gd name="connsiteY1" fmla="*/ 24737 h 51299"/>
              <a:gd name="connsiteX2" fmla="*/ 26407 w 37928"/>
              <a:gd name="connsiteY2" fmla="*/ 22508 h 51299"/>
              <a:gd name="connsiteX3" fmla="*/ 28988 w 37928"/>
              <a:gd name="connsiteY3" fmla="*/ 16056 h 51299"/>
              <a:gd name="connsiteX4" fmla="*/ 26407 w 37928"/>
              <a:gd name="connsiteY4" fmla="*/ 9487 h 51299"/>
              <a:gd name="connsiteX5" fmla="*/ 19485 w 37928"/>
              <a:gd name="connsiteY5" fmla="*/ 6906 h 51299"/>
              <a:gd name="connsiteX6" fmla="*/ 8575 w 37928"/>
              <a:gd name="connsiteY6" fmla="*/ 6906 h 51299"/>
              <a:gd name="connsiteX7" fmla="*/ 8692 w 37928"/>
              <a:gd name="connsiteY7" fmla="*/ 31894 h 51299"/>
              <a:gd name="connsiteX8" fmla="*/ 8692 w 37928"/>
              <a:gd name="connsiteY8" fmla="*/ 51016 h 51299"/>
              <a:gd name="connsiteX9" fmla="*/ -107 w 37928"/>
              <a:gd name="connsiteY9" fmla="*/ 51016 h 51299"/>
              <a:gd name="connsiteX10" fmla="*/ -107 w 37928"/>
              <a:gd name="connsiteY10" fmla="*/ -251 h 51299"/>
              <a:gd name="connsiteX11" fmla="*/ 19250 w 37928"/>
              <a:gd name="connsiteY11" fmla="*/ -251 h 51299"/>
              <a:gd name="connsiteX12" fmla="*/ 32859 w 37928"/>
              <a:gd name="connsiteY12" fmla="*/ 4207 h 51299"/>
              <a:gd name="connsiteX13" fmla="*/ 37786 w 37928"/>
              <a:gd name="connsiteY13" fmla="*/ 15939 h 51299"/>
              <a:gd name="connsiteX14" fmla="*/ 32859 w 37928"/>
              <a:gd name="connsiteY14" fmla="*/ 27670 h 51299"/>
              <a:gd name="connsiteX15" fmla="*/ 19133 w 37928"/>
              <a:gd name="connsiteY15" fmla="*/ 31894 h 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28" h="51299">
                <a:moveTo>
                  <a:pt x="8692" y="24737"/>
                </a:moveTo>
                <a:lnTo>
                  <a:pt x="19250" y="24737"/>
                </a:lnTo>
                <a:cubicBezTo>
                  <a:pt x="21831" y="24902"/>
                  <a:pt x="24377" y="24116"/>
                  <a:pt x="26407" y="22508"/>
                </a:cubicBezTo>
                <a:cubicBezTo>
                  <a:pt x="28213" y="20866"/>
                  <a:pt x="29164" y="18485"/>
                  <a:pt x="28988" y="16056"/>
                </a:cubicBezTo>
                <a:cubicBezTo>
                  <a:pt x="29117" y="13593"/>
                  <a:pt x="28166" y="11199"/>
                  <a:pt x="26407" y="9487"/>
                </a:cubicBezTo>
                <a:cubicBezTo>
                  <a:pt x="24576" y="7680"/>
                  <a:pt x="22054" y="6741"/>
                  <a:pt x="19485" y="6906"/>
                </a:cubicBezTo>
                <a:lnTo>
                  <a:pt x="8575" y="6906"/>
                </a:lnTo>
                <a:close/>
                <a:moveTo>
                  <a:pt x="8692" y="31894"/>
                </a:moveTo>
                <a:lnTo>
                  <a:pt x="8692" y="51016"/>
                </a:lnTo>
                <a:lnTo>
                  <a:pt x="-107" y="51016"/>
                </a:lnTo>
                <a:lnTo>
                  <a:pt x="-107" y="-251"/>
                </a:lnTo>
                <a:lnTo>
                  <a:pt x="19250" y="-251"/>
                </a:lnTo>
                <a:cubicBezTo>
                  <a:pt x="24189" y="-532"/>
                  <a:pt x="29046" y="1052"/>
                  <a:pt x="32859" y="4207"/>
                </a:cubicBezTo>
                <a:cubicBezTo>
                  <a:pt x="36214" y="7152"/>
                  <a:pt x="38033" y="11481"/>
                  <a:pt x="37786" y="15939"/>
                </a:cubicBezTo>
                <a:cubicBezTo>
                  <a:pt x="38103" y="20409"/>
                  <a:pt x="36273" y="24773"/>
                  <a:pt x="32859" y="27670"/>
                </a:cubicBezTo>
                <a:cubicBezTo>
                  <a:pt x="28988" y="30779"/>
                  <a:pt x="24084" y="32281"/>
                  <a:pt x="19133" y="31894"/>
                </a:cubicBezTo>
                <a:close/>
              </a:path>
            </a:pathLst>
          </a:custGeom>
          <a:solidFill>
            <a:srgbClr val="FFFFFF"/>
          </a:solidFill>
          <a:ln w="1171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50E9D01-4608-44F0-94FC-D45BE7D0989A}"/>
              </a:ext>
            </a:extLst>
          </p:cNvPr>
          <p:cNvSpPr/>
          <p:nvPr/>
        </p:nvSpPr>
        <p:spPr>
          <a:xfrm>
            <a:off x="6869612" y="3986673"/>
            <a:ext cx="40708" cy="51149"/>
          </a:xfrm>
          <a:custGeom>
            <a:avLst/>
            <a:gdLst>
              <a:gd name="connsiteX0" fmla="*/ 40708 w 40708"/>
              <a:gd name="connsiteY0" fmla="*/ 51150 h 51149"/>
              <a:gd name="connsiteX1" fmla="*/ 31792 w 40708"/>
              <a:gd name="connsiteY1" fmla="*/ 51150 h 51149"/>
              <a:gd name="connsiteX2" fmla="*/ 31792 w 40708"/>
              <a:gd name="connsiteY2" fmla="*/ 28390 h 51149"/>
              <a:gd name="connsiteX3" fmla="*/ 8799 w 40708"/>
              <a:gd name="connsiteY3" fmla="*/ 28390 h 51149"/>
              <a:gd name="connsiteX4" fmla="*/ 8799 w 40708"/>
              <a:gd name="connsiteY4" fmla="*/ 51150 h 51149"/>
              <a:gd name="connsiteX5" fmla="*/ 0 w 40708"/>
              <a:gd name="connsiteY5" fmla="*/ 51150 h 51149"/>
              <a:gd name="connsiteX6" fmla="*/ 0 w 40708"/>
              <a:gd name="connsiteY6" fmla="*/ 0 h 51149"/>
              <a:gd name="connsiteX7" fmla="*/ 8799 w 40708"/>
              <a:gd name="connsiteY7" fmla="*/ 0 h 51149"/>
              <a:gd name="connsiteX8" fmla="*/ 8799 w 40708"/>
              <a:gd name="connsiteY8" fmla="*/ 21234 h 51149"/>
              <a:gd name="connsiteX9" fmla="*/ 31792 w 40708"/>
              <a:gd name="connsiteY9" fmla="*/ 21234 h 51149"/>
              <a:gd name="connsiteX10" fmla="*/ 31792 w 40708"/>
              <a:gd name="connsiteY10" fmla="*/ 0 h 51149"/>
              <a:gd name="connsiteX11" fmla="*/ 40708 w 40708"/>
              <a:gd name="connsiteY11" fmla="*/ 0 h 51149"/>
              <a:gd name="connsiteX12" fmla="*/ 40708 w 40708"/>
              <a:gd name="connsiteY12" fmla="*/ 5115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08" h="51149">
                <a:moveTo>
                  <a:pt x="40708" y="51150"/>
                </a:moveTo>
                <a:lnTo>
                  <a:pt x="31792" y="51150"/>
                </a:lnTo>
                <a:lnTo>
                  <a:pt x="31792" y="28390"/>
                </a:lnTo>
                <a:lnTo>
                  <a:pt x="8799" y="28390"/>
                </a:lnTo>
                <a:lnTo>
                  <a:pt x="8799" y="51150"/>
                </a:lnTo>
                <a:lnTo>
                  <a:pt x="0" y="51150"/>
                </a:lnTo>
                <a:lnTo>
                  <a:pt x="0" y="0"/>
                </a:lnTo>
                <a:lnTo>
                  <a:pt x="8799" y="0"/>
                </a:lnTo>
                <a:lnTo>
                  <a:pt x="8799" y="21234"/>
                </a:lnTo>
                <a:lnTo>
                  <a:pt x="31792" y="21234"/>
                </a:lnTo>
                <a:lnTo>
                  <a:pt x="31792" y="0"/>
                </a:lnTo>
                <a:lnTo>
                  <a:pt x="40708" y="0"/>
                </a:lnTo>
                <a:lnTo>
                  <a:pt x="40708" y="51150"/>
                </a:lnTo>
                <a:close/>
              </a:path>
            </a:pathLst>
          </a:custGeom>
          <a:solidFill>
            <a:srgbClr val="FFFFFF"/>
          </a:solidFill>
          <a:ln w="1171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648FDDA-BA30-4883-A4E1-3D5FC4131D6B}"/>
              </a:ext>
            </a:extLst>
          </p:cNvPr>
          <p:cNvSpPr/>
          <p:nvPr/>
        </p:nvSpPr>
        <p:spPr>
          <a:xfrm>
            <a:off x="6919119" y="3985958"/>
            <a:ext cx="42480" cy="52797"/>
          </a:xfrm>
          <a:custGeom>
            <a:avLst/>
            <a:gdLst>
              <a:gd name="connsiteX0" fmla="*/ 33563 w 42480"/>
              <a:gd name="connsiteY0" fmla="*/ 24599 h 52797"/>
              <a:gd name="connsiteX1" fmla="*/ 30396 w 42480"/>
              <a:gd name="connsiteY1" fmla="*/ 11694 h 52797"/>
              <a:gd name="connsiteX2" fmla="*/ 21128 w 42480"/>
              <a:gd name="connsiteY2" fmla="*/ 7119 h 52797"/>
              <a:gd name="connsiteX3" fmla="*/ 12095 w 42480"/>
              <a:gd name="connsiteY3" fmla="*/ 11460 h 52797"/>
              <a:gd name="connsiteX4" fmla="*/ 8927 w 42480"/>
              <a:gd name="connsiteY4" fmla="*/ 24482 h 52797"/>
              <a:gd name="connsiteX5" fmla="*/ 8927 w 42480"/>
              <a:gd name="connsiteY5" fmla="*/ 27297 h 52797"/>
              <a:gd name="connsiteX6" fmla="*/ 12095 w 42480"/>
              <a:gd name="connsiteY6" fmla="*/ 40437 h 52797"/>
              <a:gd name="connsiteX7" fmla="*/ 21363 w 42480"/>
              <a:gd name="connsiteY7" fmla="*/ 45012 h 52797"/>
              <a:gd name="connsiteX8" fmla="*/ 30396 w 42480"/>
              <a:gd name="connsiteY8" fmla="*/ 40437 h 52797"/>
              <a:gd name="connsiteX9" fmla="*/ 33563 w 42480"/>
              <a:gd name="connsiteY9" fmla="*/ 27297 h 52797"/>
              <a:gd name="connsiteX10" fmla="*/ 42362 w 42480"/>
              <a:gd name="connsiteY10" fmla="*/ 27297 h 52797"/>
              <a:gd name="connsiteX11" fmla="*/ 39898 w 42480"/>
              <a:gd name="connsiteY11" fmla="*/ 40554 h 52797"/>
              <a:gd name="connsiteX12" fmla="*/ 12670 w 42480"/>
              <a:gd name="connsiteY12" fmla="*/ 50631 h 52797"/>
              <a:gd name="connsiteX13" fmla="*/ 2592 w 42480"/>
              <a:gd name="connsiteY13" fmla="*/ 40554 h 52797"/>
              <a:gd name="connsiteX14" fmla="*/ -106 w 42480"/>
              <a:gd name="connsiteY14" fmla="*/ 27649 h 52797"/>
              <a:gd name="connsiteX15" fmla="*/ -106 w 42480"/>
              <a:gd name="connsiteY15" fmla="*/ 24716 h 52797"/>
              <a:gd name="connsiteX16" fmla="*/ 2592 w 42480"/>
              <a:gd name="connsiteY16" fmla="*/ 11460 h 52797"/>
              <a:gd name="connsiteX17" fmla="*/ 10100 w 42480"/>
              <a:gd name="connsiteY17" fmla="*/ 2661 h 52797"/>
              <a:gd name="connsiteX18" fmla="*/ 21128 w 42480"/>
              <a:gd name="connsiteY18" fmla="*/ -272 h 52797"/>
              <a:gd name="connsiteX19" fmla="*/ 32156 w 42480"/>
              <a:gd name="connsiteY19" fmla="*/ 2661 h 52797"/>
              <a:gd name="connsiteX20" fmla="*/ 39664 w 42480"/>
              <a:gd name="connsiteY20" fmla="*/ 11343 h 52797"/>
              <a:gd name="connsiteX21" fmla="*/ 42362 w 42480"/>
              <a:gd name="connsiteY21" fmla="*/ 24482 h 5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480" h="52797">
                <a:moveTo>
                  <a:pt x="33563" y="24599"/>
                </a:moveTo>
                <a:cubicBezTo>
                  <a:pt x="33810" y="20082"/>
                  <a:pt x="32707" y="15589"/>
                  <a:pt x="30396" y="11694"/>
                </a:cubicBezTo>
                <a:cubicBezTo>
                  <a:pt x="28284" y="8691"/>
                  <a:pt x="24800" y="6966"/>
                  <a:pt x="21128" y="7119"/>
                </a:cubicBezTo>
                <a:cubicBezTo>
                  <a:pt x="17597" y="7037"/>
                  <a:pt x="14242" y="8644"/>
                  <a:pt x="12095" y="11460"/>
                </a:cubicBezTo>
                <a:cubicBezTo>
                  <a:pt x="9760" y="15378"/>
                  <a:pt x="8657" y="19918"/>
                  <a:pt x="8927" y="24482"/>
                </a:cubicBezTo>
                <a:lnTo>
                  <a:pt x="8927" y="27297"/>
                </a:lnTo>
                <a:cubicBezTo>
                  <a:pt x="8669" y="31896"/>
                  <a:pt x="9772" y="36460"/>
                  <a:pt x="12095" y="40437"/>
                </a:cubicBezTo>
                <a:cubicBezTo>
                  <a:pt x="14206" y="43440"/>
                  <a:pt x="17691" y="45165"/>
                  <a:pt x="21363" y="45012"/>
                </a:cubicBezTo>
                <a:cubicBezTo>
                  <a:pt x="24964" y="45165"/>
                  <a:pt x="28390" y="43440"/>
                  <a:pt x="30396" y="40437"/>
                </a:cubicBezTo>
                <a:cubicBezTo>
                  <a:pt x="32766" y="36483"/>
                  <a:pt x="33868" y="31896"/>
                  <a:pt x="33563" y="27297"/>
                </a:cubicBezTo>
                <a:close/>
                <a:moveTo>
                  <a:pt x="42362" y="27297"/>
                </a:moveTo>
                <a:cubicBezTo>
                  <a:pt x="42444" y="31837"/>
                  <a:pt x="41600" y="36342"/>
                  <a:pt x="39898" y="40554"/>
                </a:cubicBezTo>
                <a:cubicBezTo>
                  <a:pt x="35159" y="50854"/>
                  <a:pt x="22970" y="55371"/>
                  <a:pt x="12670" y="50631"/>
                </a:cubicBezTo>
                <a:cubicBezTo>
                  <a:pt x="8211" y="48578"/>
                  <a:pt x="4645" y="45012"/>
                  <a:pt x="2592" y="40554"/>
                </a:cubicBezTo>
                <a:cubicBezTo>
                  <a:pt x="868" y="36471"/>
                  <a:pt x="-59" y="32084"/>
                  <a:pt x="-106" y="27649"/>
                </a:cubicBezTo>
                <a:lnTo>
                  <a:pt x="-106" y="24716"/>
                </a:lnTo>
                <a:cubicBezTo>
                  <a:pt x="-130" y="20153"/>
                  <a:pt x="785" y="15648"/>
                  <a:pt x="2592" y="11460"/>
                </a:cubicBezTo>
                <a:cubicBezTo>
                  <a:pt x="4164" y="7846"/>
                  <a:pt x="6780" y="4784"/>
                  <a:pt x="10100" y="2661"/>
                </a:cubicBezTo>
                <a:cubicBezTo>
                  <a:pt x="13432" y="667"/>
                  <a:pt x="17245" y="-354"/>
                  <a:pt x="21128" y="-272"/>
                </a:cubicBezTo>
                <a:cubicBezTo>
                  <a:pt x="25011" y="-401"/>
                  <a:pt x="28847" y="620"/>
                  <a:pt x="32156" y="2661"/>
                </a:cubicBezTo>
                <a:cubicBezTo>
                  <a:pt x="35499" y="4702"/>
                  <a:pt x="38127" y="7741"/>
                  <a:pt x="39664" y="11343"/>
                </a:cubicBezTo>
                <a:cubicBezTo>
                  <a:pt x="41576" y="15448"/>
                  <a:pt x="42491" y="19953"/>
                  <a:pt x="42362" y="24482"/>
                </a:cubicBezTo>
                <a:close/>
              </a:path>
            </a:pathLst>
          </a:custGeom>
          <a:solidFill>
            <a:srgbClr val="FFFFFF"/>
          </a:solidFill>
          <a:ln w="1171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6F417F8-FAAD-437B-B42A-0401BDA8A1B5}"/>
              </a:ext>
            </a:extLst>
          </p:cNvPr>
          <p:cNvSpPr/>
          <p:nvPr/>
        </p:nvSpPr>
        <p:spPr>
          <a:xfrm>
            <a:off x="6967918" y="3985582"/>
            <a:ext cx="38266" cy="52624"/>
          </a:xfrm>
          <a:custGeom>
            <a:avLst/>
            <a:gdLst>
              <a:gd name="connsiteX0" fmla="*/ 29109 w 38266"/>
              <a:gd name="connsiteY0" fmla="*/ 38701 h 52624"/>
              <a:gd name="connsiteX1" fmla="*/ 26997 w 38266"/>
              <a:gd name="connsiteY1" fmla="*/ 33657 h 52624"/>
              <a:gd name="connsiteX2" fmla="*/ 18316 w 38266"/>
              <a:gd name="connsiteY2" fmla="*/ 29902 h 52624"/>
              <a:gd name="connsiteX3" fmla="*/ 8461 w 38266"/>
              <a:gd name="connsiteY3" fmla="*/ 25679 h 52624"/>
              <a:gd name="connsiteX4" fmla="*/ 1422 w 38266"/>
              <a:gd name="connsiteY4" fmla="*/ 13948 h 52624"/>
              <a:gd name="connsiteX5" fmla="*/ 6584 w 38266"/>
              <a:gd name="connsiteY5" fmla="*/ 3741 h 52624"/>
              <a:gd name="connsiteX6" fmla="*/ 19606 w 38266"/>
              <a:gd name="connsiteY6" fmla="*/ -248 h 52624"/>
              <a:gd name="connsiteX7" fmla="*/ 29109 w 38266"/>
              <a:gd name="connsiteY7" fmla="*/ 1629 h 52624"/>
              <a:gd name="connsiteX8" fmla="*/ 35796 w 38266"/>
              <a:gd name="connsiteY8" fmla="*/ 7261 h 52624"/>
              <a:gd name="connsiteX9" fmla="*/ 38142 w 38266"/>
              <a:gd name="connsiteY9" fmla="*/ 15238 h 52624"/>
              <a:gd name="connsiteX10" fmla="*/ 29109 w 38266"/>
              <a:gd name="connsiteY10" fmla="*/ 15238 h 52624"/>
              <a:gd name="connsiteX11" fmla="*/ 26762 w 38266"/>
              <a:gd name="connsiteY11" fmla="*/ 9138 h 52624"/>
              <a:gd name="connsiteX12" fmla="*/ 19489 w 38266"/>
              <a:gd name="connsiteY12" fmla="*/ 6909 h 52624"/>
              <a:gd name="connsiteX13" fmla="*/ 12802 w 38266"/>
              <a:gd name="connsiteY13" fmla="*/ 8786 h 52624"/>
              <a:gd name="connsiteX14" fmla="*/ 10338 w 38266"/>
              <a:gd name="connsiteY14" fmla="*/ 13948 h 52624"/>
              <a:gd name="connsiteX15" fmla="*/ 13036 w 38266"/>
              <a:gd name="connsiteY15" fmla="*/ 18640 h 52624"/>
              <a:gd name="connsiteX16" fmla="*/ 21483 w 38266"/>
              <a:gd name="connsiteY16" fmla="*/ 22277 h 52624"/>
              <a:gd name="connsiteX17" fmla="*/ 31220 w 38266"/>
              <a:gd name="connsiteY17" fmla="*/ 26266 h 52624"/>
              <a:gd name="connsiteX18" fmla="*/ 36500 w 38266"/>
              <a:gd name="connsiteY18" fmla="*/ 31428 h 52624"/>
              <a:gd name="connsiteX19" fmla="*/ 38142 w 38266"/>
              <a:gd name="connsiteY19" fmla="*/ 38349 h 52624"/>
              <a:gd name="connsiteX20" fmla="*/ 33215 w 38266"/>
              <a:gd name="connsiteY20" fmla="*/ 48556 h 52624"/>
              <a:gd name="connsiteX21" fmla="*/ 19958 w 38266"/>
              <a:gd name="connsiteY21" fmla="*/ 52310 h 52624"/>
              <a:gd name="connsiteX22" fmla="*/ 9752 w 38266"/>
              <a:gd name="connsiteY22" fmla="*/ 50315 h 52624"/>
              <a:gd name="connsiteX23" fmla="*/ 2478 w 38266"/>
              <a:gd name="connsiteY23" fmla="*/ 44567 h 52624"/>
              <a:gd name="connsiteX24" fmla="*/ -103 w 38266"/>
              <a:gd name="connsiteY24" fmla="*/ 36238 h 52624"/>
              <a:gd name="connsiteX25" fmla="*/ 8696 w 38266"/>
              <a:gd name="connsiteY25" fmla="*/ 36238 h 52624"/>
              <a:gd name="connsiteX26" fmla="*/ 11629 w 38266"/>
              <a:gd name="connsiteY26" fmla="*/ 42807 h 52624"/>
              <a:gd name="connsiteX27" fmla="*/ 19958 w 38266"/>
              <a:gd name="connsiteY27" fmla="*/ 45153 h 52624"/>
              <a:gd name="connsiteX28" fmla="*/ 26997 w 38266"/>
              <a:gd name="connsiteY28" fmla="*/ 43277 h 52624"/>
              <a:gd name="connsiteX29" fmla="*/ 29109 w 38266"/>
              <a:gd name="connsiteY29" fmla="*/ 38349 h 5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266" h="52624">
                <a:moveTo>
                  <a:pt x="29109" y="38701"/>
                </a:moveTo>
                <a:cubicBezTo>
                  <a:pt x="29261" y="36777"/>
                  <a:pt x="28475" y="34900"/>
                  <a:pt x="26997" y="33657"/>
                </a:cubicBezTo>
                <a:cubicBezTo>
                  <a:pt x="24346" y="31897"/>
                  <a:pt x="21413" y="30630"/>
                  <a:pt x="18316" y="29902"/>
                </a:cubicBezTo>
                <a:cubicBezTo>
                  <a:pt x="14890" y="28847"/>
                  <a:pt x="11582" y="27439"/>
                  <a:pt x="8461" y="25679"/>
                </a:cubicBezTo>
                <a:cubicBezTo>
                  <a:pt x="4085" y="23415"/>
                  <a:pt x="1364" y="18875"/>
                  <a:pt x="1422" y="13948"/>
                </a:cubicBezTo>
                <a:cubicBezTo>
                  <a:pt x="1399" y="9912"/>
                  <a:pt x="3323" y="6111"/>
                  <a:pt x="6584" y="3741"/>
                </a:cubicBezTo>
                <a:cubicBezTo>
                  <a:pt x="10303" y="890"/>
                  <a:pt x="14925" y="-529"/>
                  <a:pt x="19606" y="-248"/>
                </a:cubicBezTo>
                <a:cubicBezTo>
                  <a:pt x="22868" y="-330"/>
                  <a:pt x="26117" y="315"/>
                  <a:pt x="29109" y="1629"/>
                </a:cubicBezTo>
                <a:cubicBezTo>
                  <a:pt x="31772" y="2920"/>
                  <a:pt x="34071" y="4855"/>
                  <a:pt x="35796" y="7261"/>
                </a:cubicBezTo>
                <a:cubicBezTo>
                  <a:pt x="37321" y="9642"/>
                  <a:pt x="38142" y="12411"/>
                  <a:pt x="38142" y="15238"/>
                </a:cubicBezTo>
                <a:lnTo>
                  <a:pt x="29109" y="15238"/>
                </a:lnTo>
                <a:cubicBezTo>
                  <a:pt x="29296" y="12950"/>
                  <a:pt x="28440" y="10710"/>
                  <a:pt x="26762" y="9138"/>
                </a:cubicBezTo>
                <a:cubicBezTo>
                  <a:pt x="24709" y="7507"/>
                  <a:pt x="22105" y="6709"/>
                  <a:pt x="19489" y="6909"/>
                </a:cubicBezTo>
                <a:cubicBezTo>
                  <a:pt x="17107" y="6721"/>
                  <a:pt x="14738" y="7390"/>
                  <a:pt x="12802" y="8786"/>
                </a:cubicBezTo>
                <a:cubicBezTo>
                  <a:pt x="11160" y="9982"/>
                  <a:pt x="10233" y="11918"/>
                  <a:pt x="10338" y="13948"/>
                </a:cubicBezTo>
                <a:cubicBezTo>
                  <a:pt x="10397" y="15860"/>
                  <a:pt x="11406" y="17620"/>
                  <a:pt x="13036" y="18640"/>
                </a:cubicBezTo>
                <a:cubicBezTo>
                  <a:pt x="15653" y="20259"/>
                  <a:pt x="18503" y="21491"/>
                  <a:pt x="21483" y="22277"/>
                </a:cubicBezTo>
                <a:cubicBezTo>
                  <a:pt x="24885" y="23180"/>
                  <a:pt x="28158" y="24518"/>
                  <a:pt x="31220" y="26266"/>
                </a:cubicBezTo>
                <a:cubicBezTo>
                  <a:pt x="33309" y="27615"/>
                  <a:pt x="35104" y="29374"/>
                  <a:pt x="36500" y="31428"/>
                </a:cubicBezTo>
                <a:cubicBezTo>
                  <a:pt x="37567" y="33586"/>
                  <a:pt x="38130" y="35944"/>
                  <a:pt x="38142" y="38349"/>
                </a:cubicBezTo>
                <a:cubicBezTo>
                  <a:pt x="38365" y="42373"/>
                  <a:pt x="36500" y="46221"/>
                  <a:pt x="33215" y="48556"/>
                </a:cubicBezTo>
                <a:cubicBezTo>
                  <a:pt x="29332" y="51242"/>
                  <a:pt x="24674" y="52568"/>
                  <a:pt x="19958" y="52310"/>
                </a:cubicBezTo>
                <a:cubicBezTo>
                  <a:pt x="16450" y="52415"/>
                  <a:pt x="12966" y="51735"/>
                  <a:pt x="9752" y="50315"/>
                </a:cubicBezTo>
                <a:cubicBezTo>
                  <a:pt x="6854" y="49095"/>
                  <a:pt x="4332" y="47101"/>
                  <a:pt x="2478" y="44567"/>
                </a:cubicBezTo>
                <a:cubicBezTo>
                  <a:pt x="730" y="42150"/>
                  <a:pt x="-173" y="39217"/>
                  <a:pt x="-103" y="36238"/>
                </a:cubicBezTo>
                <a:lnTo>
                  <a:pt x="8696" y="36238"/>
                </a:lnTo>
                <a:cubicBezTo>
                  <a:pt x="8590" y="38760"/>
                  <a:pt x="9681" y="41200"/>
                  <a:pt x="11629" y="42807"/>
                </a:cubicBezTo>
                <a:cubicBezTo>
                  <a:pt x="14010" y="44626"/>
                  <a:pt x="16978" y="45458"/>
                  <a:pt x="19958" y="45153"/>
                </a:cubicBezTo>
                <a:cubicBezTo>
                  <a:pt x="22457" y="45400"/>
                  <a:pt x="24956" y="44731"/>
                  <a:pt x="26997" y="43277"/>
                </a:cubicBezTo>
                <a:cubicBezTo>
                  <a:pt x="28475" y="42080"/>
                  <a:pt x="29261" y="40238"/>
                  <a:pt x="29109" y="38349"/>
                </a:cubicBezTo>
                <a:close/>
              </a:path>
            </a:pathLst>
          </a:custGeom>
          <a:solidFill>
            <a:srgbClr val="FFFFFF"/>
          </a:solidFill>
          <a:ln w="1171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4D4734B-A192-4CC8-B386-BBBCE83ABD1C}"/>
              </a:ext>
            </a:extLst>
          </p:cNvPr>
          <p:cNvSpPr/>
          <p:nvPr/>
        </p:nvSpPr>
        <p:spPr>
          <a:xfrm>
            <a:off x="8063061" y="3486088"/>
            <a:ext cx="40473" cy="51266"/>
          </a:xfrm>
          <a:custGeom>
            <a:avLst/>
            <a:gdLst>
              <a:gd name="connsiteX0" fmla="*/ 40474 w 40473"/>
              <a:gd name="connsiteY0" fmla="*/ 51267 h 51266"/>
              <a:gd name="connsiteX1" fmla="*/ 31558 w 40473"/>
              <a:gd name="connsiteY1" fmla="*/ 51267 h 51266"/>
              <a:gd name="connsiteX2" fmla="*/ 8799 w 40473"/>
              <a:gd name="connsiteY2" fmla="*/ 14782 h 51266"/>
              <a:gd name="connsiteX3" fmla="*/ 8799 w 40473"/>
              <a:gd name="connsiteY3" fmla="*/ 51267 h 51266"/>
              <a:gd name="connsiteX4" fmla="*/ 0 w 40473"/>
              <a:gd name="connsiteY4" fmla="*/ 51267 h 51266"/>
              <a:gd name="connsiteX5" fmla="*/ 0 w 40473"/>
              <a:gd name="connsiteY5" fmla="*/ 0 h 51266"/>
              <a:gd name="connsiteX6" fmla="*/ 8799 w 40473"/>
              <a:gd name="connsiteY6" fmla="*/ 0 h 51266"/>
              <a:gd name="connsiteX7" fmla="*/ 31558 w 40473"/>
              <a:gd name="connsiteY7" fmla="*/ 36485 h 51266"/>
              <a:gd name="connsiteX8" fmla="*/ 31558 w 40473"/>
              <a:gd name="connsiteY8" fmla="*/ 0 h 51266"/>
              <a:gd name="connsiteX9" fmla="*/ 40474 w 40473"/>
              <a:gd name="connsiteY9" fmla="*/ 0 h 51266"/>
              <a:gd name="connsiteX10" fmla="*/ 40474 w 40473"/>
              <a:gd name="connsiteY10" fmla="*/ 51267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73" h="51266">
                <a:moveTo>
                  <a:pt x="40474" y="51267"/>
                </a:moveTo>
                <a:lnTo>
                  <a:pt x="31558" y="51267"/>
                </a:lnTo>
                <a:lnTo>
                  <a:pt x="8799" y="14782"/>
                </a:lnTo>
                <a:lnTo>
                  <a:pt x="8799" y="51267"/>
                </a:lnTo>
                <a:lnTo>
                  <a:pt x="0" y="51267"/>
                </a:lnTo>
                <a:lnTo>
                  <a:pt x="0" y="0"/>
                </a:lnTo>
                <a:lnTo>
                  <a:pt x="8799" y="0"/>
                </a:lnTo>
                <a:lnTo>
                  <a:pt x="31558" y="36485"/>
                </a:lnTo>
                <a:lnTo>
                  <a:pt x="31558" y="0"/>
                </a:lnTo>
                <a:lnTo>
                  <a:pt x="40474" y="0"/>
                </a:lnTo>
                <a:lnTo>
                  <a:pt x="40474" y="51267"/>
                </a:lnTo>
                <a:close/>
              </a:path>
            </a:pathLst>
          </a:custGeom>
          <a:solidFill>
            <a:srgbClr val="FFFFFF"/>
          </a:solidFill>
          <a:ln w="1171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FE57C5E-07A5-44FC-800D-8B9755ADFB67}"/>
              </a:ext>
            </a:extLst>
          </p:cNvPr>
          <p:cNvSpPr/>
          <p:nvPr/>
        </p:nvSpPr>
        <p:spPr>
          <a:xfrm>
            <a:off x="8114563" y="3486088"/>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0A4DDAF-04C2-4380-9532-09F28A8B482E}"/>
              </a:ext>
            </a:extLst>
          </p:cNvPr>
          <p:cNvSpPr/>
          <p:nvPr/>
        </p:nvSpPr>
        <p:spPr>
          <a:xfrm>
            <a:off x="8132745" y="3485470"/>
            <a:ext cx="41179" cy="52615"/>
          </a:xfrm>
          <a:custGeom>
            <a:avLst/>
            <a:gdLst>
              <a:gd name="connsiteX0" fmla="*/ 40604 w 41179"/>
              <a:gd name="connsiteY0" fmla="*/ 34943 h 52615"/>
              <a:gd name="connsiteX1" fmla="*/ 34621 w 41179"/>
              <a:gd name="connsiteY1" fmla="*/ 47731 h 52615"/>
              <a:gd name="connsiteX2" fmla="*/ 20543 w 41179"/>
              <a:gd name="connsiteY2" fmla="*/ 52306 h 52615"/>
              <a:gd name="connsiteX3" fmla="*/ 9750 w 41179"/>
              <a:gd name="connsiteY3" fmla="*/ 49373 h 52615"/>
              <a:gd name="connsiteX4" fmla="*/ 2594 w 41179"/>
              <a:gd name="connsiteY4" fmla="*/ 41044 h 52615"/>
              <a:gd name="connsiteX5" fmla="*/ -105 w 41179"/>
              <a:gd name="connsiteY5" fmla="*/ 28608 h 52615"/>
              <a:gd name="connsiteX6" fmla="*/ -105 w 41179"/>
              <a:gd name="connsiteY6" fmla="*/ 23916 h 52615"/>
              <a:gd name="connsiteX7" fmla="*/ 2476 w 41179"/>
              <a:gd name="connsiteY7" fmla="*/ 11128 h 52615"/>
              <a:gd name="connsiteX8" fmla="*/ 9750 w 41179"/>
              <a:gd name="connsiteY8" fmla="*/ 2564 h 52615"/>
              <a:gd name="connsiteX9" fmla="*/ 21481 w 41179"/>
              <a:gd name="connsiteY9" fmla="*/ -252 h 52615"/>
              <a:gd name="connsiteX10" fmla="*/ 35090 w 41179"/>
              <a:gd name="connsiteY10" fmla="*/ 4324 h 52615"/>
              <a:gd name="connsiteX11" fmla="*/ 41073 w 41179"/>
              <a:gd name="connsiteY11" fmla="*/ 17229 h 52615"/>
              <a:gd name="connsiteX12" fmla="*/ 32157 w 41179"/>
              <a:gd name="connsiteY12" fmla="*/ 17229 h 52615"/>
              <a:gd name="connsiteX13" fmla="*/ 28989 w 41179"/>
              <a:gd name="connsiteY13" fmla="*/ 9251 h 52615"/>
              <a:gd name="connsiteX14" fmla="*/ 21481 w 41179"/>
              <a:gd name="connsiteY14" fmla="*/ 6905 h 52615"/>
              <a:gd name="connsiteX15" fmla="*/ 12448 w 41179"/>
              <a:gd name="connsiteY15" fmla="*/ 11128 h 52615"/>
              <a:gd name="connsiteX16" fmla="*/ 9398 w 41179"/>
              <a:gd name="connsiteY16" fmla="*/ 23563 h 52615"/>
              <a:gd name="connsiteX17" fmla="*/ 9398 w 41179"/>
              <a:gd name="connsiteY17" fmla="*/ 27904 h 52615"/>
              <a:gd name="connsiteX18" fmla="*/ 12331 w 41179"/>
              <a:gd name="connsiteY18" fmla="*/ 40692 h 52615"/>
              <a:gd name="connsiteX19" fmla="*/ 21012 w 41179"/>
              <a:gd name="connsiteY19" fmla="*/ 45150 h 52615"/>
              <a:gd name="connsiteX20" fmla="*/ 28989 w 41179"/>
              <a:gd name="connsiteY20" fmla="*/ 42803 h 52615"/>
              <a:gd name="connsiteX21" fmla="*/ 32157 w 41179"/>
              <a:gd name="connsiteY21" fmla="*/ 34943 h 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179" h="52615">
                <a:moveTo>
                  <a:pt x="40604" y="34943"/>
                </a:moveTo>
                <a:cubicBezTo>
                  <a:pt x="40287" y="39812"/>
                  <a:pt x="38152" y="44375"/>
                  <a:pt x="34621" y="47731"/>
                </a:cubicBezTo>
                <a:cubicBezTo>
                  <a:pt x="30644" y="50933"/>
                  <a:pt x="25634" y="52564"/>
                  <a:pt x="20543" y="52306"/>
                </a:cubicBezTo>
                <a:cubicBezTo>
                  <a:pt x="16742" y="52353"/>
                  <a:pt x="12999" y="51344"/>
                  <a:pt x="9750" y="49373"/>
                </a:cubicBezTo>
                <a:cubicBezTo>
                  <a:pt x="6629" y="47320"/>
                  <a:pt x="4154" y="44434"/>
                  <a:pt x="2594" y="41044"/>
                </a:cubicBezTo>
                <a:cubicBezTo>
                  <a:pt x="892" y="37114"/>
                  <a:pt x="-23" y="32890"/>
                  <a:pt x="-105" y="28608"/>
                </a:cubicBezTo>
                <a:lnTo>
                  <a:pt x="-105" y="23916"/>
                </a:lnTo>
                <a:cubicBezTo>
                  <a:pt x="-152" y="19516"/>
                  <a:pt x="728" y="15164"/>
                  <a:pt x="2476" y="11128"/>
                </a:cubicBezTo>
                <a:cubicBezTo>
                  <a:pt x="4107" y="7679"/>
                  <a:pt x="6617" y="4734"/>
                  <a:pt x="9750" y="2564"/>
                </a:cubicBezTo>
                <a:cubicBezTo>
                  <a:pt x="13304" y="500"/>
                  <a:pt x="17375" y="-474"/>
                  <a:pt x="21481" y="-252"/>
                </a:cubicBezTo>
                <a:cubicBezTo>
                  <a:pt x="26432" y="-486"/>
                  <a:pt x="31289" y="1145"/>
                  <a:pt x="35090" y="4324"/>
                </a:cubicBezTo>
                <a:cubicBezTo>
                  <a:pt x="38668" y="7691"/>
                  <a:pt x="40815" y="12313"/>
                  <a:pt x="41073" y="17229"/>
                </a:cubicBezTo>
                <a:lnTo>
                  <a:pt x="32157" y="17229"/>
                </a:lnTo>
                <a:cubicBezTo>
                  <a:pt x="32075" y="14284"/>
                  <a:pt x="30949" y="11457"/>
                  <a:pt x="28989" y="9251"/>
                </a:cubicBezTo>
                <a:cubicBezTo>
                  <a:pt x="26866" y="7574"/>
                  <a:pt x="24191" y="6740"/>
                  <a:pt x="21481" y="6905"/>
                </a:cubicBezTo>
                <a:cubicBezTo>
                  <a:pt x="17950" y="6717"/>
                  <a:pt x="14560" y="8301"/>
                  <a:pt x="12448" y="11128"/>
                </a:cubicBezTo>
                <a:cubicBezTo>
                  <a:pt x="10172" y="14859"/>
                  <a:pt x="9104" y="19200"/>
                  <a:pt x="9398" y="23563"/>
                </a:cubicBezTo>
                <a:lnTo>
                  <a:pt x="9398" y="27904"/>
                </a:lnTo>
                <a:cubicBezTo>
                  <a:pt x="9022" y="32374"/>
                  <a:pt x="10043" y="36844"/>
                  <a:pt x="12331" y="40692"/>
                </a:cubicBezTo>
                <a:cubicBezTo>
                  <a:pt x="14255" y="43589"/>
                  <a:pt x="17539" y="45279"/>
                  <a:pt x="21012" y="45150"/>
                </a:cubicBezTo>
                <a:cubicBezTo>
                  <a:pt x="23863" y="45372"/>
                  <a:pt x="26702" y="44528"/>
                  <a:pt x="28989" y="42803"/>
                </a:cubicBezTo>
                <a:cubicBezTo>
                  <a:pt x="30878" y="40598"/>
                  <a:pt x="31993" y="37841"/>
                  <a:pt x="32157" y="34943"/>
                </a:cubicBezTo>
                <a:close/>
              </a:path>
            </a:pathLst>
          </a:custGeom>
          <a:solidFill>
            <a:srgbClr val="FFFFFF"/>
          </a:solidFill>
          <a:ln w="1171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286AB89-7DA6-42F7-A7EF-502439DB8C5D}"/>
              </a:ext>
            </a:extLst>
          </p:cNvPr>
          <p:cNvSpPr/>
          <p:nvPr/>
        </p:nvSpPr>
        <p:spPr>
          <a:xfrm>
            <a:off x="8179670" y="3485488"/>
            <a:ext cx="42600" cy="52575"/>
          </a:xfrm>
          <a:custGeom>
            <a:avLst/>
            <a:gdLst>
              <a:gd name="connsiteX0" fmla="*/ 33565 w 42600"/>
              <a:gd name="connsiteY0" fmla="*/ 24484 h 52575"/>
              <a:gd name="connsiteX1" fmla="*/ 30398 w 42600"/>
              <a:gd name="connsiteY1" fmla="*/ 11580 h 52575"/>
              <a:gd name="connsiteX2" fmla="*/ 13892 w 42600"/>
              <a:gd name="connsiteY2" fmla="*/ 9902 h 52575"/>
              <a:gd name="connsiteX3" fmla="*/ 12214 w 42600"/>
              <a:gd name="connsiteY3" fmla="*/ 11580 h 52575"/>
              <a:gd name="connsiteX4" fmla="*/ 8929 w 42600"/>
              <a:gd name="connsiteY4" fmla="*/ 24367 h 52575"/>
              <a:gd name="connsiteX5" fmla="*/ 8929 w 42600"/>
              <a:gd name="connsiteY5" fmla="*/ 27300 h 52575"/>
              <a:gd name="connsiteX6" fmla="*/ 12214 w 42600"/>
              <a:gd name="connsiteY6" fmla="*/ 40322 h 52575"/>
              <a:gd name="connsiteX7" fmla="*/ 21365 w 42600"/>
              <a:gd name="connsiteY7" fmla="*/ 44897 h 52575"/>
              <a:gd name="connsiteX8" fmla="*/ 30398 w 42600"/>
              <a:gd name="connsiteY8" fmla="*/ 40322 h 52575"/>
              <a:gd name="connsiteX9" fmla="*/ 33565 w 42600"/>
              <a:gd name="connsiteY9" fmla="*/ 27300 h 52575"/>
              <a:gd name="connsiteX10" fmla="*/ 42481 w 42600"/>
              <a:gd name="connsiteY10" fmla="*/ 27300 h 52575"/>
              <a:gd name="connsiteX11" fmla="*/ 39900 w 42600"/>
              <a:gd name="connsiteY11" fmla="*/ 40556 h 52575"/>
              <a:gd name="connsiteX12" fmla="*/ 32392 w 42600"/>
              <a:gd name="connsiteY12" fmla="*/ 49238 h 52575"/>
              <a:gd name="connsiteX13" fmla="*/ 21365 w 42600"/>
              <a:gd name="connsiteY13" fmla="*/ 52288 h 52575"/>
              <a:gd name="connsiteX14" fmla="*/ 2712 w 42600"/>
              <a:gd name="connsiteY14" fmla="*/ 40556 h 52575"/>
              <a:gd name="connsiteX15" fmla="*/ -104 w 42600"/>
              <a:gd name="connsiteY15" fmla="*/ 27652 h 52575"/>
              <a:gd name="connsiteX16" fmla="*/ -104 w 42600"/>
              <a:gd name="connsiteY16" fmla="*/ 24719 h 52575"/>
              <a:gd name="connsiteX17" fmla="*/ 2712 w 42600"/>
              <a:gd name="connsiteY17" fmla="*/ 11462 h 52575"/>
              <a:gd name="connsiteX18" fmla="*/ 10102 w 42600"/>
              <a:gd name="connsiteY18" fmla="*/ 2546 h 52575"/>
              <a:gd name="connsiteX19" fmla="*/ 21247 w 42600"/>
              <a:gd name="connsiteY19" fmla="*/ -269 h 52575"/>
              <a:gd name="connsiteX20" fmla="*/ 32392 w 42600"/>
              <a:gd name="connsiteY20" fmla="*/ 2546 h 52575"/>
              <a:gd name="connsiteX21" fmla="*/ 39783 w 42600"/>
              <a:gd name="connsiteY21" fmla="*/ 11228 h 52575"/>
              <a:gd name="connsiteX22" fmla="*/ 42481 w 42600"/>
              <a:gd name="connsiteY22" fmla="*/ 24367 h 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600" h="52575">
                <a:moveTo>
                  <a:pt x="33565" y="24484"/>
                </a:moveTo>
                <a:cubicBezTo>
                  <a:pt x="33906" y="19956"/>
                  <a:pt x="32791" y="15439"/>
                  <a:pt x="30398" y="11580"/>
                </a:cubicBezTo>
                <a:cubicBezTo>
                  <a:pt x="26304" y="6558"/>
                  <a:pt x="18913" y="5808"/>
                  <a:pt x="13892" y="9902"/>
                </a:cubicBezTo>
                <a:cubicBezTo>
                  <a:pt x="13282" y="10406"/>
                  <a:pt x="12719" y="10969"/>
                  <a:pt x="12214" y="11580"/>
                </a:cubicBezTo>
                <a:cubicBezTo>
                  <a:pt x="9809" y="15392"/>
                  <a:pt x="8659" y="19862"/>
                  <a:pt x="8929" y="24367"/>
                </a:cubicBezTo>
                <a:lnTo>
                  <a:pt x="8929" y="27300"/>
                </a:lnTo>
                <a:cubicBezTo>
                  <a:pt x="8624" y="31875"/>
                  <a:pt x="9774" y="36439"/>
                  <a:pt x="12214" y="40322"/>
                </a:cubicBezTo>
                <a:cubicBezTo>
                  <a:pt x="14291" y="43302"/>
                  <a:pt x="17740" y="45026"/>
                  <a:pt x="21365" y="44897"/>
                </a:cubicBezTo>
                <a:cubicBezTo>
                  <a:pt x="24966" y="45050"/>
                  <a:pt x="28392" y="43325"/>
                  <a:pt x="30398" y="40322"/>
                </a:cubicBezTo>
                <a:cubicBezTo>
                  <a:pt x="32838" y="36439"/>
                  <a:pt x="33953" y="31863"/>
                  <a:pt x="33565" y="27300"/>
                </a:cubicBezTo>
                <a:close/>
                <a:moveTo>
                  <a:pt x="42481" y="27300"/>
                </a:moveTo>
                <a:cubicBezTo>
                  <a:pt x="42575" y="31852"/>
                  <a:pt x="41696" y="36368"/>
                  <a:pt x="39900" y="40556"/>
                </a:cubicBezTo>
                <a:cubicBezTo>
                  <a:pt x="38328" y="44146"/>
                  <a:pt x="35712" y="47173"/>
                  <a:pt x="32392" y="49238"/>
                </a:cubicBezTo>
                <a:cubicBezTo>
                  <a:pt x="29084" y="51279"/>
                  <a:pt x="25260" y="52335"/>
                  <a:pt x="21365" y="52288"/>
                </a:cubicBezTo>
                <a:cubicBezTo>
                  <a:pt x="13364" y="52452"/>
                  <a:pt x="6032" y="47842"/>
                  <a:pt x="2712" y="40556"/>
                </a:cubicBezTo>
                <a:cubicBezTo>
                  <a:pt x="928" y="36486"/>
                  <a:pt x="-22" y="32098"/>
                  <a:pt x="-104" y="27652"/>
                </a:cubicBezTo>
                <a:lnTo>
                  <a:pt x="-104" y="24719"/>
                </a:lnTo>
                <a:cubicBezTo>
                  <a:pt x="-163" y="20144"/>
                  <a:pt x="799" y="15615"/>
                  <a:pt x="2712" y="11462"/>
                </a:cubicBezTo>
                <a:cubicBezTo>
                  <a:pt x="4272" y="7837"/>
                  <a:pt x="6829" y="4752"/>
                  <a:pt x="10102" y="2546"/>
                </a:cubicBezTo>
                <a:cubicBezTo>
                  <a:pt x="13528" y="693"/>
                  <a:pt x="17353" y="-269"/>
                  <a:pt x="21247" y="-269"/>
                </a:cubicBezTo>
                <a:cubicBezTo>
                  <a:pt x="25154" y="-410"/>
                  <a:pt x="29025" y="564"/>
                  <a:pt x="32392" y="2546"/>
                </a:cubicBezTo>
                <a:cubicBezTo>
                  <a:pt x="35595" y="4728"/>
                  <a:pt x="38141" y="7720"/>
                  <a:pt x="39783" y="11228"/>
                </a:cubicBezTo>
                <a:cubicBezTo>
                  <a:pt x="41696" y="15334"/>
                  <a:pt x="42611" y="19839"/>
                  <a:pt x="42481" y="24367"/>
                </a:cubicBezTo>
                <a:close/>
              </a:path>
            </a:pathLst>
          </a:custGeom>
          <a:solidFill>
            <a:srgbClr val="FFFFFF"/>
          </a:solidFill>
          <a:ln w="1171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D4C6F3B-A8C4-4068-AF0D-F837C91AB5D8}"/>
              </a:ext>
            </a:extLst>
          </p:cNvPr>
          <p:cNvSpPr/>
          <p:nvPr/>
        </p:nvSpPr>
        <p:spPr>
          <a:xfrm>
            <a:off x="8228474" y="3485113"/>
            <a:ext cx="38366" cy="52607"/>
          </a:xfrm>
          <a:custGeom>
            <a:avLst/>
            <a:gdLst>
              <a:gd name="connsiteX0" fmla="*/ 29341 w 38366"/>
              <a:gd name="connsiteY0" fmla="*/ 38702 h 52607"/>
              <a:gd name="connsiteX1" fmla="*/ 26995 w 38366"/>
              <a:gd name="connsiteY1" fmla="*/ 33540 h 52607"/>
              <a:gd name="connsiteX2" fmla="*/ 18314 w 38366"/>
              <a:gd name="connsiteY2" fmla="*/ 29903 h 52607"/>
              <a:gd name="connsiteX3" fmla="*/ 8459 w 38366"/>
              <a:gd name="connsiteY3" fmla="*/ 25563 h 52607"/>
              <a:gd name="connsiteX4" fmla="*/ 1538 w 38366"/>
              <a:gd name="connsiteY4" fmla="*/ 13831 h 52607"/>
              <a:gd name="connsiteX5" fmla="*/ 6582 w 38366"/>
              <a:gd name="connsiteY5" fmla="*/ 3625 h 52607"/>
              <a:gd name="connsiteX6" fmla="*/ 19721 w 38366"/>
              <a:gd name="connsiteY6" fmla="*/ -247 h 52607"/>
              <a:gd name="connsiteX7" fmla="*/ 29224 w 38366"/>
              <a:gd name="connsiteY7" fmla="*/ 1630 h 52607"/>
              <a:gd name="connsiteX8" fmla="*/ 35794 w 38366"/>
              <a:gd name="connsiteY8" fmla="*/ 7262 h 52607"/>
              <a:gd name="connsiteX9" fmla="*/ 38257 w 38366"/>
              <a:gd name="connsiteY9" fmla="*/ 15356 h 52607"/>
              <a:gd name="connsiteX10" fmla="*/ 29341 w 38366"/>
              <a:gd name="connsiteY10" fmla="*/ 15356 h 52607"/>
              <a:gd name="connsiteX11" fmla="*/ 26878 w 38366"/>
              <a:gd name="connsiteY11" fmla="*/ 9139 h 52607"/>
              <a:gd name="connsiteX12" fmla="*/ 19487 w 38366"/>
              <a:gd name="connsiteY12" fmla="*/ 6910 h 52607"/>
              <a:gd name="connsiteX13" fmla="*/ 12917 w 38366"/>
              <a:gd name="connsiteY13" fmla="*/ 8787 h 52607"/>
              <a:gd name="connsiteX14" fmla="*/ 10453 w 38366"/>
              <a:gd name="connsiteY14" fmla="*/ 13831 h 52607"/>
              <a:gd name="connsiteX15" fmla="*/ 13034 w 38366"/>
              <a:gd name="connsiteY15" fmla="*/ 18641 h 52607"/>
              <a:gd name="connsiteX16" fmla="*/ 21599 w 38366"/>
              <a:gd name="connsiteY16" fmla="*/ 22161 h 52607"/>
              <a:gd name="connsiteX17" fmla="*/ 31218 w 38366"/>
              <a:gd name="connsiteY17" fmla="*/ 26267 h 52607"/>
              <a:gd name="connsiteX18" fmla="*/ 36497 w 38366"/>
              <a:gd name="connsiteY18" fmla="*/ 31311 h 52607"/>
              <a:gd name="connsiteX19" fmla="*/ 38257 w 38366"/>
              <a:gd name="connsiteY19" fmla="*/ 38350 h 52607"/>
              <a:gd name="connsiteX20" fmla="*/ 33330 w 38366"/>
              <a:gd name="connsiteY20" fmla="*/ 48557 h 52607"/>
              <a:gd name="connsiteX21" fmla="*/ 20073 w 38366"/>
              <a:gd name="connsiteY21" fmla="*/ 52311 h 52607"/>
              <a:gd name="connsiteX22" fmla="*/ 9867 w 38366"/>
              <a:gd name="connsiteY22" fmla="*/ 50199 h 52607"/>
              <a:gd name="connsiteX23" fmla="*/ 2476 w 38366"/>
              <a:gd name="connsiteY23" fmla="*/ 44450 h 52607"/>
              <a:gd name="connsiteX24" fmla="*/ -105 w 38366"/>
              <a:gd name="connsiteY24" fmla="*/ 36121 h 52607"/>
              <a:gd name="connsiteX25" fmla="*/ 8811 w 38366"/>
              <a:gd name="connsiteY25" fmla="*/ 36121 h 52607"/>
              <a:gd name="connsiteX26" fmla="*/ 11627 w 38366"/>
              <a:gd name="connsiteY26" fmla="*/ 42808 h 52607"/>
              <a:gd name="connsiteX27" fmla="*/ 20073 w 38366"/>
              <a:gd name="connsiteY27" fmla="*/ 45155 h 52607"/>
              <a:gd name="connsiteX28" fmla="*/ 26995 w 38366"/>
              <a:gd name="connsiteY28" fmla="*/ 43278 h 52607"/>
              <a:gd name="connsiteX29" fmla="*/ 29341 w 38366"/>
              <a:gd name="connsiteY29" fmla="*/ 38350 h 5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366" h="52607">
                <a:moveTo>
                  <a:pt x="29341" y="38702"/>
                </a:moveTo>
                <a:cubicBezTo>
                  <a:pt x="29412" y="36708"/>
                  <a:pt x="28544" y="34795"/>
                  <a:pt x="26995" y="33540"/>
                </a:cubicBezTo>
                <a:cubicBezTo>
                  <a:pt x="24332" y="31827"/>
                  <a:pt x="21399" y="30607"/>
                  <a:pt x="18314" y="29903"/>
                </a:cubicBezTo>
                <a:cubicBezTo>
                  <a:pt x="14876" y="28836"/>
                  <a:pt x="11568" y="27381"/>
                  <a:pt x="8459" y="25563"/>
                </a:cubicBezTo>
                <a:cubicBezTo>
                  <a:pt x="4107" y="23287"/>
                  <a:pt x="1420" y="18735"/>
                  <a:pt x="1538" y="13831"/>
                </a:cubicBezTo>
                <a:cubicBezTo>
                  <a:pt x="1467" y="9819"/>
                  <a:pt x="3356" y="6006"/>
                  <a:pt x="6582" y="3625"/>
                </a:cubicBezTo>
                <a:cubicBezTo>
                  <a:pt x="10371" y="845"/>
                  <a:pt x="15029" y="-528"/>
                  <a:pt x="19721" y="-247"/>
                </a:cubicBezTo>
                <a:cubicBezTo>
                  <a:pt x="22994" y="-387"/>
                  <a:pt x="26256" y="258"/>
                  <a:pt x="29224" y="1630"/>
                </a:cubicBezTo>
                <a:cubicBezTo>
                  <a:pt x="31887" y="2874"/>
                  <a:pt x="34163" y="4821"/>
                  <a:pt x="35794" y="7262"/>
                </a:cubicBezTo>
                <a:cubicBezTo>
                  <a:pt x="37389" y="9655"/>
                  <a:pt x="38246" y="12470"/>
                  <a:pt x="38257" y="15356"/>
                </a:cubicBezTo>
                <a:lnTo>
                  <a:pt x="29341" y="15356"/>
                </a:lnTo>
                <a:cubicBezTo>
                  <a:pt x="29470" y="13022"/>
                  <a:pt x="28567" y="10746"/>
                  <a:pt x="26878" y="9139"/>
                </a:cubicBezTo>
                <a:cubicBezTo>
                  <a:pt x="24801" y="7461"/>
                  <a:pt x="22150" y="6652"/>
                  <a:pt x="19487" y="6910"/>
                </a:cubicBezTo>
                <a:cubicBezTo>
                  <a:pt x="17140" y="6687"/>
                  <a:pt x="14794" y="7355"/>
                  <a:pt x="12917" y="8787"/>
                </a:cubicBezTo>
                <a:cubicBezTo>
                  <a:pt x="11240" y="9889"/>
                  <a:pt x="10289" y="11825"/>
                  <a:pt x="10453" y="13831"/>
                </a:cubicBezTo>
                <a:cubicBezTo>
                  <a:pt x="10524" y="15743"/>
                  <a:pt x="11474" y="17527"/>
                  <a:pt x="13034" y="18641"/>
                </a:cubicBezTo>
                <a:cubicBezTo>
                  <a:pt x="15709" y="20213"/>
                  <a:pt x="18595" y="21398"/>
                  <a:pt x="21599" y="22161"/>
                </a:cubicBezTo>
                <a:cubicBezTo>
                  <a:pt x="24977" y="23076"/>
                  <a:pt x="28215" y="24460"/>
                  <a:pt x="31218" y="26267"/>
                </a:cubicBezTo>
                <a:cubicBezTo>
                  <a:pt x="33330" y="27546"/>
                  <a:pt x="35125" y="29270"/>
                  <a:pt x="36497" y="31311"/>
                </a:cubicBezTo>
                <a:cubicBezTo>
                  <a:pt x="37694" y="33458"/>
                  <a:pt x="38304" y="35887"/>
                  <a:pt x="38257" y="38350"/>
                </a:cubicBezTo>
                <a:cubicBezTo>
                  <a:pt x="38316" y="42339"/>
                  <a:pt x="36486" y="46117"/>
                  <a:pt x="33330" y="48557"/>
                </a:cubicBezTo>
                <a:cubicBezTo>
                  <a:pt x="29412" y="51161"/>
                  <a:pt x="24778" y="52475"/>
                  <a:pt x="20073" y="52311"/>
                </a:cubicBezTo>
                <a:cubicBezTo>
                  <a:pt x="16554" y="52358"/>
                  <a:pt x="13070" y="51642"/>
                  <a:pt x="9867" y="50199"/>
                </a:cubicBezTo>
                <a:cubicBezTo>
                  <a:pt x="6864" y="49108"/>
                  <a:pt x="4271" y="47090"/>
                  <a:pt x="2476" y="44450"/>
                </a:cubicBezTo>
                <a:cubicBezTo>
                  <a:pt x="751" y="42022"/>
                  <a:pt x="-152" y="39101"/>
                  <a:pt x="-105" y="36121"/>
                </a:cubicBezTo>
                <a:lnTo>
                  <a:pt x="8811" y="36121"/>
                </a:lnTo>
                <a:cubicBezTo>
                  <a:pt x="8694" y="38655"/>
                  <a:pt x="9726" y="41119"/>
                  <a:pt x="11627" y="42808"/>
                </a:cubicBezTo>
                <a:cubicBezTo>
                  <a:pt x="14090" y="44533"/>
                  <a:pt x="17070" y="45366"/>
                  <a:pt x="20073" y="45155"/>
                </a:cubicBezTo>
                <a:cubicBezTo>
                  <a:pt x="22537" y="45412"/>
                  <a:pt x="25001" y="44744"/>
                  <a:pt x="26995" y="43278"/>
                </a:cubicBezTo>
                <a:cubicBezTo>
                  <a:pt x="28508" y="42093"/>
                  <a:pt x="29376" y="40274"/>
                  <a:pt x="29341" y="38350"/>
                </a:cubicBezTo>
                <a:close/>
              </a:path>
            </a:pathLst>
          </a:custGeom>
          <a:solidFill>
            <a:srgbClr val="FFFFFF"/>
          </a:solidFill>
          <a:ln w="1171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E38F673-5F15-4FB2-8E31-56F4B1EDBCA3}"/>
              </a:ext>
            </a:extLst>
          </p:cNvPr>
          <p:cNvSpPr/>
          <p:nvPr/>
        </p:nvSpPr>
        <p:spPr>
          <a:xfrm>
            <a:off x="8275168" y="3486088"/>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A210AFC-940E-45B0-BE2D-4B90F39FEFD2}"/>
              </a:ext>
            </a:extLst>
          </p:cNvPr>
          <p:cNvSpPr/>
          <p:nvPr/>
        </p:nvSpPr>
        <p:spPr>
          <a:xfrm>
            <a:off x="8291005" y="3485971"/>
            <a:ext cx="46691" cy="51149"/>
          </a:xfrm>
          <a:custGeom>
            <a:avLst/>
            <a:gdLst>
              <a:gd name="connsiteX0" fmla="*/ 15848 w 46691"/>
              <a:gd name="connsiteY0" fmla="*/ 31862 h 51149"/>
              <a:gd name="connsiteX1" fmla="*/ 30161 w 46691"/>
              <a:gd name="connsiteY1" fmla="*/ 31862 h 51149"/>
              <a:gd name="connsiteX2" fmla="*/ 22652 w 46691"/>
              <a:gd name="connsiteY2" fmla="*/ 10745 h 51149"/>
              <a:gd name="connsiteX3" fmla="*/ 32976 w 46691"/>
              <a:gd name="connsiteY3" fmla="*/ 39135 h 51149"/>
              <a:gd name="connsiteX4" fmla="*/ 13267 w 46691"/>
              <a:gd name="connsiteY4" fmla="*/ 39135 h 51149"/>
              <a:gd name="connsiteX5" fmla="*/ 9044 w 46691"/>
              <a:gd name="connsiteY5" fmla="*/ 50867 h 51149"/>
              <a:gd name="connsiteX6" fmla="*/ -107 w 46691"/>
              <a:gd name="connsiteY6" fmla="*/ 50867 h 51149"/>
              <a:gd name="connsiteX7" fmla="*/ 19250 w 46691"/>
              <a:gd name="connsiteY7" fmla="*/ -283 h 51149"/>
              <a:gd name="connsiteX8" fmla="*/ 27228 w 46691"/>
              <a:gd name="connsiteY8" fmla="*/ -283 h 51149"/>
              <a:gd name="connsiteX9" fmla="*/ 46585 w 46691"/>
              <a:gd name="connsiteY9" fmla="*/ 50867 h 51149"/>
              <a:gd name="connsiteX10" fmla="*/ 37200 w 46691"/>
              <a:gd name="connsiteY10" fmla="*/ 50867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91" h="51149">
                <a:moveTo>
                  <a:pt x="15848" y="31862"/>
                </a:moveTo>
                <a:lnTo>
                  <a:pt x="30161" y="31862"/>
                </a:lnTo>
                <a:lnTo>
                  <a:pt x="22652" y="10745"/>
                </a:lnTo>
                <a:close/>
                <a:moveTo>
                  <a:pt x="32976" y="39135"/>
                </a:moveTo>
                <a:lnTo>
                  <a:pt x="13267" y="39135"/>
                </a:lnTo>
                <a:lnTo>
                  <a:pt x="9044" y="50867"/>
                </a:lnTo>
                <a:lnTo>
                  <a:pt x="-107" y="50867"/>
                </a:lnTo>
                <a:lnTo>
                  <a:pt x="19250" y="-283"/>
                </a:lnTo>
                <a:lnTo>
                  <a:pt x="27228" y="-283"/>
                </a:lnTo>
                <a:lnTo>
                  <a:pt x="46585" y="50867"/>
                </a:lnTo>
                <a:lnTo>
                  <a:pt x="37200" y="50867"/>
                </a:lnTo>
                <a:close/>
              </a:path>
            </a:pathLst>
          </a:custGeom>
          <a:solidFill>
            <a:srgbClr val="FFFFFF"/>
          </a:solidFill>
          <a:ln w="1171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AEA9A17-9163-4282-A377-E091428795BB}"/>
              </a:ext>
            </a:extLst>
          </p:cNvPr>
          <p:cNvSpPr/>
          <p:nvPr/>
        </p:nvSpPr>
        <p:spPr>
          <a:xfrm>
            <a:off x="8154333" y="2681657"/>
            <a:ext cx="40708" cy="51266"/>
          </a:xfrm>
          <a:custGeom>
            <a:avLst/>
            <a:gdLst>
              <a:gd name="connsiteX0" fmla="*/ 14664 w 40708"/>
              <a:gd name="connsiteY0" fmla="*/ 29094 h 51266"/>
              <a:gd name="connsiteX1" fmla="*/ 8916 w 40708"/>
              <a:gd name="connsiteY1" fmla="*/ 35195 h 51266"/>
              <a:gd name="connsiteX2" fmla="*/ 8916 w 40708"/>
              <a:gd name="connsiteY2" fmla="*/ 51267 h 51266"/>
              <a:gd name="connsiteX3" fmla="*/ 0 w 40708"/>
              <a:gd name="connsiteY3" fmla="*/ 51267 h 51266"/>
              <a:gd name="connsiteX4" fmla="*/ 0 w 40708"/>
              <a:gd name="connsiteY4" fmla="*/ 0 h 51266"/>
              <a:gd name="connsiteX5" fmla="*/ 8916 w 40708"/>
              <a:gd name="connsiteY5" fmla="*/ 0 h 51266"/>
              <a:gd name="connsiteX6" fmla="*/ 8916 w 40708"/>
              <a:gd name="connsiteY6" fmla="*/ 24167 h 51266"/>
              <a:gd name="connsiteX7" fmla="*/ 13843 w 40708"/>
              <a:gd name="connsiteY7" fmla="*/ 18067 h 51266"/>
              <a:gd name="connsiteX8" fmla="*/ 28742 w 40708"/>
              <a:gd name="connsiteY8" fmla="*/ 0 h 51266"/>
              <a:gd name="connsiteX9" fmla="*/ 39535 w 40708"/>
              <a:gd name="connsiteY9" fmla="*/ 0 h 51266"/>
              <a:gd name="connsiteX10" fmla="*/ 20647 w 40708"/>
              <a:gd name="connsiteY10" fmla="*/ 22759 h 51266"/>
              <a:gd name="connsiteX11" fmla="*/ 40708 w 40708"/>
              <a:gd name="connsiteY11" fmla="*/ 51267 h 51266"/>
              <a:gd name="connsiteX12" fmla="*/ 30150 w 40708"/>
              <a:gd name="connsiteY12" fmla="*/ 51267 h 51266"/>
              <a:gd name="connsiteX13" fmla="*/ 14664 w 40708"/>
              <a:gd name="connsiteY13" fmla="*/ 2909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08" h="51266">
                <a:moveTo>
                  <a:pt x="14664" y="29094"/>
                </a:moveTo>
                <a:lnTo>
                  <a:pt x="8916" y="35195"/>
                </a:lnTo>
                <a:lnTo>
                  <a:pt x="8916" y="51267"/>
                </a:lnTo>
                <a:lnTo>
                  <a:pt x="0" y="51267"/>
                </a:lnTo>
                <a:lnTo>
                  <a:pt x="0" y="0"/>
                </a:lnTo>
                <a:lnTo>
                  <a:pt x="8916" y="0"/>
                </a:lnTo>
                <a:lnTo>
                  <a:pt x="8916" y="24167"/>
                </a:lnTo>
                <a:lnTo>
                  <a:pt x="13843" y="18067"/>
                </a:lnTo>
                <a:lnTo>
                  <a:pt x="28742" y="0"/>
                </a:lnTo>
                <a:lnTo>
                  <a:pt x="39535" y="0"/>
                </a:lnTo>
                <a:lnTo>
                  <a:pt x="20647" y="22759"/>
                </a:lnTo>
                <a:lnTo>
                  <a:pt x="40708" y="51267"/>
                </a:lnTo>
                <a:lnTo>
                  <a:pt x="30150" y="51267"/>
                </a:lnTo>
                <a:lnTo>
                  <a:pt x="14664" y="29094"/>
                </a:lnTo>
                <a:close/>
              </a:path>
            </a:pathLst>
          </a:custGeom>
          <a:solidFill>
            <a:srgbClr val="FFFFFF"/>
          </a:solidFill>
          <a:ln w="1171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C5FAE50-36B5-4371-A9AC-A577FCED02AC}"/>
              </a:ext>
            </a:extLst>
          </p:cNvPr>
          <p:cNvSpPr/>
          <p:nvPr/>
        </p:nvSpPr>
        <p:spPr>
          <a:xfrm>
            <a:off x="8194806" y="2681657"/>
            <a:ext cx="43289" cy="51266"/>
          </a:xfrm>
          <a:custGeom>
            <a:avLst/>
            <a:gdLst>
              <a:gd name="connsiteX0" fmla="*/ 21586 w 43289"/>
              <a:gd name="connsiteY0" fmla="*/ 24284 h 51266"/>
              <a:gd name="connsiteX1" fmla="*/ 33435 w 43289"/>
              <a:gd name="connsiteY1" fmla="*/ 0 h 51266"/>
              <a:gd name="connsiteX2" fmla="*/ 43289 w 43289"/>
              <a:gd name="connsiteY2" fmla="*/ 0 h 51266"/>
              <a:gd name="connsiteX3" fmla="*/ 26044 w 43289"/>
              <a:gd name="connsiteY3" fmla="*/ 32496 h 51266"/>
              <a:gd name="connsiteX4" fmla="*/ 26044 w 43289"/>
              <a:gd name="connsiteY4" fmla="*/ 51267 h 51266"/>
              <a:gd name="connsiteX5" fmla="*/ 17245 w 43289"/>
              <a:gd name="connsiteY5" fmla="*/ 51267 h 51266"/>
              <a:gd name="connsiteX6" fmla="*/ 17245 w 43289"/>
              <a:gd name="connsiteY6" fmla="*/ 32496 h 51266"/>
              <a:gd name="connsiteX7" fmla="*/ 0 w 43289"/>
              <a:gd name="connsiteY7" fmla="*/ 0 h 51266"/>
              <a:gd name="connsiteX8" fmla="*/ 9854 w 43289"/>
              <a:gd name="connsiteY8" fmla="*/ 0 h 51266"/>
              <a:gd name="connsiteX9" fmla="*/ 21586 w 43289"/>
              <a:gd name="connsiteY9" fmla="*/ 242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89" h="51266">
                <a:moveTo>
                  <a:pt x="21586" y="24284"/>
                </a:moveTo>
                <a:lnTo>
                  <a:pt x="33435" y="0"/>
                </a:lnTo>
                <a:lnTo>
                  <a:pt x="43289" y="0"/>
                </a:lnTo>
                <a:lnTo>
                  <a:pt x="26044" y="32496"/>
                </a:lnTo>
                <a:lnTo>
                  <a:pt x="26044" y="51267"/>
                </a:lnTo>
                <a:lnTo>
                  <a:pt x="17245" y="51267"/>
                </a:lnTo>
                <a:lnTo>
                  <a:pt x="17245" y="32496"/>
                </a:lnTo>
                <a:lnTo>
                  <a:pt x="0" y="0"/>
                </a:lnTo>
                <a:lnTo>
                  <a:pt x="9854" y="0"/>
                </a:lnTo>
                <a:lnTo>
                  <a:pt x="21586" y="24284"/>
                </a:lnTo>
                <a:close/>
              </a:path>
            </a:pathLst>
          </a:custGeom>
          <a:solidFill>
            <a:srgbClr val="FFFFFF"/>
          </a:solidFill>
          <a:ln w="1171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6E416932-77E8-484A-B6BD-300A392705DB}"/>
              </a:ext>
            </a:extLst>
          </p:cNvPr>
          <p:cNvSpPr/>
          <p:nvPr/>
        </p:nvSpPr>
        <p:spPr>
          <a:xfrm>
            <a:off x="8243610" y="2681619"/>
            <a:ext cx="38831" cy="51303"/>
          </a:xfrm>
          <a:custGeom>
            <a:avLst/>
            <a:gdLst>
              <a:gd name="connsiteX0" fmla="*/ 8809 w 38831"/>
              <a:gd name="connsiteY0" fmla="*/ 24156 h 51303"/>
              <a:gd name="connsiteX1" fmla="*/ 17960 w 38831"/>
              <a:gd name="connsiteY1" fmla="*/ 24156 h 51303"/>
              <a:gd name="connsiteX2" fmla="*/ 24999 w 38831"/>
              <a:gd name="connsiteY2" fmla="*/ 21927 h 51303"/>
              <a:gd name="connsiteX3" fmla="*/ 27463 w 38831"/>
              <a:gd name="connsiteY3" fmla="*/ 15826 h 51303"/>
              <a:gd name="connsiteX4" fmla="*/ 25116 w 38831"/>
              <a:gd name="connsiteY4" fmla="*/ 9374 h 51303"/>
              <a:gd name="connsiteX5" fmla="*/ 18195 w 38831"/>
              <a:gd name="connsiteY5" fmla="*/ 7145 h 51303"/>
              <a:gd name="connsiteX6" fmla="*/ 8809 w 38831"/>
              <a:gd name="connsiteY6" fmla="*/ 7145 h 51303"/>
              <a:gd name="connsiteX7" fmla="*/ 18664 w 38831"/>
              <a:gd name="connsiteY7" fmla="*/ 31430 h 51303"/>
              <a:gd name="connsiteX8" fmla="*/ 8809 w 38831"/>
              <a:gd name="connsiteY8" fmla="*/ 31430 h 51303"/>
              <a:gd name="connsiteX9" fmla="*/ 8809 w 38831"/>
              <a:gd name="connsiteY9" fmla="*/ 51021 h 51303"/>
              <a:gd name="connsiteX10" fmla="*/ -107 w 38831"/>
              <a:gd name="connsiteY10" fmla="*/ 51021 h 51303"/>
              <a:gd name="connsiteX11" fmla="*/ -107 w 38831"/>
              <a:gd name="connsiteY11" fmla="*/ -246 h 51303"/>
              <a:gd name="connsiteX12" fmla="*/ 17843 w 38831"/>
              <a:gd name="connsiteY12" fmla="*/ -246 h 51303"/>
              <a:gd name="connsiteX13" fmla="*/ 31568 w 38831"/>
              <a:gd name="connsiteY13" fmla="*/ 3860 h 51303"/>
              <a:gd name="connsiteX14" fmla="*/ 36378 w 38831"/>
              <a:gd name="connsiteY14" fmla="*/ 15592 h 51303"/>
              <a:gd name="connsiteX15" fmla="*/ 33915 w 38831"/>
              <a:gd name="connsiteY15" fmla="*/ 24273 h 51303"/>
              <a:gd name="connsiteX16" fmla="*/ 26993 w 38831"/>
              <a:gd name="connsiteY16" fmla="*/ 29552 h 51303"/>
              <a:gd name="connsiteX17" fmla="*/ 38725 w 38831"/>
              <a:gd name="connsiteY17" fmla="*/ 51021 h 51303"/>
              <a:gd name="connsiteX18" fmla="*/ 38725 w 38831"/>
              <a:gd name="connsiteY18" fmla="*/ 51021 h 51303"/>
              <a:gd name="connsiteX19" fmla="*/ 29105 w 38831"/>
              <a:gd name="connsiteY19" fmla="*/ 51021 h 5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31" h="51303">
                <a:moveTo>
                  <a:pt x="8809" y="24156"/>
                </a:moveTo>
                <a:lnTo>
                  <a:pt x="17960" y="24156"/>
                </a:lnTo>
                <a:cubicBezTo>
                  <a:pt x="20506" y="24309"/>
                  <a:pt x="23005" y="23511"/>
                  <a:pt x="24999" y="21927"/>
                </a:cubicBezTo>
                <a:cubicBezTo>
                  <a:pt x="26641" y="20331"/>
                  <a:pt x="27545" y="18114"/>
                  <a:pt x="27463" y="15826"/>
                </a:cubicBezTo>
                <a:cubicBezTo>
                  <a:pt x="27615" y="13445"/>
                  <a:pt x="26759" y="11099"/>
                  <a:pt x="25116" y="9374"/>
                </a:cubicBezTo>
                <a:cubicBezTo>
                  <a:pt x="23192" y="7743"/>
                  <a:pt x="20705" y="6946"/>
                  <a:pt x="18195" y="7145"/>
                </a:cubicBezTo>
                <a:lnTo>
                  <a:pt x="8809" y="7145"/>
                </a:lnTo>
                <a:close/>
                <a:moveTo>
                  <a:pt x="18664" y="31430"/>
                </a:moveTo>
                <a:lnTo>
                  <a:pt x="8809" y="31430"/>
                </a:lnTo>
                <a:lnTo>
                  <a:pt x="8809" y="51021"/>
                </a:lnTo>
                <a:lnTo>
                  <a:pt x="-107" y="51021"/>
                </a:lnTo>
                <a:lnTo>
                  <a:pt x="-107" y="-246"/>
                </a:lnTo>
                <a:lnTo>
                  <a:pt x="17843" y="-246"/>
                </a:lnTo>
                <a:cubicBezTo>
                  <a:pt x="22758" y="-539"/>
                  <a:pt x="27615" y="916"/>
                  <a:pt x="31568" y="3860"/>
                </a:cubicBezTo>
                <a:cubicBezTo>
                  <a:pt x="35006" y="6735"/>
                  <a:pt x="36801" y="11122"/>
                  <a:pt x="36378" y="15592"/>
                </a:cubicBezTo>
                <a:cubicBezTo>
                  <a:pt x="36449" y="18665"/>
                  <a:pt x="35592" y="21692"/>
                  <a:pt x="33915" y="24273"/>
                </a:cubicBezTo>
                <a:cubicBezTo>
                  <a:pt x="32214" y="26713"/>
                  <a:pt x="29797" y="28555"/>
                  <a:pt x="26993" y="29552"/>
                </a:cubicBezTo>
                <a:lnTo>
                  <a:pt x="38725" y="51021"/>
                </a:lnTo>
                <a:lnTo>
                  <a:pt x="38725" y="51021"/>
                </a:lnTo>
                <a:lnTo>
                  <a:pt x="29105" y="51021"/>
                </a:lnTo>
                <a:close/>
              </a:path>
            </a:pathLst>
          </a:custGeom>
          <a:solidFill>
            <a:srgbClr val="FFFFFF"/>
          </a:solidFill>
          <a:ln w="1171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2BEB107-8797-46E0-B556-822F4092ED57}"/>
              </a:ext>
            </a:extLst>
          </p:cNvPr>
          <p:cNvSpPr/>
          <p:nvPr/>
        </p:nvSpPr>
        <p:spPr>
          <a:xfrm>
            <a:off x="8288542" y="2681657"/>
            <a:ext cx="33552" cy="51266"/>
          </a:xfrm>
          <a:custGeom>
            <a:avLst/>
            <a:gdLst>
              <a:gd name="connsiteX0" fmla="*/ 29915 w 33552"/>
              <a:gd name="connsiteY0" fmla="*/ 28390 h 51266"/>
              <a:gd name="connsiteX1" fmla="*/ 8916 w 33552"/>
              <a:gd name="connsiteY1" fmla="*/ 28390 h 51266"/>
              <a:gd name="connsiteX2" fmla="*/ 8916 w 33552"/>
              <a:gd name="connsiteY2" fmla="*/ 44111 h 51266"/>
              <a:gd name="connsiteX3" fmla="*/ 33552 w 33552"/>
              <a:gd name="connsiteY3" fmla="*/ 44111 h 51266"/>
              <a:gd name="connsiteX4" fmla="*/ 33552 w 33552"/>
              <a:gd name="connsiteY4" fmla="*/ 51267 h 51266"/>
              <a:gd name="connsiteX5" fmla="*/ 0 w 33552"/>
              <a:gd name="connsiteY5" fmla="*/ 51267 h 51266"/>
              <a:gd name="connsiteX6" fmla="*/ 0 w 33552"/>
              <a:gd name="connsiteY6" fmla="*/ 0 h 51266"/>
              <a:gd name="connsiteX7" fmla="*/ 33200 w 33552"/>
              <a:gd name="connsiteY7" fmla="*/ 0 h 51266"/>
              <a:gd name="connsiteX8" fmla="*/ 33200 w 33552"/>
              <a:gd name="connsiteY8" fmla="*/ 7391 h 51266"/>
              <a:gd name="connsiteX9" fmla="*/ 8916 w 33552"/>
              <a:gd name="connsiteY9" fmla="*/ 7391 h 51266"/>
              <a:gd name="connsiteX10" fmla="*/ 8916 w 33552"/>
              <a:gd name="connsiteY10" fmla="*/ 21469 h 51266"/>
              <a:gd name="connsiteX11" fmla="*/ 29915 w 33552"/>
              <a:gd name="connsiteY11" fmla="*/ 21469 h 51266"/>
              <a:gd name="connsiteX12" fmla="*/ 29915 w 33552"/>
              <a:gd name="connsiteY12" fmla="*/ 28390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52" h="51266">
                <a:moveTo>
                  <a:pt x="29915" y="28390"/>
                </a:moveTo>
                <a:lnTo>
                  <a:pt x="8916" y="28390"/>
                </a:lnTo>
                <a:lnTo>
                  <a:pt x="8916" y="44111"/>
                </a:lnTo>
                <a:lnTo>
                  <a:pt x="33552" y="44111"/>
                </a:lnTo>
                <a:lnTo>
                  <a:pt x="33552" y="51267"/>
                </a:lnTo>
                <a:lnTo>
                  <a:pt x="0" y="51267"/>
                </a:lnTo>
                <a:lnTo>
                  <a:pt x="0" y="0"/>
                </a:lnTo>
                <a:lnTo>
                  <a:pt x="33200" y="0"/>
                </a:lnTo>
                <a:lnTo>
                  <a:pt x="33200" y="7391"/>
                </a:lnTo>
                <a:lnTo>
                  <a:pt x="8916" y="7391"/>
                </a:lnTo>
                <a:lnTo>
                  <a:pt x="8916" y="21469"/>
                </a:lnTo>
                <a:lnTo>
                  <a:pt x="29915" y="21469"/>
                </a:lnTo>
                <a:lnTo>
                  <a:pt x="29915" y="28390"/>
                </a:lnTo>
                <a:close/>
              </a:path>
            </a:pathLst>
          </a:custGeom>
          <a:solidFill>
            <a:srgbClr val="FFFFFF"/>
          </a:solidFill>
          <a:ln w="1171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990769E-49C4-47EE-9989-171C9061C21B}"/>
              </a:ext>
            </a:extLst>
          </p:cNvPr>
          <p:cNvSpPr/>
          <p:nvPr/>
        </p:nvSpPr>
        <p:spPr>
          <a:xfrm>
            <a:off x="8329250" y="2681657"/>
            <a:ext cx="40591" cy="51266"/>
          </a:xfrm>
          <a:custGeom>
            <a:avLst/>
            <a:gdLst>
              <a:gd name="connsiteX0" fmla="*/ 40591 w 40591"/>
              <a:gd name="connsiteY0" fmla="*/ 51267 h 51266"/>
              <a:gd name="connsiteX1" fmla="*/ 31792 w 40591"/>
              <a:gd name="connsiteY1" fmla="*/ 51267 h 51266"/>
              <a:gd name="connsiteX2" fmla="*/ 8799 w 40591"/>
              <a:gd name="connsiteY2" fmla="*/ 15016 h 51266"/>
              <a:gd name="connsiteX3" fmla="*/ 8799 w 40591"/>
              <a:gd name="connsiteY3" fmla="*/ 51267 h 51266"/>
              <a:gd name="connsiteX4" fmla="*/ 0 w 40591"/>
              <a:gd name="connsiteY4" fmla="*/ 51267 h 51266"/>
              <a:gd name="connsiteX5" fmla="*/ 0 w 40591"/>
              <a:gd name="connsiteY5" fmla="*/ 0 h 51266"/>
              <a:gd name="connsiteX6" fmla="*/ 8799 w 40591"/>
              <a:gd name="connsiteY6" fmla="*/ 0 h 51266"/>
              <a:gd name="connsiteX7" fmla="*/ 31792 w 40591"/>
              <a:gd name="connsiteY7" fmla="*/ 36602 h 51266"/>
              <a:gd name="connsiteX8" fmla="*/ 31792 w 40591"/>
              <a:gd name="connsiteY8" fmla="*/ 0 h 51266"/>
              <a:gd name="connsiteX9" fmla="*/ 40591 w 40591"/>
              <a:gd name="connsiteY9" fmla="*/ 0 h 51266"/>
              <a:gd name="connsiteX10" fmla="*/ 40591 w 40591"/>
              <a:gd name="connsiteY10" fmla="*/ 51267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91" h="51266">
                <a:moveTo>
                  <a:pt x="40591" y="51267"/>
                </a:moveTo>
                <a:lnTo>
                  <a:pt x="31792" y="51267"/>
                </a:lnTo>
                <a:lnTo>
                  <a:pt x="8799" y="15016"/>
                </a:lnTo>
                <a:lnTo>
                  <a:pt x="8799" y="51267"/>
                </a:lnTo>
                <a:lnTo>
                  <a:pt x="0" y="51267"/>
                </a:lnTo>
                <a:lnTo>
                  <a:pt x="0" y="0"/>
                </a:lnTo>
                <a:lnTo>
                  <a:pt x="8799" y="0"/>
                </a:lnTo>
                <a:lnTo>
                  <a:pt x="31792" y="36602"/>
                </a:lnTo>
                <a:lnTo>
                  <a:pt x="31792" y="0"/>
                </a:lnTo>
                <a:lnTo>
                  <a:pt x="40591" y="0"/>
                </a:lnTo>
                <a:lnTo>
                  <a:pt x="40591" y="51267"/>
                </a:lnTo>
                <a:close/>
              </a:path>
            </a:pathLst>
          </a:custGeom>
          <a:solidFill>
            <a:srgbClr val="FFFFFF"/>
          </a:solidFill>
          <a:ln w="1171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F7EF6B5-8D9A-4ADD-953F-87FFCFAC9E0A}"/>
              </a:ext>
            </a:extLst>
          </p:cNvPr>
          <p:cNvSpPr/>
          <p:nvPr/>
        </p:nvSpPr>
        <p:spPr>
          <a:xfrm>
            <a:off x="8380869" y="2681656"/>
            <a:ext cx="8798" cy="51149"/>
          </a:xfrm>
          <a:custGeom>
            <a:avLst/>
            <a:gdLst>
              <a:gd name="connsiteX0" fmla="*/ 0 w 8798"/>
              <a:gd name="connsiteY0" fmla="*/ 0 h 51149"/>
              <a:gd name="connsiteX1" fmla="*/ 8799 w 8798"/>
              <a:gd name="connsiteY1" fmla="*/ 0 h 51149"/>
              <a:gd name="connsiteX2" fmla="*/ 8799 w 8798"/>
              <a:gd name="connsiteY2" fmla="*/ 51149 h 51149"/>
              <a:gd name="connsiteX3" fmla="*/ 0 w 8798"/>
              <a:gd name="connsiteY3" fmla="*/ 51149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49"/>
                </a:lnTo>
                <a:lnTo>
                  <a:pt x="0" y="51149"/>
                </a:lnTo>
                <a:close/>
              </a:path>
            </a:pathLst>
          </a:custGeom>
          <a:solidFill>
            <a:srgbClr val="FFFFFF"/>
          </a:solidFill>
          <a:ln w="1171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EBFA836-2B2B-4E31-A882-A35692B5EBE1}"/>
              </a:ext>
            </a:extLst>
          </p:cNvPr>
          <p:cNvSpPr/>
          <p:nvPr/>
        </p:nvSpPr>
        <p:spPr>
          <a:xfrm>
            <a:off x="8396706" y="2681422"/>
            <a:ext cx="46809" cy="51266"/>
          </a:xfrm>
          <a:custGeom>
            <a:avLst/>
            <a:gdLst>
              <a:gd name="connsiteX0" fmla="*/ 15731 w 46809"/>
              <a:gd name="connsiteY0" fmla="*/ 32096 h 51266"/>
              <a:gd name="connsiteX1" fmla="*/ 30747 w 46809"/>
              <a:gd name="connsiteY1" fmla="*/ 32096 h 51266"/>
              <a:gd name="connsiteX2" fmla="*/ 23239 w 46809"/>
              <a:gd name="connsiteY2" fmla="*/ 10862 h 51266"/>
              <a:gd name="connsiteX3" fmla="*/ 33094 w 46809"/>
              <a:gd name="connsiteY3" fmla="*/ 39252 h 51266"/>
              <a:gd name="connsiteX4" fmla="*/ 13385 w 46809"/>
              <a:gd name="connsiteY4" fmla="*/ 39252 h 51266"/>
              <a:gd name="connsiteX5" fmla="*/ 9161 w 46809"/>
              <a:gd name="connsiteY5" fmla="*/ 50984 h 51266"/>
              <a:gd name="connsiteX6" fmla="*/ -107 w 46809"/>
              <a:gd name="connsiteY6" fmla="*/ 50984 h 51266"/>
              <a:gd name="connsiteX7" fmla="*/ 19250 w 46809"/>
              <a:gd name="connsiteY7" fmla="*/ -283 h 51266"/>
              <a:gd name="connsiteX8" fmla="*/ 27345 w 46809"/>
              <a:gd name="connsiteY8" fmla="*/ -283 h 51266"/>
              <a:gd name="connsiteX9" fmla="*/ 46702 w 46809"/>
              <a:gd name="connsiteY9" fmla="*/ 50984 h 51266"/>
              <a:gd name="connsiteX10" fmla="*/ 37317 w 46809"/>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9" h="51266">
                <a:moveTo>
                  <a:pt x="15731" y="32096"/>
                </a:moveTo>
                <a:lnTo>
                  <a:pt x="30747" y="32096"/>
                </a:lnTo>
                <a:lnTo>
                  <a:pt x="23239" y="10862"/>
                </a:lnTo>
                <a:close/>
                <a:moveTo>
                  <a:pt x="33094" y="39252"/>
                </a:moveTo>
                <a:lnTo>
                  <a:pt x="13385" y="39252"/>
                </a:lnTo>
                <a:lnTo>
                  <a:pt x="9161" y="50984"/>
                </a:lnTo>
                <a:lnTo>
                  <a:pt x="-107" y="50984"/>
                </a:lnTo>
                <a:lnTo>
                  <a:pt x="19250" y="-283"/>
                </a:lnTo>
                <a:lnTo>
                  <a:pt x="27345" y="-283"/>
                </a:lnTo>
                <a:lnTo>
                  <a:pt x="46702"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9606F02-F71C-40BF-B49E-171F91EAF8A3}"/>
              </a:ext>
            </a:extLst>
          </p:cNvPr>
          <p:cNvSpPr/>
          <p:nvPr/>
        </p:nvSpPr>
        <p:spPr>
          <a:xfrm>
            <a:off x="7871016" y="4194203"/>
            <a:ext cx="39652" cy="39653"/>
          </a:xfrm>
          <a:custGeom>
            <a:avLst/>
            <a:gdLst>
              <a:gd name="connsiteX0" fmla="*/ 39546 w 39652"/>
              <a:gd name="connsiteY0" fmla="*/ 19544 h 39653"/>
              <a:gd name="connsiteX1" fmla="*/ 19720 w 39652"/>
              <a:gd name="connsiteY1" fmla="*/ 39370 h 39653"/>
              <a:gd name="connsiteX2" fmla="*/ -107 w 39652"/>
              <a:gd name="connsiteY2" fmla="*/ 19544 h 39653"/>
              <a:gd name="connsiteX3" fmla="*/ 19602 w 39652"/>
              <a:gd name="connsiteY3" fmla="*/ -282 h 39653"/>
              <a:gd name="connsiteX4" fmla="*/ 39546 w 39652"/>
              <a:gd name="connsiteY4" fmla="*/ 19427 h 39653"/>
              <a:gd name="connsiteX5" fmla="*/ 39546 w 39652"/>
              <a:gd name="connsiteY5" fmla="*/ 19544 h 3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52" h="39653">
                <a:moveTo>
                  <a:pt x="39546" y="19544"/>
                </a:moveTo>
                <a:cubicBezTo>
                  <a:pt x="39546" y="30490"/>
                  <a:pt x="30665" y="39370"/>
                  <a:pt x="19720" y="39370"/>
                </a:cubicBezTo>
                <a:cubicBezTo>
                  <a:pt x="8774" y="39370"/>
                  <a:pt x="-107" y="30490"/>
                  <a:pt x="-107" y="19544"/>
                </a:cubicBezTo>
                <a:cubicBezTo>
                  <a:pt x="-107" y="8634"/>
                  <a:pt x="8704" y="-224"/>
                  <a:pt x="19602" y="-282"/>
                </a:cubicBezTo>
                <a:cubicBezTo>
                  <a:pt x="30548" y="-353"/>
                  <a:pt x="39476" y="8481"/>
                  <a:pt x="39546" y="19427"/>
                </a:cubicBezTo>
                <a:cubicBezTo>
                  <a:pt x="39546" y="19462"/>
                  <a:pt x="39546" y="19509"/>
                  <a:pt x="39546" y="19544"/>
                </a:cubicBezTo>
                <a:close/>
              </a:path>
            </a:pathLst>
          </a:custGeom>
          <a:solidFill>
            <a:srgbClr val="FFFFFF"/>
          </a:solidFill>
          <a:ln w="1171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74E50CD-1D28-4D83-A10D-9A9D4A96D2E5}"/>
              </a:ext>
            </a:extLst>
          </p:cNvPr>
          <p:cNvSpPr/>
          <p:nvPr/>
        </p:nvSpPr>
        <p:spPr>
          <a:xfrm>
            <a:off x="8172399" y="3593549"/>
            <a:ext cx="39652" cy="39652"/>
          </a:xfrm>
          <a:custGeom>
            <a:avLst/>
            <a:gdLst>
              <a:gd name="connsiteX0" fmla="*/ 39546 w 39652"/>
              <a:gd name="connsiteY0" fmla="*/ 19544 h 39652"/>
              <a:gd name="connsiteX1" fmla="*/ 19720 w 39652"/>
              <a:gd name="connsiteY1" fmla="*/ 39370 h 39652"/>
              <a:gd name="connsiteX2" fmla="*/ -107 w 39652"/>
              <a:gd name="connsiteY2" fmla="*/ 19544 h 39652"/>
              <a:gd name="connsiteX3" fmla="*/ 19720 w 39652"/>
              <a:gd name="connsiteY3" fmla="*/ -283 h 39652"/>
              <a:gd name="connsiteX4" fmla="*/ 39546 w 39652"/>
              <a:gd name="connsiteY4" fmla="*/ 19544 h 3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2" h="39652">
                <a:moveTo>
                  <a:pt x="39546" y="19544"/>
                </a:moveTo>
                <a:cubicBezTo>
                  <a:pt x="39546" y="30489"/>
                  <a:pt x="30665" y="39370"/>
                  <a:pt x="19720" y="39370"/>
                </a:cubicBezTo>
                <a:cubicBezTo>
                  <a:pt x="8774" y="39370"/>
                  <a:pt x="-107" y="30489"/>
                  <a:pt x="-107" y="19544"/>
                </a:cubicBezTo>
                <a:cubicBezTo>
                  <a:pt x="-107" y="8598"/>
                  <a:pt x="8774" y="-283"/>
                  <a:pt x="19720" y="-283"/>
                </a:cubicBezTo>
                <a:cubicBezTo>
                  <a:pt x="30665" y="-283"/>
                  <a:pt x="39546" y="8598"/>
                  <a:pt x="39546" y="19544"/>
                </a:cubicBezTo>
                <a:close/>
              </a:path>
            </a:pathLst>
          </a:custGeom>
          <a:solidFill>
            <a:srgbClr val="FFFFFF"/>
          </a:solidFill>
          <a:ln w="1171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FC0DFEB-2EA4-4794-B17A-42BFC4D844FF}"/>
              </a:ext>
            </a:extLst>
          </p:cNvPr>
          <p:cNvSpPr/>
          <p:nvPr/>
        </p:nvSpPr>
        <p:spPr>
          <a:xfrm>
            <a:off x="8903391" y="4153965"/>
            <a:ext cx="39652" cy="39652"/>
          </a:xfrm>
          <a:custGeom>
            <a:avLst/>
            <a:gdLst>
              <a:gd name="connsiteX0" fmla="*/ 39546 w 39652"/>
              <a:gd name="connsiteY0" fmla="*/ 19544 h 39652"/>
              <a:gd name="connsiteX1" fmla="*/ 19720 w 39652"/>
              <a:gd name="connsiteY1" fmla="*/ 39370 h 39652"/>
              <a:gd name="connsiteX2" fmla="*/ -107 w 39652"/>
              <a:gd name="connsiteY2" fmla="*/ 19544 h 39652"/>
              <a:gd name="connsiteX3" fmla="*/ 19720 w 39652"/>
              <a:gd name="connsiteY3" fmla="*/ -283 h 39652"/>
              <a:gd name="connsiteX4" fmla="*/ 19837 w 39652"/>
              <a:gd name="connsiteY4" fmla="*/ -283 h 39652"/>
              <a:gd name="connsiteX5" fmla="*/ 39546 w 39652"/>
              <a:gd name="connsiteY5" fmla="*/ 19544 h 3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52" h="39652">
                <a:moveTo>
                  <a:pt x="39546" y="19544"/>
                </a:moveTo>
                <a:cubicBezTo>
                  <a:pt x="39546" y="30489"/>
                  <a:pt x="30665" y="39370"/>
                  <a:pt x="19720" y="39370"/>
                </a:cubicBezTo>
                <a:cubicBezTo>
                  <a:pt x="8774" y="39370"/>
                  <a:pt x="-107" y="30489"/>
                  <a:pt x="-107" y="19544"/>
                </a:cubicBezTo>
                <a:cubicBezTo>
                  <a:pt x="-107" y="8598"/>
                  <a:pt x="8774" y="-283"/>
                  <a:pt x="19720" y="-283"/>
                </a:cubicBezTo>
                <a:cubicBezTo>
                  <a:pt x="19755" y="-283"/>
                  <a:pt x="19802" y="-283"/>
                  <a:pt x="19837" y="-283"/>
                </a:cubicBezTo>
                <a:cubicBezTo>
                  <a:pt x="30736" y="-224"/>
                  <a:pt x="39546" y="8645"/>
                  <a:pt x="39546" y="19544"/>
                </a:cubicBezTo>
                <a:close/>
              </a:path>
            </a:pathLst>
          </a:custGeom>
          <a:solidFill>
            <a:srgbClr val="FFFFFF"/>
          </a:solidFill>
          <a:ln w="1171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D45917D-9162-4C55-A534-FEA0429EEA6D}"/>
              </a:ext>
            </a:extLst>
          </p:cNvPr>
          <p:cNvSpPr/>
          <p:nvPr/>
        </p:nvSpPr>
        <p:spPr>
          <a:xfrm>
            <a:off x="9744191" y="3194559"/>
            <a:ext cx="39887" cy="39887"/>
          </a:xfrm>
          <a:custGeom>
            <a:avLst/>
            <a:gdLst>
              <a:gd name="connsiteX0" fmla="*/ 39781 w 39887"/>
              <a:gd name="connsiteY0" fmla="*/ 19661 h 39887"/>
              <a:gd name="connsiteX1" fmla="*/ 19837 w 39887"/>
              <a:gd name="connsiteY1" fmla="*/ 39604 h 39887"/>
              <a:gd name="connsiteX2" fmla="*/ -107 w 39887"/>
              <a:gd name="connsiteY2" fmla="*/ 19661 h 39887"/>
              <a:gd name="connsiteX3" fmla="*/ 19837 w 39887"/>
              <a:gd name="connsiteY3" fmla="*/ -283 h 39887"/>
              <a:gd name="connsiteX4" fmla="*/ 39781 w 39887"/>
              <a:gd name="connsiteY4" fmla="*/ 19661 h 3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7" h="39887">
                <a:moveTo>
                  <a:pt x="39781" y="19661"/>
                </a:moveTo>
                <a:cubicBezTo>
                  <a:pt x="39781" y="30677"/>
                  <a:pt x="30853" y="39604"/>
                  <a:pt x="19837" y="39604"/>
                </a:cubicBezTo>
                <a:cubicBezTo>
                  <a:pt x="8821" y="39604"/>
                  <a:pt x="-107" y="30677"/>
                  <a:pt x="-107" y="19661"/>
                </a:cubicBezTo>
                <a:cubicBezTo>
                  <a:pt x="-107" y="8645"/>
                  <a:pt x="8821" y="-283"/>
                  <a:pt x="19837" y="-283"/>
                </a:cubicBezTo>
                <a:cubicBezTo>
                  <a:pt x="30853" y="-283"/>
                  <a:pt x="39781" y="8645"/>
                  <a:pt x="39781" y="19661"/>
                </a:cubicBezTo>
                <a:close/>
              </a:path>
            </a:pathLst>
          </a:custGeom>
          <a:solidFill>
            <a:srgbClr val="FFFFFF"/>
          </a:solidFill>
          <a:ln w="11712" cap="flat">
            <a:noFill/>
            <a:prstDash val="solid"/>
            <a:miter/>
          </a:ln>
        </p:spPr>
        <p:txBody>
          <a:bodyPr rtlCol="0" anchor="ctr"/>
          <a:lstStyle/>
          <a:p>
            <a:endParaRPr lang="en-US"/>
          </a:p>
        </p:txBody>
      </p:sp>
      <p:sp>
        <p:nvSpPr>
          <p:cNvPr id="57" name="Rectangle 56"/>
          <p:cNvSpPr/>
          <p:nvPr/>
        </p:nvSpPr>
        <p:spPr>
          <a:xfrm>
            <a:off x="7920087" y="1633057"/>
            <a:ext cx="733316" cy="302712"/>
          </a:xfrm>
          <a:prstGeom prst="rect">
            <a:avLst/>
          </a:prstGeom>
        </p:spPr>
        <p:txBody>
          <a:bodyPr wrap="square" lIns="91440" tIns="45720" rIns="91440" bIns="45720" anchor="t">
            <a:spAutoFit/>
          </a:bodyPr>
          <a:lstStyle/>
          <a:p>
            <a:pPr>
              <a:lnSpc>
                <a:spcPts val="1800"/>
              </a:lnSpc>
            </a:pPr>
            <a:r>
              <a:rPr lang="en-US" sz="1100">
                <a:solidFill>
                  <a:schemeClr val="bg1"/>
                </a:solidFill>
                <a:latin typeface="PetitaMedium"/>
              </a:rPr>
              <a:t>ASIA</a:t>
            </a:r>
          </a:p>
        </p:txBody>
      </p:sp>
      <p:sp>
        <p:nvSpPr>
          <p:cNvPr id="59" name="Rectangle 58"/>
          <p:cNvSpPr/>
          <p:nvPr/>
        </p:nvSpPr>
        <p:spPr>
          <a:xfrm>
            <a:off x="6544971" y="949787"/>
            <a:ext cx="725925" cy="302712"/>
          </a:xfrm>
          <a:prstGeom prst="rect">
            <a:avLst/>
          </a:prstGeom>
        </p:spPr>
        <p:txBody>
          <a:bodyPr wrap="square" lIns="91440" tIns="45720" rIns="91440" bIns="45720" anchor="t">
            <a:spAutoFit/>
          </a:bodyPr>
          <a:lstStyle/>
          <a:p>
            <a:pPr>
              <a:lnSpc>
                <a:spcPts val="1800"/>
              </a:lnSpc>
            </a:pPr>
            <a:r>
              <a:rPr lang="en-US" sz="1100">
                <a:solidFill>
                  <a:schemeClr val="bg1"/>
                </a:solidFill>
                <a:latin typeface="PetitaMedium"/>
              </a:rPr>
              <a:t>RUSSIA</a:t>
            </a:r>
          </a:p>
        </p:txBody>
      </p:sp>
      <p:sp>
        <p:nvSpPr>
          <p:cNvPr id="60" name="Rectangle 59"/>
          <p:cNvSpPr/>
          <p:nvPr/>
        </p:nvSpPr>
        <p:spPr>
          <a:xfrm>
            <a:off x="5365531" y="2632340"/>
            <a:ext cx="725925" cy="302712"/>
          </a:xfrm>
          <a:prstGeom prst="rect">
            <a:avLst/>
          </a:prstGeom>
        </p:spPr>
        <p:txBody>
          <a:bodyPr wrap="square" lIns="91440" tIns="45720" rIns="91440" bIns="45720" anchor="t">
            <a:spAutoFit/>
          </a:bodyPr>
          <a:lstStyle/>
          <a:p>
            <a:pPr>
              <a:lnSpc>
                <a:spcPts val="1800"/>
              </a:lnSpc>
            </a:pPr>
            <a:r>
              <a:rPr lang="en-US" sz="1100">
                <a:solidFill>
                  <a:schemeClr val="bg1"/>
                </a:solidFill>
                <a:latin typeface="PetitaMedium"/>
              </a:rPr>
              <a:t>AFRICA</a:t>
            </a:r>
          </a:p>
        </p:txBody>
      </p:sp>
      <p:sp>
        <p:nvSpPr>
          <p:cNvPr id="13" name="Content Placeholder 7">
            <a:extLst>
              <a:ext uri="{FF2B5EF4-FFF2-40B4-BE49-F238E27FC236}">
                <a16:creationId xmlns:a16="http://schemas.microsoft.com/office/drawing/2014/main" id="{B706FDC9-9D4E-4462-AD63-C0D5BCEE1617}"/>
              </a:ext>
            </a:extLst>
          </p:cNvPr>
          <p:cNvSpPr txBox="1">
            <a:spLocks/>
          </p:cNvSpPr>
          <p:nvPr/>
        </p:nvSpPr>
        <p:spPr>
          <a:xfrm>
            <a:off x="332143" y="3922949"/>
            <a:ext cx="5494632" cy="2550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spcBef>
                <a:spcPts val="600"/>
              </a:spcBef>
            </a:pPr>
            <a:r>
              <a:rPr lang="en-US" sz="1200">
                <a:latin typeface="PetitaLight" panose="02000606040000020003" pitchFamily="2" charset="0"/>
              </a:rPr>
              <a:t>Lowest corporate tax regime in the EU (12,5%)</a:t>
            </a:r>
          </a:p>
          <a:p>
            <a:pPr marL="514350" indent="-285750">
              <a:spcBef>
                <a:spcPts val="600"/>
              </a:spcBef>
            </a:pPr>
            <a:r>
              <a:rPr lang="en-US" sz="1200">
                <a:latin typeface="PetitaLight" panose="02000606040000020003" pitchFamily="2" charset="0"/>
              </a:rPr>
              <a:t>Cosmopolitan lifestyle  Cultural diversity  Excellent infrastructure</a:t>
            </a:r>
          </a:p>
          <a:p>
            <a:pPr marL="514350" indent="-285750">
              <a:spcBef>
                <a:spcPts val="600"/>
              </a:spcBef>
            </a:pPr>
            <a:r>
              <a:rPr lang="en-US" sz="1200">
                <a:latin typeface="PetitaLight" panose="02000606040000020003" pitchFamily="2" charset="0"/>
              </a:rPr>
              <a:t>Modern healthcare facilities and </a:t>
            </a:r>
            <a:r>
              <a:rPr lang="en-US" sz="1200" err="1">
                <a:latin typeface="PetitaLight" panose="02000606040000020003" pitchFamily="2" charset="0"/>
              </a:rPr>
              <a:t>centres</a:t>
            </a:r>
            <a:r>
              <a:rPr lang="en-US" sz="1200">
                <a:latin typeface="PetitaLight" panose="02000606040000020003" pitchFamily="2" charset="0"/>
              </a:rPr>
              <a:t>  </a:t>
            </a:r>
          </a:p>
          <a:p>
            <a:pPr marL="514350" indent="-285750">
              <a:spcBef>
                <a:spcPts val="600"/>
              </a:spcBef>
            </a:pPr>
            <a:r>
              <a:rPr lang="en-US" sz="1200">
                <a:latin typeface="PetitaLight" panose="02000606040000020003" pitchFamily="2" charset="0"/>
              </a:rPr>
              <a:t>Pleasant Mediterranean climate</a:t>
            </a:r>
          </a:p>
          <a:p>
            <a:pPr marL="514350" indent="-285750">
              <a:spcBef>
                <a:spcPts val="600"/>
              </a:spcBef>
            </a:pPr>
            <a:r>
              <a:rPr lang="en-US" sz="1200">
                <a:latin typeface="PetitaLight" panose="02000606040000020003" pitchFamily="2" charset="0"/>
              </a:rPr>
              <a:t>Rich in culture and history</a:t>
            </a:r>
          </a:p>
          <a:p>
            <a:pPr marL="514350" indent="-285750">
              <a:spcBef>
                <a:spcPts val="600"/>
              </a:spcBef>
            </a:pPr>
            <a:r>
              <a:rPr lang="en-US" sz="1200">
                <a:latin typeface="PetitaLight" panose="02000606040000020003" pitchFamily="2" charset="0"/>
              </a:rPr>
              <a:t>English widely spoken  </a:t>
            </a:r>
          </a:p>
          <a:p>
            <a:pPr marL="514350" indent="-285750">
              <a:spcBef>
                <a:spcPts val="600"/>
              </a:spcBef>
            </a:pPr>
            <a:r>
              <a:rPr lang="en-US" sz="1200">
                <a:latin typeface="PetitaLight" panose="02000606040000020003" pitchFamily="2" charset="0"/>
              </a:rPr>
              <a:t>Blue flag awarded beaches</a:t>
            </a:r>
          </a:p>
          <a:p>
            <a:pPr marL="514350" indent="-285750">
              <a:spcBef>
                <a:spcPts val="600"/>
              </a:spcBef>
            </a:pPr>
            <a:r>
              <a:rPr lang="en-US" sz="1200">
                <a:latin typeface="PetitaLight" panose="02000606040000020003" pitchFamily="2" charset="0"/>
              </a:rPr>
              <a:t>Picturesque villages and mountains with pine forests  Winter ski resorts</a:t>
            </a:r>
          </a:p>
          <a:p>
            <a:pPr marL="514350" indent="-285750">
              <a:spcBef>
                <a:spcPts val="600"/>
              </a:spcBef>
            </a:pPr>
            <a:endParaRPr lang="en-US" sz="1200">
              <a:latin typeface="PetitaLight" panose="02000606040000020003" pitchFamily="2" charset="0"/>
            </a:endParaRPr>
          </a:p>
        </p:txBody>
      </p:sp>
      <p:sp>
        <p:nvSpPr>
          <p:cNvPr id="2" name="Flowchart: Connector 1">
            <a:extLst>
              <a:ext uri="{FF2B5EF4-FFF2-40B4-BE49-F238E27FC236}">
                <a16:creationId xmlns:a16="http://schemas.microsoft.com/office/drawing/2014/main" id="{099233E8-992B-4254-ACB8-7CBFB5403012}"/>
              </a:ext>
            </a:extLst>
          </p:cNvPr>
          <p:cNvSpPr/>
          <p:nvPr/>
        </p:nvSpPr>
        <p:spPr>
          <a:xfrm>
            <a:off x="5675032" y="-302162"/>
            <a:ext cx="7835228" cy="7560212"/>
          </a:xfrm>
          <a:prstGeom prst="flowChartConnector">
            <a:avLst/>
          </a:prstGeom>
          <a:noFill/>
          <a:ln w="419100">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F51AE66C-3A68-408B-B9A9-3004E2C38130}"/>
              </a:ext>
            </a:extLst>
          </p:cNvPr>
          <p:cNvSpPr txBox="1">
            <a:spLocks/>
          </p:cNvSpPr>
          <p:nvPr/>
        </p:nvSpPr>
        <p:spPr>
          <a:xfrm>
            <a:off x="10010724" y="420677"/>
            <a:ext cx="1663414" cy="535219"/>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3600" kern="1200">
                <a:solidFill>
                  <a:srgbClr val="3E5D74"/>
                </a:solidFill>
                <a:latin typeface="PetitaBold" panose="02000604040000020003" pitchFamily="2" charset="0"/>
                <a:ea typeface="+mj-ea"/>
                <a:cs typeface="+mj-cs"/>
              </a:defRPr>
            </a:lvl1pPr>
          </a:lstStyle>
          <a:p>
            <a:r>
              <a:rPr lang="en-US">
                <a:latin typeface="Cormorant" panose="00000500000000000000" pitchFamily="50" charset="0"/>
              </a:rPr>
              <a:t>CYPRUS</a:t>
            </a:r>
          </a:p>
        </p:txBody>
      </p:sp>
      <p:pic>
        <p:nvPicPr>
          <p:cNvPr id="74" name="Picture 73">
            <a:extLst>
              <a:ext uri="{FF2B5EF4-FFF2-40B4-BE49-F238E27FC236}">
                <a16:creationId xmlns:a16="http://schemas.microsoft.com/office/drawing/2014/main" id="{584CE255-C7B9-459A-948E-DAD09BE1CE30}"/>
              </a:ext>
            </a:extLst>
          </p:cNvPr>
          <p:cNvPicPr>
            <a:picLocks noChangeAspect="1"/>
          </p:cNvPicPr>
          <p:nvPr/>
        </p:nvPicPr>
        <p:blipFill>
          <a:blip r:embed="rId4"/>
          <a:stretch>
            <a:fillRect/>
          </a:stretch>
        </p:blipFill>
        <p:spPr>
          <a:xfrm>
            <a:off x="44861" y="371720"/>
            <a:ext cx="5029636" cy="2139881"/>
          </a:xfrm>
          <a:prstGeom prst="rect">
            <a:avLst/>
          </a:prstGeom>
        </p:spPr>
      </p:pic>
    </p:spTree>
    <p:extLst>
      <p:ext uri="{BB962C8B-B14F-4D97-AF65-F5344CB8AC3E}">
        <p14:creationId xmlns:p14="http://schemas.microsoft.com/office/powerpoint/2010/main" val="19562943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364E"/>
        </a:solidFill>
        <a:effectLst/>
      </p:bgPr>
    </p:bg>
    <p:spTree>
      <p:nvGrpSpPr>
        <p:cNvPr id="1" name=""/>
        <p:cNvGrpSpPr/>
        <p:nvPr/>
      </p:nvGrpSpPr>
      <p:grpSpPr>
        <a:xfrm>
          <a:off x="0" y="0"/>
          <a:ext cx="0" cy="0"/>
          <a:chOff x="0" y="0"/>
          <a:chExt cx="0" cy="0"/>
        </a:xfrm>
      </p:grpSpPr>
      <p:pic>
        <p:nvPicPr>
          <p:cNvPr id="19" name="15956593-lowres">
            <a:hlinkClick r:id="" action="ppaction://media"/>
            <a:extLst>
              <a:ext uri="{FF2B5EF4-FFF2-40B4-BE49-F238E27FC236}">
                <a16:creationId xmlns:a16="http://schemas.microsoft.com/office/drawing/2014/main" id="{1519FB38-3E9C-4C2C-B259-FB8A82FC89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14"/>
            <a:ext cx="12192000" cy="6838986"/>
          </a:xfrm>
          <a:prstGeom prst="rect">
            <a:avLst/>
          </a:prstGeom>
        </p:spPr>
      </p:pic>
      <p:sp>
        <p:nvSpPr>
          <p:cNvPr id="9" name="Rectangle 8">
            <a:extLst>
              <a:ext uri="{FF2B5EF4-FFF2-40B4-BE49-F238E27FC236}">
                <a16:creationId xmlns:a16="http://schemas.microsoft.com/office/drawing/2014/main" id="{D4497C79-4A48-4107-A30E-9AE5015ACD42}"/>
              </a:ext>
            </a:extLst>
          </p:cNvPr>
          <p:cNvSpPr/>
          <p:nvPr/>
        </p:nvSpPr>
        <p:spPr>
          <a:xfrm>
            <a:off x="-3" y="9507"/>
            <a:ext cx="12192000" cy="6858000"/>
          </a:xfrm>
          <a:prstGeom prst="rect">
            <a:avLst/>
          </a:prstGeom>
          <a:solidFill>
            <a:srgbClr val="0E364E">
              <a:alpha val="8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C35989-BE56-415E-A407-8A47AE2F4DE1}"/>
              </a:ext>
            </a:extLst>
          </p:cNvPr>
          <p:cNvSpPr txBox="1"/>
          <p:nvPr/>
        </p:nvSpPr>
        <p:spPr>
          <a:xfrm>
            <a:off x="4568174" y="5713486"/>
            <a:ext cx="3055645" cy="707886"/>
          </a:xfrm>
          <a:prstGeom prst="rect">
            <a:avLst/>
          </a:prstGeom>
          <a:noFill/>
        </p:spPr>
        <p:txBody>
          <a:bodyPr wrap="none" rtlCol="0">
            <a:spAutoFit/>
          </a:bodyPr>
          <a:lstStyle/>
          <a:p>
            <a:r>
              <a:rPr lang="en-US" sz="4000">
                <a:solidFill>
                  <a:srgbClr val="3F5E74"/>
                </a:solidFill>
                <a:latin typeface="Herr Von Muellerhoff" panose="02000506000000020004" pitchFamily="2" charset="0"/>
              </a:rPr>
              <a:t>Diversity in Luxury</a:t>
            </a:r>
          </a:p>
        </p:txBody>
      </p:sp>
      <mc:AlternateContent xmlns:mc="http://schemas.openxmlformats.org/markup-compatibility/2006">
        <mc:Choice xmlns:psez="http://schemas.microsoft.com/office/powerpoint/2016/sectionzoom" Requires="psez">
          <p:graphicFrame>
            <p:nvGraphicFramePr>
              <p:cNvPr id="12" name="Section Zoom 11">
                <a:extLst>
                  <a:ext uri="{FF2B5EF4-FFF2-40B4-BE49-F238E27FC236}">
                    <a16:creationId xmlns:a16="http://schemas.microsoft.com/office/drawing/2014/main" id="{D4F9F0BD-BFE9-47B9-A205-1AD63C4B002E}"/>
                  </a:ext>
                </a:extLst>
              </p:cNvPr>
              <p:cNvGraphicFramePr>
                <a:graphicFrameLocks noChangeAspect="1"/>
              </p:cNvGraphicFramePr>
              <p:nvPr>
                <p:extLst>
                  <p:ext uri="{D42A27DB-BD31-4B8C-83A1-F6EECF244321}">
                    <p14:modId xmlns:p14="http://schemas.microsoft.com/office/powerpoint/2010/main" val="1035960841"/>
                  </p:ext>
                </p:extLst>
              </p:nvPr>
            </p:nvGraphicFramePr>
            <p:xfrm>
              <a:off x="5558058" y="2476165"/>
              <a:ext cx="1075884" cy="163669"/>
            </p:xfrm>
            <a:graphic>
              <a:graphicData uri="http://schemas.microsoft.com/office/powerpoint/2016/sectionzoom">
                <psez:sectionZm>
                  <psez:sectionZmObj sectionId="{4B69DEBF-4991-458A-9CBA-CEBD9C98EF02}">
                    <psez:zmPr id="{475AD740-8257-4242-A16D-12D978CA91A6}" imageType="cover" showBg="0">
                      <p166:blipFill xmlns:p166="http://schemas.microsoft.com/office/powerpoint/2016/6/main">
                        <a:blip r:embed="rId5"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1075884" cy="163669"/>
                        </a:xfrm>
                        <a:prstGeom prst="rect">
                          <a:avLst/>
                        </a:prstGeom>
                      </p166:spPr>
                    </psez:zmPr>
                  </psez:sectionZmObj>
                </psez:sectionZm>
              </a:graphicData>
            </a:graphic>
          </p:graphicFrame>
        </mc:Choice>
        <mc:Fallback>
          <p:pic>
            <p:nvPicPr>
              <p:cNvPr id="12" name="Section Zoom 11">
                <a:hlinkClick r:id="rId6" action="ppaction://hlinksldjump"/>
                <a:extLst>
                  <a:ext uri="{FF2B5EF4-FFF2-40B4-BE49-F238E27FC236}">
                    <a16:creationId xmlns:a16="http://schemas.microsoft.com/office/drawing/2014/main" id="{D4F9F0BD-BFE9-47B9-A205-1AD63C4B002E}"/>
                  </a:ext>
                </a:extLst>
              </p:cNvPr>
              <p:cNvPicPr>
                <a:picLocks noGrp="1" noRot="1" noChangeAspect="1" noMove="1" noResize="1" noEditPoints="1" noAdjustHandles="1" noChangeArrowheads="1" noChangeShapeType="1"/>
              </p:cNvPicPr>
              <p:nvPr/>
            </p:nvPicPr>
            <p:blipFill>
              <a:blip r:embed="rId5" cstate="print">
                <a:extLst>
                  <a:ext uri="{28A0092B-C50C-407E-A947-70E740481C1C}">
                    <a14:useLocalDpi xmlns:a14="http://schemas.microsoft.com/office/drawing/2010/main" val="0"/>
                  </a:ext>
                </a:extLst>
              </a:blip>
              <a:stretch>
                <a:fillRect/>
              </a:stretch>
            </p:blipFill>
            <p:spPr>
              <a:xfrm>
                <a:off x="5558058" y="2476165"/>
                <a:ext cx="1075884" cy="163669"/>
              </a:xfrm>
              <a:prstGeom prst="rect">
                <a:avLst/>
              </a:prstGeom>
            </p:spPr>
          </p:pic>
        </mc:Fallback>
      </mc:AlternateContent>
      <p:pic>
        <p:nvPicPr>
          <p:cNvPr id="11" name="Picture 10">
            <a:extLst>
              <a:ext uri="{FF2B5EF4-FFF2-40B4-BE49-F238E27FC236}">
                <a16:creationId xmlns:a16="http://schemas.microsoft.com/office/drawing/2014/main" id="{04F29429-1CDC-401A-A7ED-E1980D6742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7077" y="608243"/>
            <a:ext cx="1617847" cy="1026030"/>
          </a:xfrm>
          <a:prstGeom prst="rect">
            <a:avLst/>
          </a:prstGeom>
        </p:spPr>
      </p:pic>
      <mc:AlternateContent xmlns:mc="http://schemas.openxmlformats.org/markup-compatibility/2006">
        <mc:Choice xmlns:psez="http://schemas.microsoft.com/office/powerpoint/2016/sectionzoom" Requires="psez">
          <p:graphicFrame>
            <p:nvGraphicFramePr>
              <p:cNvPr id="13" name="Section Zoom 12">
                <a:extLst>
                  <a:ext uri="{FF2B5EF4-FFF2-40B4-BE49-F238E27FC236}">
                    <a16:creationId xmlns:a16="http://schemas.microsoft.com/office/drawing/2014/main" id="{C66C47BE-6DC4-4299-9DDA-83A6DF3410E6}"/>
                  </a:ext>
                </a:extLst>
              </p:cNvPr>
              <p:cNvGraphicFramePr>
                <a:graphicFrameLocks noChangeAspect="1"/>
              </p:cNvGraphicFramePr>
              <p:nvPr>
                <p:extLst>
                  <p:ext uri="{D42A27DB-BD31-4B8C-83A1-F6EECF244321}">
                    <p14:modId xmlns:p14="http://schemas.microsoft.com/office/powerpoint/2010/main" val="3675348372"/>
                  </p:ext>
                </p:extLst>
              </p:nvPr>
            </p:nvGraphicFramePr>
            <p:xfrm>
              <a:off x="5482619" y="2827977"/>
              <a:ext cx="1226763" cy="166175"/>
            </p:xfrm>
            <a:graphic>
              <a:graphicData uri="http://schemas.microsoft.com/office/powerpoint/2016/sectionzoom">
                <psez:sectionZm>
                  <psez:sectionZmObj sectionId="{F1B2CE49-FD8D-4F5E-BDD1-2933E90925B4}">
                    <psez:zmPr id="{E3F431B8-47B9-4785-89F3-A8F425E83151}" imageType="cover">
                      <p166:blipFill xmlns:p166="http://schemas.microsoft.com/office/powerpoint/2016/6/main">
                        <a:blip r:embed="rId8"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1226763" cy="166175"/>
                        </a:xfrm>
                        <a:prstGeom prst="rect">
                          <a:avLst/>
                        </a:prstGeom>
                        <a:ln w="3175">
                          <a:noFill/>
                        </a:ln>
                      </p166:spPr>
                    </psez:zmPr>
                  </psez:sectionZmObj>
                </psez:sectionZm>
              </a:graphicData>
            </a:graphic>
          </p:graphicFrame>
        </mc:Choice>
        <mc:Fallback>
          <p:pic>
            <p:nvPicPr>
              <p:cNvPr id="13" name="Section Zoom 12">
                <a:hlinkClick r:id="rId9" action="ppaction://hlinksldjump"/>
                <a:extLst>
                  <a:ext uri="{FF2B5EF4-FFF2-40B4-BE49-F238E27FC236}">
                    <a16:creationId xmlns:a16="http://schemas.microsoft.com/office/drawing/2014/main" id="{C66C47BE-6DC4-4299-9DDA-83A6DF3410E6}"/>
                  </a:ext>
                </a:extLst>
              </p:cNvPr>
              <p:cNvPicPr>
                <a:picLocks noGrp="1" noRot="1" noChangeAspect="1" noMove="1" noResize="1" noEditPoints="1" noAdjustHandles="1" noChangeArrowheads="1" noChangeShapeType="1"/>
              </p:cNvPicPr>
              <p:nvPr/>
            </p:nvPicPr>
            <p:blipFill>
              <a:blip r:embed="rId8" cstate="print">
                <a:extLst>
                  <a:ext uri="{28A0092B-C50C-407E-A947-70E740481C1C}">
                    <a14:useLocalDpi xmlns:a14="http://schemas.microsoft.com/office/drawing/2010/main" val="0"/>
                  </a:ext>
                </a:extLst>
              </a:blip>
              <a:stretch>
                <a:fillRect/>
              </a:stretch>
            </p:blipFill>
            <p:spPr>
              <a:xfrm>
                <a:off x="5482619" y="2827977"/>
                <a:ext cx="1226763" cy="166175"/>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5" name="Section Zoom 4">
                <a:extLst>
                  <a:ext uri="{FF2B5EF4-FFF2-40B4-BE49-F238E27FC236}">
                    <a16:creationId xmlns:a16="http://schemas.microsoft.com/office/drawing/2014/main" id="{DFD8E958-36AA-4EFA-A445-8B08BEA5E242}"/>
                  </a:ext>
                </a:extLst>
              </p:cNvPr>
              <p:cNvGraphicFramePr>
                <a:graphicFrameLocks noChangeAspect="1"/>
              </p:cNvGraphicFramePr>
              <p:nvPr>
                <p:extLst>
                  <p:ext uri="{D42A27DB-BD31-4B8C-83A1-F6EECF244321}">
                    <p14:modId xmlns:p14="http://schemas.microsoft.com/office/powerpoint/2010/main" val="3294152713"/>
                  </p:ext>
                </p:extLst>
              </p:nvPr>
            </p:nvGraphicFramePr>
            <p:xfrm>
              <a:off x="5109340" y="3182295"/>
              <a:ext cx="1973311" cy="166174"/>
            </p:xfrm>
            <a:graphic>
              <a:graphicData uri="http://schemas.microsoft.com/office/powerpoint/2016/sectionzoom">
                <psez:sectionZm>
                  <psez:sectionZmObj sectionId="{3141A0F4-BB4D-46AE-8C79-CEA60008D16E}">
                    <psez:zmPr id="{F1400E7B-49A7-42D1-A912-41CB93A78601}" imageType="cover">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1973311" cy="166174"/>
                        </a:xfrm>
                        <a:prstGeom prst="rect">
                          <a:avLst/>
                        </a:prstGeom>
                        <a:ln w="3175">
                          <a:noFill/>
                        </a:ln>
                      </p166:spPr>
                    </psez:zmPr>
                  </psez:sectionZmObj>
                </psez:sectionZm>
              </a:graphicData>
            </a:graphic>
          </p:graphicFrame>
        </mc:Choice>
        <mc:Fallback>
          <p:pic>
            <p:nvPicPr>
              <p:cNvPr id="5" name="Section Zoom 4">
                <a:hlinkClick r:id="rId11" action="ppaction://hlinksldjump"/>
                <a:extLst>
                  <a:ext uri="{FF2B5EF4-FFF2-40B4-BE49-F238E27FC236}">
                    <a16:creationId xmlns:a16="http://schemas.microsoft.com/office/drawing/2014/main" id="{DFD8E958-36AA-4EFA-A445-8B08BEA5E242}"/>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5109340" y="3182295"/>
                <a:ext cx="1973311" cy="166174"/>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3" name="Section Zoom 2">
                <a:extLst>
                  <a:ext uri="{FF2B5EF4-FFF2-40B4-BE49-F238E27FC236}">
                    <a16:creationId xmlns:a16="http://schemas.microsoft.com/office/drawing/2014/main" id="{1DB0BCE8-6C9B-46E9-9E01-2C9F85179916}"/>
                  </a:ext>
                </a:extLst>
              </p:cNvPr>
              <p:cNvGraphicFramePr>
                <a:graphicFrameLocks noChangeAspect="1"/>
              </p:cNvGraphicFramePr>
              <p:nvPr>
                <p:extLst>
                  <p:ext uri="{D42A27DB-BD31-4B8C-83A1-F6EECF244321}">
                    <p14:modId xmlns:p14="http://schemas.microsoft.com/office/powerpoint/2010/main" val="816785821"/>
                  </p:ext>
                </p:extLst>
              </p:nvPr>
            </p:nvGraphicFramePr>
            <p:xfrm>
              <a:off x="5661177" y="3509532"/>
              <a:ext cx="869636" cy="162907"/>
            </p:xfrm>
            <a:graphic>
              <a:graphicData uri="http://schemas.microsoft.com/office/powerpoint/2016/sectionzoom">
                <psez:sectionZm>
                  <psez:sectionZmObj sectionId="{6382551F-5CA7-4D5B-8D35-3E1B18C0A1E9}">
                    <psez:zmPr id="{752F7A50-72EA-4AAD-B6EB-2A4782BD8085}" imageType="cover" transitionDur="1000">
                      <p166:blipFill xmlns:p166="http://schemas.microsoft.com/office/powerpoint/2016/6/main">
                        <a:blip r:embed="rId12"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869636" cy="162907"/>
                        </a:xfrm>
                        <a:prstGeom prst="rect">
                          <a:avLst/>
                        </a:prstGeom>
                        <a:ln w="3175">
                          <a:noFill/>
                        </a:ln>
                      </p166:spPr>
                    </psez:zmPr>
                  </psez:sectionZmObj>
                </psez:sectionZm>
              </a:graphicData>
            </a:graphic>
          </p:graphicFrame>
        </mc:Choice>
        <mc:Fallback>
          <p:pic>
            <p:nvPicPr>
              <p:cNvPr id="3" name="Section Zoom 2">
                <a:hlinkClick r:id="rId13" action="ppaction://hlinksldjump"/>
                <a:extLst>
                  <a:ext uri="{FF2B5EF4-FFF2-40B4-BE49-F238E27FC236}">
                    <a16:creationId xmlns:a16="http://schemas.microsoft.com/office/drawing/2014/main" id="{1DB0BCE8-6C9B-46E9-9E01-2C9F85179916}"/>
                  </a:ext>
                </a:extLst>
              </p:cNvPr>
              <p:cNvPicPr>
                <a:picLocks noGrp="1" noRot="1" noChangeAspect="1" noMove="1" noResize="1" noEditPoints="1" noAdjustHandles="1" noChangeArrowheads="1" noChangeShapeType="1"/>
              </p:cNvPicPr>
              <p:nvPr/>
            </p:nvPicPr>
            <p:blipFill>
              <a:blip r:embed="rId12" cstate="print">
                <a:extLst>
                  <a:ext uri="{28A0092B-C50C-407E-A947-70E740481C1C}">
                    <a14:useLocalDpi xmlns:a14="http://schemas.microsoft.com/office/drawing/2010/main" val="0"/>
                  </a:ext>
                </a:extLst>
              </a:blip>
              <a:stretch>
                <a:fillRect/>
              </a:stretch>
            </p:blipFill>
            <p:spPr>
              <a:xfrm>
                <a:off x="5661177" y="3509532"/>
                <a:ext cx="869636" cy="162907"/>
              </a:xfrm>
              <a:prstGeom prst="rect">
                <a:avLst/>
              </a:prstGeom>
              <a:ln w="3175">
                <a:noFill/>
              </a:ln>
            </p:spPr>
          </p:pic>
        </mc:Fallback>
      </mc:AlternateContent>
    </p:spTree>
    <p:extLst>
      <p:ext uri="{BB962C8B-B14F-4D97-AF65-F5344CB8AC3E}">
        <p14:creationId xmlns:p14="http://schemas.microsoft.com/office/powerpoint/2010/main" val="101206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00" fill="hold"/>
                                        <p:tgtEl>
                                          <p:spTgt spid="19"/>
                                        </p:tgtEl>
                                      </p:cBhvr>
                                    </p:cmd>
                                  </p:childTnLst>
                                </p:cTn>
                              </p:par>
                            </p:childTnLst>
                          </p:cTn>
                        </p:par>
                        <p:par>
                          <p:cTn id="7" fill="hold">
                            <p:stCondLst>
                              <p:cond delay="9600"/>
                            </p:stCondLst>
                            <p:childTnLst>
                              <p:par>
                                <p:cTn id="8" presetID="9" presetClass="emph" presetSubtype="0" grpId="0" nodeType="afterEffect">
                                  <p:stCondLst>
                                    <p:cond delay="0"/>
                                  </p:stCondLst>
                                  <p:iterate type="lt">
                                    <p:tmAbs val="500"/>
                                  </p:iterate>
                                  <p:childTnLst>
                                    <p:set>
                                      <p:cBhvr>
                                        <p:cTn id="9" dur="indefinite"/>
                                        <p:tgtEl>
                                          <p:spTgt spid="10"/>
                                        </p:tgtEl>
                                        <p:attrNameLst>
                                          <p:attrName>style.opacity</p:attrName>
                                        </p:attrNameLst>
                                      </p:cBhvr>
                                      <p:to>
                                        <p:strVal val="0"/>
                                      </p:to>
                                    </p:set>
                                    <p:animEffect filter="image" prLst="opacity: 0">
                                      <p:cBhvr rctx="IE">
                                        <p:cTn id="10"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9"/>
                </p:tgtEl>
              </p:cMediaNode>
            </p:video>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9"/>
                                        </p:tgtEl>
                                      </p:cBhvr>
                                    </p:cmd>
                                  </p:childTnLst>
                                </p:cTn>
                              </p:par>
                            </p:childTnLst>
                          </p:cTn>
                        </p:par>
                      </p:childTnLst>
                    </p:cTn>
                  </p:par>
                </p:childTnLst>
              </p:cTn>
              <p:nextCondLst>
                <p:cond evt="onClick" delay="0">
                  <p:tgtEl>
                    <p:spTgt spid="19"/>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E850BE7-407A-4FC7-A826-5F72060B16AB}"/>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43069" t="35311" r="39396" b="46424"/>
          <a:stretch/>
        </p:blipFill>
        <p:spPr>
          <a:xfrm>
            <a:off x="0" y="-1"/>
            <a:ext cx="12192000" cy="6874599"/>
          </a:xfrm>
          <a:prstGeom prst="rect">
            <a:avLst/>
          </a:prstGeom>
        </p:spPr>
      </p:pic>
      <p:sp>
        <p:nvSpPr>
          <p:cNvPr id="10" name="Rectangle 9">
            <a:extLst>
              <a:ext uri="{FF2B5EF4-FFF2-40B4-BE49-F238E27FC236}">
                <a16:creationId xmlns:a16="http://schemas.microsoft.com/office/drawing/2014/main" id="{33EA65CF-49C8-4058-A296-C5AF7019470C}"/>
              </a:ext>
            </a:extLst>
          </p:cNvPr>
          <p:cNvSpPr/>
          <p:nvPr/>
        </p:nvSpPr>
        <p:spPr>
          <a:xfrm>
            <a:off x="688688" y="4575019"/>
            <a:ext cx="8773499" cy="1356590"/>
          </a:xfrm>
          <a:prstGeom prst="rect">
            <a:avLst/>
          </a:prstGeom>
        </p:spPr>
        <p:txBody>
          <a:bodyPr wrap="square">
            <a:spAutoFit/>
          </a:bodyPr>
          <a:lstStyle/>
          <a:p>
            <a:pPr marL="342900" indent="-342900">
              <a:lnSpc>
                <a:spcPct val="150000"/>
              </a:lnSpc>
              <a:buFont typeface="Arial" panose="020B0604020202020204" pitchFamily="34" charset="0"/>
              <a:buChar char="•"/>
            </a:pPr>
            <a:r>
              <a:rPr lang="en-US" sz="1400">
                <a:latin typeface="PetitaMedium" panose="02000604060000020003" pitchFamily="2" charset="0"/>
              </a:rPr>
              <a:t>Cosmopolitan lifestyle</a:t>
            </a:r>
          </a:p>
          <a:p>
            <a:pPr marL="342900" indent="-342900">
              <a:lnSpc>
                <a:spcPct val="150000"/>
              </a:lnSpc>
              <a:buFont typeface="Arial" panose="020B0604020202020204" pitchFamily="34" charset="0"/>
              <a:buChar char="•"/>
            </a:pPr>
            <a:r>
              <a:rPr lang="en-US" sz="1400">
                <a:latin typeface="PetitaMedium" panose="02000604060000020003" pitchFamily="2" charset="0"/>
              </a:rPr>
              <a:t>4th Best Retirement Destination Globally (Knight Frank) </a:t>
            </a:r>
          </a:p>
          <a:p>
            <a:pPr marL="342900" indent="-342900">
              <a:lnSpc>
                <a:spcPct val="150000"/>
              </a:lnSpc>
              <a:buFont typeface="Arial" panose="020B0604020202020204" pitchFamily="34" charset="0"/>
              <a:buChar char="•"/>
            </a:pPr>
            <a:r>
              <a:rPr lang="en-US" sz="1400">
                <a:latin typeface="PetitaMedium" panose="02000604060000020003" pitchFamily="2" charset="0"/>
              </a:rPr>
              <a:t>Business, shipping and commercial heartland</a:t>
            </a:r>
          </a:p>
          <a:p>
            <a:pPr marL="342900" indent="-342900">
              <a:lnSpc>
                <a:spcPct val="150000"/>
              </a:lnSpc>
              <a:buFont typeface="Arial" panose="020B0604020202020204" pitchFamily="34" charset="0"/>
              <a:buChar char="•"/>
            </a:pPr>
            <a:r>
              <a:rPr lang="en-US" sz="1400">
                <a:latin typeface="PetitaMedium" panose="02000604060000020003" pitchFamily="2" charset="0"/>
              </a:rPr>
              <a:t>Tourism, trade and service-providing </a:t>
            </a:r>
            <a:r>
              <a:rPr lang="en-US" sz="1400" err="1">
                <a:latin typeface="PetitaMedium" panose="02000604060000020003" pitchFamily="2" charset="0"/>
              </a:rPr>
              <a:t>centre</a:t>
            </a:r>
            <a:endParaRPr lang="en-US" sz="1400">
              <a:latin typeface="PetitaMedium" panose="02000604060000020003" pitchFamily="2" charset="0"/>
            </a:endParaRPr>
          </a:p>
        </p:txBody>
      </p:sp>
      <p:sp>
        <p:nvSpPr>
          <p:cNvPr id="11" name="TextBox 10">
            <a:extLst>
              <a:ext uri="{FF2B5EF4-FFF2-40B4-BE49-F238E27FC236}">
                <a16:creationId xmlns:a16="http://schemas.microsoft.com/office/drawing/2014/main" id="{DB860250-E7E4-4703-9A50-9436703283F0}"/>
              </a:ext>
            </a:extLst>
          </p:cNvPr>
          <p:cNvSpPr txBox="1"/>
          <p:nvPr/>
        </p:nvSpPr>
        <p:spPr>
          <a:xfrm>
            <a:off x="517862" y="1796146"/>
            <a:ext cx="4919043" cy="1034899"/>
          </a:xfrm>
          <a:prstGeom prst="rect">
            <a:avLst/>
          </a:prstGeom>
          <a:noFill/>
        </p:spPr>
        <p:txBody>
          <a:bodyPr wrap="square">
            <a:spAutoFit/>
          </a:bodyPr>
          <a:lstStyle/>
          <a:p>
            <a:pPr>
              <a:lnSpc>
                <a:spcPct val="150000"/>
              </a:lnSpc>
            </a:pPr>
            <a:r>
              <a:rPr lang="en-US" sz="1400">
                <a:latin typeface="PetitaLight" panose="02000606040000020003" pitchFamily="2" charset="0"/>
              </a:rPr>
              <a:t>Known as the commercial, shipping and business heartland of Cyprus, Limassol is one of the most important tourism, trade, and service-providing </a:t>
            </a:r>
            <a:r>
              <a:rPr lang="en-US" sz="1400" err="1">
                <a:latin typeface="PetitaLight" panose="02000606040000020003" pitchFamily="2" charset="0"/>
              </a:rPr>
              <a:t>centres</a:t>
            </a:r>
            <a:r>
              <a:rPr lang="en-US" sz="1400">
                <a:latin typeface="PetitaLight" panose="02000606040000020003" pitchFamily="2" charset="0"/>
              </a:rPr>
              <a:t> in the eastern Mediterranean</a:t>
            </a:r>
          </a:p>
        </p:txBody>
      </p:sp>
      <p:sp>
        <p:nvSpPr>
          <p:cNvPr id="20" name="Flowchart: Connector 19">
            <a:extLst>
              <a:ext uri="{FF2B5EF4-FFF2-40B4-BE49-F238E27FC236}">
                <a16:creationId xmlns:a16="http://schemas.microsoft.com/office/drawing/2014/main" id="{075B5789-4636-441B-AFFE-67C74332617F}"/>
              </a:ext>
            </a:extLst>
          </p:cNvPr>
          <p:cNvSpPr/>
          <p:nvPr/>
        </p:nvSpPr>
        <p:spPr>
          <a:xfrm>
            <a:off x="5921197" y="850899"/>
            <a:ext cx="5752941" cy="5577953"/>
          </a:xfrm>
          <a:prstGeom prst="flowChartConnector">
            <a:avLst/>
          </a:prstGeom>
          <a:noFill/>
          <a:ln w="361950">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7F04F45-BB32-471B-B922-90E7FDB57EFC}"/>
              </a:ext>
            </a:extLst>
          </p:cNvPr>
          <p:cNvSpPr/>
          <p:nvPr/>
        </p:nvSpPr>
        <p:spPr>
          <a:xfrm>
            <a:off x="6526900" y="1689390"/>
            <a:ext cx="4549013" cy="3681429"/>
          </a:xfrm>
          <a:custGeom>
            <a:avLst/>
            <a:gdLst>
              <a:gd name="connsiteX0" fmla="*/ 1442404 w 1468971"/>
              <a:gd name="connsiteY0" fmla="*/ 816938 h 1168698"/>
              <a:gd name="connsiteX1" fmla="*/ 1427505 w 1468971"/>
              <a:gd name="connsiteY1" fmla="*/ 824329 h 1168698"/>
              <a:gd name="connsiteX2" fmla="*/ 1363685 w 1468971"/>
              <a:gd name="connsiteY2" fmla="*/ 824329 h 1168698"/>
              <a:gd name="connsiteX3" fmla="*/ 1330836 w 1468971"/>
              <a:gd name="connsiteY3" fmla="*/ 816117 h 1168698"/>
              <a:gd name="connsiteX4" fmla="*/ 1265727 w 1468971"/>
              <a:gd name="connsiteY4" fmla="*/ 809665 h 1168698"/>
              <a:gd name="connsiteX5" fmla="*/ 1202493 w 1468971"/>
              <a:gd name="connsiteY5" fmla="*/ 802040 h 1168698"/>
              <a:gd name="connsiteX6" fmla="*/ 1119669 w 1468971"/>
              <a:gd name="connsiteY6" fmla="*/ 788900 h 1168698"/>
              <a:gd name="connsiteX7" fmla="*/ 1039308 w 1468971"/>
              <a:gd name="connsiteY7" fmla="*/ 809079 h 1168698"/>
              <a:gd name="connsiteX8" fmla="*/ 933724 w 1468971"/>
              <a:gd name="connsiteY8" fmla="*/ 847441 h 1168698"/>
              <a:gd name="connsiteX9" fmla="*/ 914250 w 1468971"/>
              <a:gd name="connsiteY9" fmla="*/ 856591 h 1168698"/>
              <a:gd name="connsiteX10" fmla="*/ 880580 w 1468971"/>
              <a:gd name="connsiteY10" fmla="*/ 884160 h 1168698"/>
              <a:gd name="connsiteX11" fmla="*/ 823917 w 1468971"/>
              <a:gd name="connsiteY11" fmla="*/ 928036 h 1168698"/>
              <a:gd name="connsiteX12" fmla="*/ 814766 w 1468971"/>
              <a:gd name="connsiteY12" fmla="*/ 951499 h 1168698"/>
              <a:gd name="connsiteX13" fmla="*/ 814766 w 1468971"/>
              <a:gd name="connsiteY13" fmla="*/ 982940 h 1168698"/>
              <a:gd name="connsiteX14" fmla="*/ 798459 w 1468971"/>
              <a:gd name="connsiteY14" fmla="*/ 1013677 h 1168698"/>
              <a:gd name="connsiteX15" fmla="*/ 807023 w 1468971"/>
              <a:gd name="connsiteY15" fmla="*/ 1072334 h 1168698"/>
              <a:gd name="connsiteX16" fmla="*/ 842922 w 1468971"/>
              <a:gd name="connsiteY16" fmla="*/ 1121959 h 1168698"/>
              <a:gd name="connsiteX17" fmla="*/ 862983 w 1468971"/>
              <a:gd name="connsiteY17" fmla="*/ 1159382 h 1168698"/>
              <a:gd name="connsiteX18" fmla="*/ 824738 w 1468971"/>
              <a:gd name="connsiteY18" fmla="*/ 1168416 h 1168698"/>
              <a:gd name="connsiteX19" fmla="*/ 748600 w 1468971"/>
              <a:gd name="connsiteY19" fmla="*/ 1143896 h 1168698"/>
              <a:gd name="connsiteX20" fmla="*/ 713406 w 1468971"/>
              <a:gd name="connsiteY20" fmla="*/ 1135684 h 1168698"/>
              <a:gd name="connsiteX21" fmla="*/ 699680 w 1468971"/>
              <a:gd name="connsiteY21" fmla="*/ 1144600 h 1168698"/>
              <a:gd name="connsiteX22" fmla="*/ 673166 w 1468971"/>
              <a:gd name="connsiteY22" fmla="*/ 1142371 h 1168698"/>
              <a:gd name="connsiteX23" fmla="*/ 631637 w 1468971"/>
              <a:gd name="connsiteY23" fmla="*/ 1137444 h 1168698"/>
              <a:gd name="connsiteX24" fmla="*/ 627765 w 1468971"/>
              <a:gd name="connsiteY24" fmla="*/ 1134394 h 1168698"/>
              <a:gd name="connsiteX25" fmla="*/ 631989 w 1468971"/>
              <a:gd name="connsiteY25" fmla="*/ 1122662 h 1168698"/>
              <a:gd name="connsiteX26" fmla="*/ 637385 w 1468971"/>
              <a:gd name="connsiteY26" fmla="*/ 1059899 h 1168698"/>
              <a:gd name="connsiteX27" fmla="*/ 607470 w 1468971"/>
              <a:gd name="connsiteY27" fmla="*/ 971795 h 1168698"/>
              <a:gd name="connsiteX28" fmla="*/ 534148 w 1468971"/>
              <a:gd name="connsiteY28" fmla="*/ 864099 h 1168698"/>
              <a:gd name="connsiteX29" fmla="*/ 521595 w 1468971"/>
              <a:gd name="connsiteY29" fmla="*/ 857999 h 1168698"/>
              <a:gd name="connsiteX30" fmla="*/ 489333 w 1468971"/>
              <a:gd name="connsiteY30" fmla="*/ 850139 h 1168698"/>
              <a:gd name="connsiteX31" fmla="*/ 469272 w 1468971"/>
              <a:gd name="connsiteY31" fmla="*/ 835240 h 1168698"/>
              <a:gd name="connsiteX32" fmla="*/ 432201 w 1468971"/>
              <a:gd name="connsiteY32" fmla="*/ 845798 h 1168698"/>
              <a:gd name="connsiteX33" fmla="*/ 406509 w 1468971"/>
              <a:gd name="connsiteY33" fmla="*/ 836530 h 1168698"/>
              <a:gd name="connsiteX34" fmla="*/ 359582 w 1468971"/>
              <a:gd name="connsiteY34" fmla="*/ 837704 h 1168698"/>
              <a:gd name="connsiteX35" fmla="*/ 327907 w 1468971"/>
              <a:gd name="connsiteY35" fmla="*/ 833832 h 1168698"/>
              <a:gd name="connsiteX36" fmla="*/ 292713 w 1468971"/>
              <a:gd name="connsiteY36" fmla="*/ 843921 h 1168698"/>
              <a:gd name="connsiteX37" fmla="*/ 272417 w 1468971"/>
              <a:gd name="connsiteY37" fmla="*/ 841692 h 1168698"/>
              <a:gd name="connsiteX38" fmla="*/ 248954 w 1468971"/>
              <a:gd name="connsiteY38" fmla="*/ 851077 h 1168698"/>
              <a:gd name="connsiteX39" fmla="*/ 219860 w 1468971"/>
              <a:gd name="connsiteY39" fmla="*/ 862222 h 1168698"/>
              <a:gd name="connsiteX40" fmla="*/ 209301 w 1468971"/>
              <a:gd name="connsiteY40" fmla="*/ 859524 h 1168698"/>
              <a:gd name="connsiteX41" fmla="*/ 185838 w 1468971"/>
              <a:gd name="connsiteY41" fmla="*/ 849435 h 1168698"/>
              <a:gd name="connsiteX42" fmla="*/ 161789 w 1468971"/>
              <a:gd name="connsiteY42" fmla="*/ 856943 h 1168698"/>
              <a:gd name="connsiteX43" fmla="*/ 148415 w 1468971"/>
              <a:gd name="connsiteY43" fmla="*/ 881931 h 1168698"/>
              <a:gd name="connsiteX44" fmla="*/ 135158 w 1468971"/>
              <a:gd name="connsiteY44" fmla="*/ 881931 h 1168698"/>
              <a:gd name="connsiteX45" fmla="*/ 107589 w 1468971"/>
              <a:gd name="connsiteY45" fmla="*/ 880054 h 1168698"/>
              <a:gd name="connsiteX46" fmla="*/ 101840 w 1468971"/>
              <a:gd name="connsiteY46" fmla="*/ 872546 h 1168698"/>
              <a:gd name="connsiteX47" fmla="*/ 86238 w 1468971"/>
              <a:gd name="connsiteY47" fmla="*/ 852954 h 1168698"/>
              <a:gd name="connsiteX48" fmla="*/ 32624 w 1468971"/>
              <a:gd name="connsiteY48" fmla="*/ 834184 h 1168698"/>
              <a:gd name="connsiteX49" fmla="*/ 13971 w 1468971"/>
              <a:gd name="connsiteY49" fmla="*/ 813302 h 1168698"/>
              <a:gd name="connsiteX50" fmla="*/ -107 w 1468971"/>
              <a:gd name="connsiteY50" fmla="*/ 805090 h 1168698"/>
              <a:gd name="connsiteX51" fmla="*/ 17256 w 1468971"/>
              <a:gd name="connsiteY51" fmla="*/ 705254 h 1168698"/>
              <a:gd name="connsiteX52" fmla="*/ 11625 w 1468971"/>
              <a:gd name="connsiteY52" fmla="*/ 699389 h 1168698"/>
              <a:gd name="connsiteX53" fmla="*/ 9396 w 1468971"/>
              <a:gd name="connsiteY53" fmla="*/ 688478 h 1168698"/>
              <a:gd name="connsiteX54" fmla="*/ 10217 w 1468971"/>
              <a:gd name="connsiteY54" fmla="*/ 684724 h 1168698"/>
              <a:gd name="connsiteX55" fmla="*/ 10217 w 1468971"/>
              <a:gd name="connsiteY55" fmla="*/ 683903 h 1168698"/>
              <a:gd name="connsiteX56" fmla="*/ 15496 w 1468971"/>
              <a:gd name="connsiteY56" fmla="*/ 682964 h 1168698"/>
              <a:gd name="connsiteX57" fmla="*/ 29105 w 1468971"/>
              <a:gd name="connsiteY57" fmla="*/ 676747 h 1168698"/>
              <a:gd name="connsiteX58" fmla="*/ 37083 w 1468971"/>
              <a:gd name="connsiteY58" fmla="*/ 672875 h 1168698"/>
              <a:gd name="connsiteX59" fmla="*/ 46233 w 1468971"/>
              <a:gd name="connsiteY59" fmla="*/ 668887 h 1168698"/>
              <a:gd name="connsiteX60" fmla="*/ 52920 w 1468971"/>
              <a:gd name="connsiteY60" fmla="*/ 659501 h 1168698"/>
              <a:gd name="connsiteX61" fmla="*/ 52920 w 1468971"/>
              <a:gd name="connsiteY61" fmla="*/ 653518 h 1168698"/>
              <a:gd name="connsiteX62" fmla="*/ 52920 w 1468971"/>
              <a:gd name="connsiteY62" fmla="*/ 631815 h 1168698"/>
              <a:gd name="connsiteX63" fmla="*/ 54797 w 1468971"/>
              <a:gd name="connsiteY63" fmla="*/ 627005 h 1168698"/>
              <a:gd name="connsiteX64" fmla="*/ 58668 w 1468971"/>
              <a:gd name="connsiteY64" fmla="*/ 625128 h 1168698"/>
              <a:gd name="connsiteX65" fmla="*/ 66294 w 1468971"/>
              <a:gd name="connsiteY65" fmla="*/ 627944 h 1168698"/>
              <a:gd name="connsiteX66" fmla="*/ 67232 w 1468971"/>
              <a:gd name="connsiteY66" fmla="*/ 627944 h 1168698"/>
              <a:gd name="connsiteX67" fmla="*/ 79785 w 1468971"/>
              <a:gd name="connsiteY67" fmla="*/ 630876 h 1168698"/>
              <a:gd name="connsiteX68" fmla="*/ 95388 w 1468971"/>
              <a:gd name="connsiteY68" fmla="*/ 626653 h 1168698"/>
              <a:gd name="connsiteX69" fmla="*/ 102544 w 1468971"/>
              <a:gd name="connsiteY69" fmla="*/ 621726 h 1168698"/>
              <a:gd name="connsiteX70" fmla="*/ 124365 w 1468971"/>
              <a:gd name="connsiteY70" fmla="*/ 604246 h 1168698"/>
              <a:gd name="connsiteX71" fmla="*/ 130114 w 1468971"/>
              <a:gd name="connsiteY71" fmla="*/ 602486 h 1168698"/>
              <a:gd name="connsiteX72" fmla="*/ 137974 w 1468971"/>
              <a:gd name="connsiteY72" fmla="*/ 600844 h 1168698"/>
              <a:gd name="connsiteX73" fmla="*/ 145130 w 1468971"/>
              <a:gd name="connsiteY73" fmla="*/ 589112 h 1168698"/>
              <a:gd name="connsiteX74" fmla="*/ 146068 w 1468971"/>
              <a:gd name="connsiteY74" fmla="*/ 585827 h 1168698"/>
              <a:gd name="connsiteX75" fmla="*/ 156979 w 1468971"/>
              <a:gd name="connsiteY75" fmla="*/ 581134 h 1168698"/>
              <a:gd name="connsiteX76" fmla="*/ 165895 w 1468971"/>
              <a:gd name="connsiteY76" fmla="*/ 577498 h 1168698"/>
              <a:gd name="connsiteX77" fmla="*/ 175163 w 1468971"/>
              <a:gd name="connsiteY77" fmla="*/ 576207 h 1168698"/>
              <a:gd name="connsiteX78" fmla="*/ 179738 w 1468971"/>
              <a:gd name="connsiteY78" fmla="*/ 576207 h 1168698"/>
              <a:gd name="connsiteX79" fmla="*/ 192877 w 1468971"/>
              <a:gd name="connsiteY79" fmla="*/ 567174 h 1168698"/>
              <a:gd name="connsiteX80" fmla="*/ 203553 w 1468971"/>
              <a:gd name="connsiteY80" fmla="*/ 540895 h 1168698"/>
              <a:gd name="connsiteX81" fmla="*/ 213994 w 1468971"/>
              <a:gd name="connsiteY81" fmla="*/ 515321 h 1168698"/>
              <a:gd name="connsiteX82" fmla="*/ 219977 w 1468971"/>
              <a:gd name="connsiteY82" fmla="*/ 510863 h 1168698"/>
              <a:gd name="connsiteX83" fmla="*/ 221150 w 1468971"/>
              <a:gd name="connsiteY83" fmla="*/ 510863 h 1168698"/>
              <a:gd name="connsiteX84" fmla="*/ 227955 w 1468971"/>
              <a:gd name="connsiteY84" fmla="*/ 507226 h 1168698"/>
              <a:gd name="connsiteX85" fmla="*/ 230301 w 1468971"/>
              <a:gd name="connsiteY85" fmla="*/ 503237 h 1168698"/>
              <a:gd name="connsiteX86" fmla="*/ 223966 w 1468971"/>
              <a:gd name="connsiteY86" fmla="*/ 498075 h 1168698"/>
              <a:gd name="connsiteX87" fmla="*/ 217748 w 1468971"/>
              <a:gd name="connsiteY87" fmla="*/ 494908 h 1168698"/>
              <a:gd name="connsiteX88" fmla="*/ 208832 w 1468971"/>
              <a:gd name="connsiteY88" fmla="*/ 487048 h 1168698"/>
              <a:gd name="connsiteX89" fmla="*/ 203318 w 1468971"/>
              <a:gd name="connsiteY89" fmla="*/ 481064 h 1168698"/>
              <a:gd name="connsiteX90" fmla="*/ 182671 w 1468971"/>
              <a:gd name="connsiteY90" fmla="*/ 476020 h 1168698"/>
              <a:gd name="connsiteX91" fmla="*/ 178799 w 1468971"/>
              <a:gd name="connsiteY91" fmla="*/ 476020 h 1168698"/>
              <a:gd name="connsiteX92" fmla="*/ 181028 w 1468971"/>
              <a:gd name="connsiteY92" fmla="*/ 467339 h 1168698"/>
              <a:gd name="connsiteX93" fmla="*/ 182671 w 1468971"/>
              <a:gd name="connsiteY93" fmla="*/ 462763 h 1168698"/>
              <a:gd name="connsiteX94" fmla="*/ 175866 w 1468971"/>
              <a:gd name="connsiteY94" fmla="*/ 449507 h 1168698"/>
              <a:gd name="connsiteX95" fmla="*/ 173872 w 1468971"/>
              <a:gd name="connsiteY95" fmla="*/ 442585 h 1168698"/>
              <a:gd name="connsiteX96" fmla="*/ 189358 w 1468971"/>
              <a:gd name="connsiteY96" fmla="*/ 426865 h 1168698"/>
              <a:gd name="connsiteX97" fmla="*/ 191352 w 1468971"/>
              <a:gd name="connsiteY97" fmla="*/ 425340 h 1168698"/>
              <a:gd name="connsiteX98" fmla="*/ 196749 w 1468971"/>
              <a:gd name="connsiteY98" fmla="*/ 425340 h 1168698"/>
              <a:gd name="connsiteX99" fmla="*/ 200034 w 1468971"/>
              <a:gd name="connsiteY99" fmla="*/ 428507 h 1168698"/>
              <a:gd name="connsiteX100" fmla="*/ 211765 w 1468971"/>
              <a:gd name="connsiteY100" fmla="*/ 428507 h 1168698"/>
              <a:gd name="connsiteX101" fmla="*/ 219156 w 1468971"/>
              <a:gd name="connsiteY101" fmla="*/ 411966 h 1168698"/>
              <a:gd name="connsiteX102" fmla="*/ 224201 w 1468971"/>
              <a:gd name="connsiteY102" fmla="*/ 396363 h 1168698"/>
              <a:gd name="connsiteX103" fmla="*/ 247664 w 1468971"/>
              <a:gd name="connsiteY103" fmla="*/ 374073 h 1168698"/>
              <a:gd name="connsiteX104" fmla="*/ 269250 w 1468971"/>
              <a:gd name="connsiteY104" fmla="*/ 369146 h 1168698"/>
              <a:gd name="connsiteX105" fmla="*/ 281802 w 1468971"/>
              <a:gd name="connsiteY105" fmla="*/ 366799 h 1168698"/>
              <a:gd name="connsiteX106" fmla="*/ 290132 w 1468971"/>
              <a:gd name="connsiteY106" fmla="*/ 355068 h 1168698"/>
              <a:gd name="connsiteX107" fmla="*/ 290953 w 1468971"/>
              <a:gd name="connsiteY107" fmla="*/ 351314 h 1168698"/>
              <a:gd name="connsiteX108" fmla="*/ 306321 w 1468971"/>
              <a:gd name="connsiteY108" fmla="*/ 310723 h 1168698"/>
              <a:gd name="connsiteX109" fmla="*/ 339170 w 1468971"/>
              <a:gd name="connsiteY109" fmla="*/ 280455 h 1168698"/>
              <a:gd name="connsiteX110" fmla="*/ 366152 w 1468971"/>
              <a:gd name="connsiteY110" fmla="*/ 268724 h 1168698"/>
              <a:gd name="connsiteX111" fmla="*/ 379761 w 1468971"/>
              <a:gd name="connsiteY111" fmla="*/ 252417 h 1168698"/>
              <a:gd name="connsiteX112" fmla="*/ 380582 w 1468971"/>
              <a:gd name="connsiteY112" fmla="*/ 251009 h 1168698"/>
              <a:gd name="connsiteX113" fmla="*/ 391375 w 1468971"/>
              <a:gd name="connsiteY113" fmla="*/ 243266 h 1168698"/>
              <a:gd name="connsiteX114" fmla="*/ 412257 w 1468971"/>
              <a:gd name="connsiteY114" fmla="*/ 222267 h 1168698"/>
              <a:gd name="connsiteX115" fmla="*/ 406860 w 1468971"/>
              <a:gd name="connsiteY115" fmla="*/ 196106 h 1168698"/>
              <a:gd name="connsiteX116" fmla="*/ 376593 w 1468971"/>
              <a:gd name="connsiteY116" fmla="*/ 187072 h 1168698"/>
              <a:gd name="connsiteX117" fmla="*/ 366739 w 1468971"/>
              <a:gd name="connsiteY117" fmla="*/ 180268 h 1168698"/>
              <a:gd name="connsiteX118" fmla="*/ 366739 w 1468971"/>
              <a:gd name="connsiteY118" fmla="*/ 177921 h 1168698"/>
              <a:gd name="connsiteX119" fmla="*/ 369789 w 1468971"/>
              <a:gd name="connsiteY119" fmla="*/ 143666 h 1168698"/>
              <a:gd name="connsiteX120" fmla="*/ 380465 w 1468971"/>
              <a:gd name="connsiteY120" fmla="*/ 85008 h 1168698"/>
              <a:gd name="connsiteX121" fmla="*/ 383397 w 1468971"/>
              <a:gd name="connsiteY121" fmla="*/ 81723 h 1168698"/>
              <a:gd name="connsiteX122" fmla="*/ 397358 w 1468971"/>
              <a:gd name="connsiteY122" fmla="*/ 57673 h 1168698"/>
              <a:gd name="connsiteX123" fmla="*/ 394073 w 1468971"/>
              <a:gd name="connsiteY123" fmla="*/ 45942 h 1168698"/>
              <a:gd name="connsiteX124" fmla="*/ 392079 w 1468971"/>
              <a:gd name="connsiteY124" fmla="*/ 39489 h 1168698"/>
              <a:gd name="connsiteX125" fmla="*/ 403106 w 1468971"/>
              <a:gd name="connsiteY125" fmla="*/ 25411 h 1168698"/>
              <a:gd name="connsiteX126" fmla="*/ 421994 w 1468971"/>
              <a:gd name="connsiteY126" fmla="*/ 28227 h 1168698"/>
              <a:gd name="connsiteX127" fmla="*/ 429737 w 1468971"/>
              <a:gd name="connsiteY127" fmla="*/ 28227 h 1168698"/>
              <a:gd name="connsiteX128" fmla="*/ 430793 w 1468971"/>
              <a:gd name="connsiteY128" fmla="*/ 28227 h 1168698"/>
              <a:gd name="connsiteX129" fmla="*/ 443932 w 1468971"/>
              <a:gd name="connsiteY129" fmla="*/ 12742 h 1168698"/>
              <a:gd name="connsiteX130" fmla="*/ 447100 w 1468971"/>
              <a:gd name="connsiteY130" fmla="*/ 71 h 1168698"/>
              <a:gd name="connsiteX131" fmla="*/ 457306 w 1468971"/>
              <a:gd name="connsiteY131" fmla="*/ 775 h 1168698"/>
              <a:gd name="connsiteX132" fmla="*/ 458831 w 1468971"/>
              <a:gd name="connsiteY132" fmla="*/ 775 h 1168698"/>
              <a:gd name="connsiteX133" fmla="*/ 476781 w 1468971"/>
              <a:gd name="connsiteY133" fmla="*/ 5703 h 1168698"/>
              <a:gd name="connsiteX134" fmla="*/ 545058 w 1468971"/>
              <a:gd name="connsiteY134" fmla="*/ 50752 h 1168698"/>
              <a:gd name="connsiteX135" fmla="*/ 569812 w 1468971"/>
              <a:gd name="connsiteY135" fmla="*/ 57556 h 1168698"/>
              <a:gd name="connsiteX136" fmla="*/ 580957 w 1468971"/>
              <a:gd name="connsiteY136" fmla="*/ 60958 h 1168698"/>
              <a:gd name="connsiteX137" fmla="*/ 588113 w 1468971"/>
              <a:gd name="connsiteY137" fmla="*/ 71634 h 1168698"/>
              <a:gd name="connsiteX138" fmla="*/ 594800 w 1468971"/>
              <a:gd name="connsiteY138" fmla="*/ 81488 h 1168698"/>
              <a:gd name="connsiteX139" fmla="*/ 598319 w 1468971"/>
              <a:gd name="connsiteY139" fmla="*/ 83952 h 1168698"/>
              <a:gd name="connsiteX140" fmla="*/ 599140 w 1468971"/>
              <a:gd name="connsiteY140" fmla="*/ 83952 h 1168698"/>
              <a:gd name="connsiteX141" fmla="*/ 644072 w 1468971"/>
              <a:gd name="connsiteY141" fmla="*/ 87706 h 1168698"/>
              <a:gd name="connsiteX142" fmla="*/ 651698 w 1468971"/>
              <a:gd name="connsiteY142" fmla="*/ 85360 h 1168698"/>
              <a:gd name="connsiteX143" fmla="*/ 667535 w 1468971"/>
              <a:gd name="connsiteY143" fmla="*/ 85360 h 1168698"/>
              <a:gd name="connsiteX144" fmla="*/ 681613 w 1468971"/>
              <a:gd name="connsiteY144" fmla="*/ 92399 h 1168698"/>
              <a:gd name="connsiteX145" fmla="*/ 707657 w 1468971"/>
              <a:gd name="connsiteY145" fmla="*/ 102957 h 1168698"/>
              <a:gd name="connsiteX146" fmla="*/ 726545 w 1468971"/>
              <a:gd name="connsiteY146" fmla="*/ 93807 h 1168698"/>
              <a:gd name="connsiteX147" fmla="*/ 739098 w 1468971"/>
              <a:gd name="connsiteY147" fmla="*/ 87354 h 1168698"/>
              <a:gd name="connsiteX148" fmla="*/ 742031 w 1468971"/>
              <a:gd name="connsiteY148" fmla="*/ 87354 h 1168698"/>
              <a:gd name="connsiteX149" fmla="*/ 767019 w 1468971"/>
              <a:gd name="connsiteY149" fmla="*/ 81958 h 1168698"/>
              <a:gd name="connsiteX150" fmla="*/ 805029 w 1468971"/>
              <a:gd name="connsiteY150" fmla="*/ 52746 h 1168698"/>
              <a:gd name="connsiteX151" fmla="*/ 820984 w 1468971"/>
              <a:gd name="connsiteY151" fmla="*/ 56969 h 1168698"/>
              <a:gd name="connsiteX152" fmla="*/ 830956 w 1468971"/>
              <a:gd name="connsiteY152" fmla="*/ 60020 h 1168698"/>
              <a:gd name="connsiteX153" fmla="*/ 867910 w 1468971"/>
              <a:gd name="connsiteY153" fmla="*/ 65768 h 1168698"/>
              <a:gd name="connsiteX154" fmla="*/ 884452 w 1468971"/>
              <a:gd name="connsiteY154" fmla="*/ 66589 h 1168698"/>
              <a:gd name="connsiteX155" fmla="*/ 884452 w 1468971"/>
              <a:gd name="connsiteY155" fmla="*/ 66589 h 1168698"/>
              <a:gd name="connsiteX156" fmla="*/ 897239 w 1468971"/>
              <a:gd name="connsiteY156" fmla="*/ 73628 h 1168698"/>
              <a:gd name="connsiteX157" fmla="*/ 908970 w 1468971"/>
              <a:gd name="connsiteY157" fmla="*/ 94510 h 1168698"/>
              <a:gd name="connsiteX158" fmla="*/ 924808 w 1468971"/>
              <a:gd name="connsiteY158" fmla="*/ 123839 h 1168698"/>
              <a:gd name="connsiteX159" fmla="*/ 957187 w 1468971"/>
              <a:gd name="connsiteY159" fmla="*/ 149766 h 1168698"/>
              <a:gd name="connsiteX160" fmla="*/ 968919 w 1468971"/>
              <a:gd name="connsiteY160" fmla="*/ 156101 h 1168698"/>
              <a:gd name="connsiteX161" fmla="*/ 977952 w 1468971"/>
              <a:gd name="connsiteY161" fmla="*/ 161849 h 1168698"/>
              <a:gd name="connsiteX162" fmla="*/ 1005521 w 1468971"/>
              <a:gd name="connsiteY162" fmla="*/ 185312 h 1168698"/>
              <a:gd name="connsiteX163" fmla="*/ 1015376 w 1468971"/>
              <a:gd name="connsiteY163" fmla="*/ 225317 h 1168698"/>
              <a:gd name="connsiteX164" fmla="*/ 1027107 w 1468971"/>
              <a:gd name="connsiteY164" fmla="*/ 240216 h 1168698"/>
              <a:gd name="connsiteX165" fmla="*/ 1047168 w 1468971"/>
              <a:gd name="connsiteY165" fmla="*/ 261802 h 1168698"/>
              <a:gd name="connsiteX166" fmla="*/ 1065000 w 1468971"/>
              <a:gd name="connsiteY166" fmla="*/ 252534 h 1168698"/>
              <a:gd name="connsiteX167" fmla="*/ 1072626 w 1468971"/>
              <a:gd name="connsiteY167" fmla="*/ 247020 h 1168698"/>
              <a:gd name="connsiteX168" fmla="*/ 1076145 w 1468971"/>
              <a:gd name="connsiteY168" fmla="*/ 245026 h 1168698"/>
              <a:gd name="connsiteX169" fmla="*/ 1104652 w 1468971"/>
              <a:gd name="connsiteY169" fmla="*/ 241272 h 1168698"/>
              <a:gd name="connsiteX170" fmla="*/ 1111926 w 1468971"/>
              <a:gd name="connsiteY170" fmla="*/ 243266 h 1168698"/>
              <a:gd name="connsiteX171" fmla="*/ 1140668 w 1468971"/>
              <a:gd name="connsiteY171" fmla="*/ 261333 h 1168698"/>
              <a:gd name="connsiteX172" fmla="*/ 1144188 w 1468971"/>
              <a:gd name="connsiteY172" fmla="*/ 273064 h 1168698"/>
              <a:gd name="connsiteX173" fmla="*/ 1155919 w 1468971"/>
              <a:gd name="connsiteY173" fmla="*/ 280572 h 1168698"/>
              <a:gd name="connsiteX174" fmla="*/ 1192874 w 1468971"/>
              <a:gd name="connsiteY174" fmla="*/ 291131 h 1168698"/>
              <a:gd name="connsiteX175" fmla="*/ 1192874 w 1468971"/>
              <a:gd name="connsiteY175" fmla="*/ 291718 h 1168698"/>
              <a:gd name="connsiteX176" fmla="*/ 1178561 w 1468971"/>
              <a:gd name="connsiteY176" fmla="*/ 329728 h 1168698"/>
              <a:gd name="connsiteX177" fmla="*/ 1177623 w 1468971"/>
              <a:gd name="connsiteY177" fmla="*/ 331253 h 1168698"/>
              <a:gd name="connsiteX178" fmla="*/ 1169880 w 1468971"/>
              <a:gd name="connsiteY178" fmla="*/ 348381 h 1168698"/>
              <a:gd name="connsiteX179" fmla="*/ 1174925 w 1468971"/>
              <a:gd name="connsiteY179" fmla="*/ 355772 h 1168698"/>
              <a:gd name="connsiteX180" fmla="*/ 1190293 w 1468971"/>
              <a:gd name="connsiteY180" fmla="*/ 362693 h 1168698"/>
              <a:gd name="connsiteX181" fmla="*/ 1202024 w 1468971"/>
              <a:gd name="connsiteY181" fmla="*/ 368676 h 1168698"/>
              <a:gd name="connsiteX182" fmla="*/ 1218448 w 1468971"/>
              <a:gd name="connsiteY182" fmla="*/ 382989 h 1168698"/>
              <a:gd name="connsiteX183" fmla="*/ 1241090 w 1468971"/>
              <a:gd name="connsiteY183" fmla="*/ 382989 h 1168698"/>
              <a:gd name="connsiteX184" fmla="*/ 1248951 w 1468971"/>
              <a:gd name="connsiteY184" fmla="*/ 382402 h 1168698"/>
              <a:gd name="connsiteX185" fmla="*/ 1276989 w 1468971"/>
              <a:gd name="connsiteY185" fmla="*/ 390497 h 1168698"/>
              <a:gd name="connsiteX186" fmla="*/ 1285787 w 1468971"/>
              <a:gd name="connsiteY186" fmla="*/ 397653 h 1168698"/>
              <a:gd name="connsiteX187" fmla="*/ 1285787 w 1468971"/>
              <a:gd name="connsiteY187" fmla="*/ 399061 h 1168698"/>
              <a:gd name="connsiteX188" fmla="*/ 1307608 w 1468971"/>
              <a:gd name="connsiteY188" fmla="*/ 407742 h 1168698"/>
              <a:gd name="connsiteX189" fmla="*/ 1372601 w 1468971"/>
              <a:gd name="connsiteY189" fmla="*/ 439183 h 1168698"/>
              <a:gd name="connsiteX190" fmla="*/ 1387500 w 1468971"/>
              <a:gd name="connsiteY190" fmla="*/ 463819 h 1168698"/>
              <a:gd name="connsiteX191" fmla="*/ 1401109 w 1468971"/>
              <a:gd name="connsiteY191" fmla="*/ 486461 h 1168698"/>
              <a:gd name="connsiteX192" fmla="*/ 1405566 w 1468971"/>
              <a:gd name="connsiteY192" fmla="*/ 500070 h 1168698"/>
              <a:gd name="connsiteX193" fmla="*/ 1413192 w 1468971"/>
              <a:gd name="connsiteY193" fmla="*/ 518254 h 1168698"/>
              <a:gd name="connsiteX194" fmla="*/ 1426801 w 1468971"/>
              <a:gd name="connsiteY194" fmla="*/ 529985 h 1168698"/>
              <a:gd name="connsiteX195" fmla="*/ 1438532 w 1468971"/>
              <a:gd name="connsiteY195" fmla="*/ 647301 h 1168698"/>
              <a:gd name="connsiteX196" fmla="*/ 1446510 w 1468971"/>
              <a:gd name="connsiteY196" fmla="*/ 668652 h 1168698"/>
              <a:gd name="connsiteX197" fmla="*/ 1453314 w 1468971"/>
              <a:gd name="connsiteY197" fmla="*/ 686601 h 1168698"/>
              <a:gd name="connsiteX198" fmla="*/ 1454721 w 1468971"/>
              <a:gd name="connsiteY198" fmla="*/ 689534 h 1168698"/>
              <a:gd name="connsiteX199" fmla="*/ 1468799 w 1468971"/>
              <a:gd name="connsiteY199" fmla="*/ 730712 h 1168698"/>
              <a:gd name="connsiteX200" fmla="*/ 1457068 w 1468971"/>
              <a:gd name="connsiteY200" fmla="*/ 769778 h 1168698"/>
              <a:gd name="connsiteX201" fmla="*/ 1442404 w 1468971"/>
              <a:gd name="connsiteY201" fmla="*/ 814240 h 116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68971" h="1168698">
                <a:moveTo>
                  <a:pt x="1442404" y="816938"/>
                </a:moveTo>
                <a:cubicBezTo>
                  <a:pt x="1437840" y="820141"/>
                  <a:pt x="1432819" y="822628"/>
                  <a:pt x="1427505" y="824329"/>
                </a:cubicBezTo>
                <a:cubicBezTo>
                  <a:pt x="1406271" y="826253"/>
                  <a:pt x="1384919" y="826253"/>
                  <a:pt x="1363685" y="824329"/>
                </a:cubicBezTo>
                <a:cubicBezTo>
                  <a:pt x="1353044" y="820481"/>
                  <a:pt x="1342040" y="817736"/>
                  <a:pt x="1330836" y="816117"/>
                </a:cubicBezTo>
                <a:cubicBezTo>
                  <a:pt x="1314999" y="816117"/>
                  <a:pt x="1265727" y="809665"/>
                  <a:pt x="1265727" y="809665"/>
                </a:cubicBezTo>
                <a:cubicBezTo>
                  <a:pt x="1265727" y="809665"/>
                  <a:pt x="1224197" y="805911"/>
                  <a:pt x="1202493" y="802040"/>
                </a:cubicBezTo>
                <a:cubicBezTo>
                  <a:pt x="1175182" y="795951"/>
                  <a:pt x="1147520" y="791563"/>
                  <a:pt x="1119669" y="788900"/>
                </a:cubicBezTo>
                <a:cubicBezTo>
                  <a:pt x="1099842" y="788900"/>
                  <a:pt x="1042358" y="807671"/>
                  <a:pt x="1039308" y="809079"/>
                </a:cubicBezTo>
                <a:cubicBezTo>
                  <a:pt x="1036258" y="810486"/>
                  <a:pt x="951204" y="839933"/>
                  <a:pt x="933724" y="847441"/>
                </a:cubicBezTo>
                <a:cubicBezTo>
                  <a:pt x="916244" y="854949"/>
                  <a:pt x="914250" y="856591"/>
                  <a:pt x="914250" y="856591"/>
                </a:cubicBezTo>
                <a:cubicBezTo>
                  <a:pt x="914250" y="856591"/>
                  <a:pt x="886681" y="878881"/>
                  <a:pt x="880580" y="884160"/>
                </a:cubicBezTo>
                <a:cubicBezTo>
                  <a:pt x="874480" y="889439"/>
                  <a:pt x="831073" y="918534"/>
                  <a:pt x="823917" y="928036"/>
                </a:cubicBezTo>
                <a:cubicBezTo>
                  <a:pt x="818896" y="934934"/>
                  <a:pt x="815752" y="943017"/>
                  <a:pt x="814766" y="951499"/>
                </a:cubicBezTo>
                <a:cubicBezTo>
                  <a:pt x="816631" y="961894"/>
                  <a:pt x="816631" y="972546"/>
                  <a:pt x="814766" y="982940"/>
                </a:cubicBezTo>
                <a:cubicBezTo>
                  <a:pt x="811247" y="990096"/>
                  <a:pt x="798107" y="1005582"/>
                  <a:pt x="798459" y="1013677"/>
                </a:cubicBezTo>
                <a:cubicBezTo>
                  <a:pt x="799668" y="1033432"/>
                  <a:pt x="802530" y="1053059"/>
                  <a:pt x="807023" y="1072334"/>
                </a:cubicBezTo>
                <a:cubicBezTo>
                  <a:pt x="809839" y="1075854"/>
                  <a:pt x="834710" y="1107529"/>
                  <a:pt x="842922" y="1121959"/>
                </a:cubicBezTo>
                <a:cubicBezTo>
                  <a:pt x="850430" y="1133971"/>
                  <a:pt x="857129" y="1146478"/>
                  <a:pt x="862983" y="1159382"/>
                </a:cubicBezTo>
                <a:cubicBezTo>
                  <a:pt x="862983" y="1162667"/>
                  <a:pt x="830134" y="1168416"/>
                  <a:pt x="824738" y="1168416"/>
                </a:cubicBezTo>
                <a:cubicBezTo>
                  <a:pt x="819341" y="1168416"/>
                  <a:pt x="774175" y="1149880"/>
                  <a:pt x="748600" y="1143896"/>
                </a:cubicBezTo>
                <a:cubicBezTo>
                  <a:pt x="723025" y="1137913"/>
                  <a:pt x="713406" y="1135684"/>
                  <a:pt x="713406" y="1135684"/>
                </a:cubicBezTo>
                <a:cubicBezTo>
                  <a:pt x="708572" y="1138230"/>
                  <a:pt x="703973" y="1141210"/>
                  <a:pt x="699680" y="1144600"/>
                </a:cubicBezTo>
                <a:cubicBezTo>
                  <a:pt x="695808" y="1148120"/>
                  <a:pt x="686306" y="1143545"/>
                  <a:pt x="673166" y="1142371"/>
                </a:cubicBezTo>
                <a:cubicBezTo>
                  <a:pt x="659194" y="1142055"/>
                  <a:pt x="645292" y="1140401"/>
                  <a:pt x="631637" y="1137444"/>
                </a:cubicBezTo>
                <a:lnTo>
                  <a:pt x="627765" y="1134394"/>
                </a:lnTo>
                <a:cubicBezTo>
                  <a:pt x="628469" y="1130265"/>
                  <a:pt x="629889" y="1126288"/>
                  <a:pt x="631989" y="1122662"/>
                </a:cubicBezTo>
                <a:cubicBezTo>
                  <a:pt x="635274" y="1116679"/>
                  <a:pt x="647005" y="1078434"/>
                  <a:pt x="637385" y="1059899"/>
                </a:cubicBezTo>
                <a:cubicBezTo>
                  <a:pt x="627765" y="1041363"/>
                  <a:pt x="607470" y="971795"/>
                  <a:pt x="607470" y="971795"/>
                </a:cubicBezTo>
                <a:cubicBezTo>
                  <a:pt x="607470" y="971795"/>
                  <a:pt x="537081" y="866211"/>
                  <a:pt x="534148" y="864099"/>
                </a:cubicBezTo>
                <a:cubicBezTo>
                  <a:pt x="531074" y="860310"/>
                  <a:pt x="526475" y="858081"/>
                  <a:pt x="521595" y="857999"/>
                </a:cubicBezTo>
                <a:cubicBezTo>
                  <a:pt x="514673" y="857999"/>
                  <a:pt x="495434" y="857999"/>
                  <a:pt x="489333" y="850139"/>
                </a:cubicBezTo>
                <a:cubicBezTo>
                  <a:pt x="483233" y="842279"/>
                  <a:pt x="479244" y="829609"/>
                  <a:pt x="469272" y="835240"/>
                </a:cubicBezTo>
                <a:cubicBezTo>
                  <a:pt x="459300" y="840871"/>
                  <a:pt x="443932" y="851312"/>
                  <a:pt x="432201" y="845798"/>
                </a:cubicBezTo>
                <a:cubicBezTo>
                  <a:pt x="420469" y="840284"/>
                  <a:pt x="418240" y="834067"/>
                  <a:pt x="406509" y="836530"/>
                </a:cubicBezTo>
                <a:cubicBezTo>
                  <a:pt x="391187" y="840660"/>
                  <a:pt x="375092" y="841059"/>
                  <a:pt x="359582" y="837704"/>
                </a:cubicBezTo>
                <a:cubicBezTo>
                  <a:pt x="345974" y="832542"/>
                  <a:pt x="342572" y="828905"/>
                  <a:pt x="327907" y="833832"/>
                </a:cubicBezTo>
                <a:cubicBezTo>
                  <a:pt x="313243" y="838759"/>
                  <a:pt x="309254" y="845563"/>
                  <a:pt x="292713" y="843921"/>
                </a:cubicBezTo>
                <a:lnTo>
                  <a:pt x="272417" y="841692"/>
                </a:lnTo>
                <a:cubicBezTo>
                  <a:pt x="263994" y="843029"/>
                  <a:pt x="255981" y="846244"/>
                  <a:pt x="248954" y="851077"/>
                </a:cubicBezTo>
                <a:cubicBezTo>
                  <a:pt x="241047" y="858398"/>
                  <a:pt x="230629" y="862386"/>
                  <a:pt x="219860" y="862222"/>
                </a:cubicBezTo>
                <a:cubicBezTo>
                  <a:pt x="216270" y="861647"/>
                  <a:pt x="212727" y="860744"/>
                  <a:pt x="209301" y="859524"/>
                </a:cubicBezTo>
                <a:cubicBezTo>
                  <a:pt x="202591" y="854010"/>
                  <a:pt x="194461" y="850514"/>
                  <a:pt x="185838" y="849435"/>
                </a:cubicBezTo>
                <a:cubicBezTo>
                  <a:pt x="173403" y="849435"/>
                  <a:pt x="165895" y="847441"/>
                  <a:pt x="161789" y="856943"/>
                </a:cubicBezTo>
                <a:cubicBezTo>
                  <a:pt x="157683" y="866446"/>
                  <a:pt x="159325" y="882283"/>
                  <a:pt x="148415" y="881931"/>
                </a:cubicBezTo>
                <a:lnTo>
                  <a:pt x="135158" y="881931"/>
                </a:lnTo>
                <a:cubicBezTo>
                  <a:pt x="135158" y="881931"/>
                  <a:pt x="111695" y="884982"/>
                  <a:pt x="107589" y="880054"/>
                </a:cubicBezTo>
                <a:cubicBezTo>
                  <a:pt x="103483" y="875127"/>
                  <a:pt x="101840" y="872546"/>
                  <a:pt x="101840" y="872546"/>
                </a:cubicBezTo>
                <a:cubicBezTo>
                  <a:pt x="98826" y="864533"/>
                  <a:pt x="93370" y="857682"/>
                  <a:pt x="86238" y="852954"/>
                </a:cubicBezTo>
                <a:cubicBezTo>
                  <a:pt x="73802" y="845446"/>
                  <a:pt x="39311" y="839698"/>
                  <a:pt x="32624" y="834184"/>
                </a:cubicBezTo>
                <a:cubicBezTo>
                  <a:pt x="25937" y="828670"/>
                  <a:pt x="19602" y="815883"/>
                  <a:pt x="13971" y="813302"/>
                </a:cubicBezTo>
                <a:lnTo>
                  <a:pt x="-107" y="805090"/>
                </a:lnTo>
                <a:cubicBezTo>
                  <a:pt x="4117" y="797816"/>
                  <a:pt x="22183" y="710064"/>
                  <a:pt x="17256" y="705254"/>
                </a:cubicBezTo>
                <a:cubicBezTo>
                  <a:pt x="15180" y="703506"/>
                  <a:pt x="13291" y="701535"/>
                  <a:pt x="11625" y="699389"/>
                </a:cubicBezTo>
                <a:cubicBezTo>
                  <a:pt x="8504" y="696678"/>
                  <a:pt x="7589" y="692197"/>
                  <a:pt x="9396" y="688478"/>
                </a:cubicBezTo>
                <a:cubicBezTo>
                  <a:pt x="9865" y="687281"/>
                  <a:pt x="10135" y="686014"/>
                  <a:pt x="10217" y="684724"/>
                </a:cubicBezTo>
                <a:lnTo>
                  <a:pt x="10217" y="683903"/>
                </a:lnTo>
                <a:cubicBezTo>
                  <a:pt x="11836" y="683046"/>
                  <a:pt x="13678" y="682718"/>
                  <a:pt x="15496" y="682964"/>
                </a:cubicBezTo>
                <a:cubicBezTo>
                  <a:pt x="20705" y="682906"/>
                  <a:pt x="25656" y="680653"/>
                  <a:pt x="29105" y="676747"/>
                </a:cubicBezTo>
                <a:cubicBezTo>
                  <a:pt x="31557" y="675069"/>
                  <a:pt x="34243" y="673755"/>
                  <a:pt x="37083" y="672875"/>
                </a:cubicBezTo>
                <a:cubicBezTo>
                  <a:pt x="40273" y="671913"/>
                  <a:pt x="43347" y="670576"/>
                  <a:pt x="46233" y="668887"/>
                </a:cubicBezTo>
                <a:cubicBezTo>
                  <a:pt x="52451" y="665719"/>
                  <a:pt x="53037" y="663842"/>
                  <a:pt x="52920" y="659501"/>
                </a:cubicBezTo>
                <a:lnTo>
                  <a:pt x="52920" y="653518"/>
                </a:lnTo>
                <a:cubicBezTo>
                  <a:pt x="52920" y="644602"/>
                  <a:pt x="52920" y="634513"/>
                  <a:pt x="52920" y="631815"/>
                </a:cubicBezTo>
                <a:cubicBezTo>
                  <a:pt x="52967" y="630043"/>
                  <a:pt x="53636" y="628342"/>
                  <a:pt x="54797" y="627005"/>
                </a:cubicBezTo>
                <a:cubicBezTo>
                  <a:pt x="55747" y="625832"/>
                  <a:pt x="57167" y="625140"/>
                  <a:pt x="58668" y="625128"/>
                </a:cubicBezTo>
                <a:cubicBezTo>
                  <a:pt x="61460" y="625128"/>
                  <a:pt x="64171" y="626125"/>
                  <a:pt x="66294" y="627944"/>
                </a:cubicBezTo>
                <a:lnTo>
                  <a:pt x="67232" y="627944"/>
                </a:lnTo>
                <a:lnTo>
                  <a:pt x="79785" y="630876"/>
                </a:lnTo>
                <a:cubicBezTo>
                  <a:pt x="85358" y="631874"/>
                  <a:pt x="91083" y="630325"/>
                  <a:pt x="95388" y="626653"/>
                </a:cubicBezTo>
                <a:cubicBezTo>
                  <a:pt x="97899" y="625210"/>
                  <a:pt x="100292" y="623556"/>
                  <a:pt x="102544" y="621726"/>
                </a:cubicBezTo>
                <a:cubicBezTo>
                  <a:pt x="107824" y="617854"/>
                  <a:pt x="119438" y="608235"/>
                  <a:pt x="124365" y="604246"/>
                </a:cubicBezTo>
                <a:cubicBezTo>
                  <a:pt x="125949" y="602873"/>
                  <a:pt x="128037" y="602228"/>
                  <a:pt x="130114" y="602486"/>
                </a:cubicBezTo>
                <a:cubicBezTo>
                  <a:pt x="132835" y="602662"/>
                  <a:pt x="135557" y="602099"/>
                  <a:pt x="137974" y="600844"/>
                </a:cubicBezTo>
                <a:cubicBezTo>
                  <a:pt x="141915" y="598122"/>
                  <a:pt x="144520" y="593863"/>
                  <a:pt x="145130" y="589112"/>
                </a:cubicBezTo>
                <a:cubicBezTo>
                  <a:pt x="145130" y="587704"/>
                  <a:pt x="145834" y="586531"/>
                  <a:pt x="146068" y="585827"/>
                </a:cubicBezTo>
                <a:cubicBezTo>
                  <a:pt x="149459" y="583739"/>
                  <a:pt x="153131" y="582167"/>
                  <a:pt x="156979" y="581134"/>
                </a:cubicBezTo>
                <a:cubicBezTo>
                  <a:pt x="160052" y="580196"/>
                  <a:pt x="163044" y="578976"/>
                  <a:pt x="165895" y="577498"/>
                </a:cubicBezTo>
                <a:cubicBezTo>
                  <a:pt x="168781" y="576137"/>
                  <a:pt x="172019" y="575691"/>
                  <a:pt x="175163" y="576207"/>
                </a:cubicBezTo>
                <a:lnTo>
                  <a:pt x="179738" y="576207"/>
                </a:lnTo>
                <a:cubicBezTo>
                  <a:pt x="185428" y="575809"/>
                  <a:pt x="190461" y="572348"/>
                  <a:pt x="192877" y="567174"/>
                </a:cubicBezTo>
                <a:cubicBezTo>
                  <a:pt x="194754" y="564124"/>
                  <a:pt x="198978" y="552862"/>
                  <a:pt x="203553" y="540895"/>
                </a:cubicBezTo>
                <a:cubicBezTo>
                  <a:pt x="208128" y="528929"/>
                  <a:pt x="212117" y="518723"/>
                  <a:pt x="213994" y="515321"/>
                </a:cubicBezTo>
                <a:cubicBezTo>
                  <a:pt x="216575" y="510041"/>
                  <a:pt x="219625" y="510863"/>
                  <a:pt x="219977" y="510863"/>
                </a:cubicBezTo>
                <a:lnTo>
                  <a:pt x="221150" y="510863"/>
                </a:lnTo>
                <a:cubicBezTo>
                  <a:pt x="223614" y="510065"/>
                  <a:pt x="225913" y="508833"/>
                  <a:pt x="227955" y="507226"/>
                </a:cubicBezTo>
                <a:cubicBezTo>
                  <a:pt x="229503" y="506534"/>
                  <a:pt x="230453" y="504927"/>
                  <a:pt x="230301" y="503237"/>
                </a:cubicBezTo>
                <a:cubicBezTo>
                  <a:pt x="230301" y="500187"/>
                  <a:pt x="225374" y="498427"/>
                  <a:pt x="223966" y="498075"/>
                </a:cubicBezTo>
                <a:lnTo>
                  <a:pt x="217748" y="494908"/>
                </a:lnTo>
                <a:cubicBezTo>
                  <a:pt x="214322" y="492843"/>
                  <a:pt x="211308" y="490180"/>
                  <a:pt x="208832" y="487048"/>
                </a:cubicBezTo>
                <a:cubicBezTo>
                  <a:pt x="206955" y="485171"/>
                  <a:pt x="205313" y="483176"/>
                  <a:pt x="203318" y="481064"/>
                </a:cubicBezTo>
                <a:cubicBezTo>
                  <a:pt x="197382" y="476701"/>
                  <a:pt x="189956" y="474882"/>
                  <a:pt x="182671" y="476020"/>
                </a:cubicBezTo>
                <a:lnTo>
                  <a:pt x="178799" y="476020"/>
                </a:lnTo>
                <a:cubicBezTo>
                  <a:pt x="178095" y="475199"/>
                  <a:pt x="180090" y="469920"/>
                  <a:pt x="181028" y="467339"/>
                </a:cubicBezTo>
                <a:cubicBezTo>
                  <a:pt x="181967" y="464758"/>
                  <a:pt x="182202" y="464288"/>
                  <a:pt x="182671" y="462763"/>
                </a:cubicBezTo>
                <a:cubicBezTo>
                  <a:pt x="185721" y="453378"/>
                  <a:pt x="180794" y="451032"/>
                  <a:pt x="175866" y="449507"/>
                </a:cubicBezTo>
                <a:cubicBezTo>
                  <a:pt x="170939" y="447982"/>
                  <a:pt x="172347" y="447982"/>
                  <a:pt x="173872" y="442585"/>
                </a:cubicBezTo>
                <a:cubicBezTo>
                  <a:pt x="175397" y="437189"/>
                  <a:pt x="184665" y="430853"/>
                  <a:pt x="189358" y="426865"/>
                </a:cubicBezTo>
                <a:lnTo>
                  <a:pt x="191352" y="425340"/>
                </a:lnTo>
                <a:cubicBezTo>
                  <a:pt x="192912" y="424038"/>
                  <a:pt x="195188" y="424038"/>
                  <a:pt x="196749" y="425340"/>
                </a:cubicBezTo>
                <a:lnTo>
                  <a:pt x="200034" y="428507"/>
                </a:lnTo>
                <a:cubicBezTo>
                  <a:pt x="203318" y="432144"/>
                  <a:pt x="208363" y="430267"/>
                  <a:pt x="211765" y="428507"/>
                </a:cubicBezTo>
                <a:cubicBezTo>
                  <a:pt x="215167" y="426748"/>
                  <a:pt x="216106" y="422759"/>
                  <a:pt x="219156" y="411966"/>
                </a:cubicBezTo>
                <a:cubicBezTo>
                  <a:pt x="220681" y="406921"/>
                  <a:pt x="222323" y="400938"/>
                  <a:pt x="224201" y="396363"/>
                </a:cubicBezTo>
                <a:cubicBezTo>
                  <a:pt x="228940" y="386239"/>
                  <a:pt x="237316" y="378285"/>
                  <a:pt x="247664" y="374073"/>
                </a:cubicBezTo>
                <a:cubicBezTo>
                  <a:pt x="254632" y="371562"/>
                  <a:pt x="261882" y="369908"/>
                  <a:pt x="269250" y="369146"/>
                </a:cubicBezTo>
                <a:cubicBezTo>
                  <a:pt x="273473" y="368606"/>
                  <a:pt x="277661" y="367820"/>
                  <a:pt x="281802" y="366799"/>
                </a:cubicBezTo>
                <a:cubicBezTo>
                  <a:pt x="286788" y="365052"/>
                  <a:pt x="290132" y="360347"/>
                  <a:pt x="290132" y="355068"/>
                </a:cubicBezTo>
                <a:cubicBezTo>
                  <a:pt x="290484" y="353836"/>
                  <a:pt x="290765" y="352581"/>
                  <a:pt x="290953" y="351314"/>
                </a:cubicBezTo>
                <a:cubicBezTo>
                  <a:pt x="294437" y="337224"/>
                  <a:pt x="299599" y="323592"/>
                  <a:pt x="306321" y="310723"/>
                </a:cubicBezTo>
                <a:cubicBezTo>
                  <a:pt x="314909" y="298334"/>
                  <a:pt x="326124" y="287998"/>
                  <a:pt x="339170" y="280455"/>
                </a:cubicBezTo>
                <a:cubicBezTo>
                  <a:pt x="339170" y="280455"/>
                  <a:pt x="360873" y="270484"/>
                  <a:pt x="366152" y="268724"/>
                </a:cubicBezTo>
                <a:cubicBezTo>
                  <a:pt x="371431" y="266964"/>
                  <a:pt x="376007" y="258986"/>
                  <a:pt x="379761" y="252417"/>
                </a:cubicBezTo>
                <a:lnTo>
                  <a:pt x="380582" y="251009"/>
                </a:lnTo>
                <a:cubicBezTo>
                  <a:pt x="382705" y="246833"/>
                  <a:pt x="386729" y="243935"/>
                  <a:pt x="391375" y="243266"/>
                </a:cubicBezTo>
                <a:cubicBezTo>
                  <a:pt x="400619" y="238984"/>
                  <a:pt x="408034" y="231535"/>
                  <a:pt x="412257" y="222267"/>
                </a:cubicBezTo>
                <a:cubicBezTo>
                  <a:pt x="415460" y="213222"/>
                  <a:pt x="413383" y="203144"/>
                  <a:pt x="406860" y="196106"/>
                </a:cubicBezTo>
                <a:cubicBezTo>
                  <a:pt x="403106" y="191178"/>
                  <a:pt x="379995" y="187424"/>
                  <a:pt x="376593" y="187072"/>
                </a:cubicBezTo>
                <a:cubicBezTo>
                  <a:pt x="372522" y="186239"/>
                  <a:pt x="368956" y="183787"/>
                  <a:pt x="366739" y="180268"/>
                </a:cubicBezTo>
                <a:lnTo>
                  <a:pt x="366739" y="177921"/>
                </a:lnTo>
                <a:cubicBezTo>
                  <a:pt x="366739" y="175575"/>
                  <a:pt x="368850" y="152581"/>
                  <a:pt x="369789" y="143666"/>
                </a:cubicBezTo>
                <a:cubicBezTo>
                  <a:pt x="373308" y="122080"/>
                  <a:pt x="379409" y="87119"/>
                  <a:pt x="380465" y="85008"/>
                </a:cubicBezTo>
                <a:cubicBezTo>
                  <a:pt x="381380" y="83858"/>
                  <a:pt x="382353" y="82755"/>
                  <a:pt x="383397" y="81723"/>
                </a:cubicBezTo>
                <a:cubicBezTo>
                  <a:pt x="389263" y="76209"/>
                  <a:pt x="399000" y="66472"/>
                  <a:pt x="397358" y="57673"/>
                </a:cubicBezTo>
                <a:cubicBezTo>
                  <a:pt x="396595" y="53673"/>
                  <a:pt x="395493" y="49755"/>
                  <a:pt x="394073" y="45942"/>
                </a:cubicBezTo>
                <a:cubicBezTo>
                  <a:pt x="393275" y="43830"/>
                  <a:pt x="392607" y="41683"/>
                  <a:pt x="392079" y="39489"/>
                </a:cubicBezTo>
                <a:cubicBezTo>
                  <a:pt x="391023" y="35266"/>
                  <a:pt x="398531" y="28579"/>
                  <a:pt x="403106" y="25411"/>
                </a:cubicBezTo>
                <a:cubicBezTo>
                  <a:pt x="409301" y="26937"/>
                  <a:pt x="415624" y="27887"/>
                  <a:pt x="421994" y="28227"/>
                </a:cubicBezTo>
                <a:lnTo>
                  <a:pt x="429737" y="28227"/>
                </a:lnTo>
                <a:lnTo>
                  <a:pt x="430793" y="28227"/>
                </a:lnTo>
                <a:cubicBezTo>
                  <a:pt x="432201" y="27640"/>
                  <a:pt x="443346" y="21188"/>
                  <a:pt x="443932" y="12742"/>
                </a:cubicBezTo>
                <a:cubicBezTo>
                  <a:pt x="443932" y="7580"/>
                  <a:pt x="443932" y="71"/>
                  <a:pt x="447100" y="71"/>
                </a:cubicBezTo>
                <a:cubicBezTo>
                  <a:pt x="450514" y="118"/>
                  <a:pt x="453916" y="353"/>
                  <a:pt x="457306" y="775"/>
                </a:cubicBezTo>
                <a:lnTo>
                  <a:pt x="458831" y="775"/>
                </a:lnTo>
                <a:cubicBezTo>
                  <a:pt x="458831" y="775"/>
                  <a:pt x="466222" y="-3683"/>
                  <a:pt x="476781" y="5703"/>
                </a:cubicBezTo>
                <a:cubicBezTo>
                  <a:pt x="497369" y="23769"/>
                  <a:pt x="520352" y="38926"/>
                  <a:pt x="545058" y="50752"/>
                </a:cubicBezTo>
                <a:cubicBezTo>
                  <a:pt x="553176" y="53497"/>
                  <a:pt x="561435" y="55773"/>
                  <a:pt x="569812" y="57556"/>
                </a:cubicBezTo>
                <a:cubicBezTo>
                  <a:pt x="573683" y="58096"/>
                  <a:pt x="577449" y="59245"/>
                  <a:pt x="580957" y="60958"/>
                </a:cubicBezTo>
                <a:cubicBezTo>
                  <a:pt x="583972" y="64043"/>
                  <a:pt x="586400" y="67669"/>
                  <a:pt x="588113" y="71634"/>
                </a:cubicBezTo>
                <a:cubicBezTo>
                  <a:pt x="589544" y="75388"/>
                  <a:pt x="591832" y="78767"/>
                  <a:pt x="594800" y="81488"/>
                </a:cubicBezTo>
                <a:lnTo>
                  <a:pt x="598319" y="83952"/>
                </a:lnTo>
                <a:lnTo>
                  <a:pt x="599140" y="83952"/>
                </a:lnTo>
                <a:cubicBezTo>
                  <a:pt x="613969" y="86556"/>
                  <a:pt x="629009" y="87823"/>
                  <a:pt x="644072" y="87706"/>
                </a:cubicBezTo>
                <a:cubicBezTo>
                  <a:pt x="646665" y="87096"/>
                  <a:pt x="649211" y="86310"/>
                  <a:pt x="651698" y="85360"/>
                </a:cubicBezTo>
                <a:cubicBezTo>
                  <a:pt x="656613" y="82579"/>
                  <a:pt x="662620" y="82579"/>
                  <a:pt x="667535" y="85360"/>
                </a:cubicBezTo>
                <a:cubicBezTo>
                  <a:pt x="671641" y="87119"/>
                  <a:pt x="676686" y="89935"/>
                  <a:pt x="681613" y="92399"/>
                </a:cubicBezTo>
                <a:cubicBezTo>
                  <a:pt x="689379" y="97854"/>
                  <a:pt x="698284" y="101467"/>
                  <a:pt x="707657" y="102957"/>
                </a:cubicBezTo>
                <a:cubicBezTo>
                  <a:pt x="714379" y="100869"/>
                  <a:pt x="720738" y="97783"/>
                  <a:pt x="726545" y="93807"/>
                </a:cubicBezTo>
                <a:cubicBezTo>
                  <a:pt x="730534" y="91284"/>
                  <a:pt x="734734" y="89125"/>
                  <a:pt x="739098" y="87354"/>
                </a:cubicBezTo>
                <a:lnTo>
                  <a:pt x="742031" y="87354"/>
                </a:lnTo>
                <a:cubicBezTo>
                  <a:pt x="748835" y="88058"/>
                  <a:pt x="761270" y="89466"/>
                  <a:pt x="767019" y="81958"/>
                </a:cubicBezTo>
                <a:cubicBezTo>
                  <a:pt x="777988" y="70191"/>
                  <a:pt x="790834" y="60325"/>
                  <a:pt x="805029" y="52746"/>
                </a:cubicBezTo>
                <a:cubicBezTo>
                  <a:pt x="810508" y="53473"/>
                  <a:pt x="815869" y="54893"/>
                  <a:pt x="820984" y="56969"/>
                </a:cubicBezTo>
                <a:cubicBezTo>
                  <a:pt x="824503" y="58143"/>
                  <a:pt x="828140" y="59316"/>
                  <a:pt x="830956" y="60020"/>
                </a:cubicBezTo>
                <a:cubicBezTo>
                  <a:pt x="842980" y="63504"/>
                  <a:pt x="855392" y="65440"/>
                  <a:pt x="867910" y="65768"/>
                </a:cubicBezTo>
                <a:cubicBezTo>
                  <a:pt x="873436" y="65580"/>
                  <a:pt x="878973" y="65862"/>
                  <a:pt x="884452" y="66589"/>
                </a:cubicBezTo>
                <a:lnTo>
                  <a:pt x="884452" y="66589"/>
                </a:lnTo>
                <a:cubicBezTo>
                  <a:pt x="889672" y="66472"/>
                  <a:pt x="894552" y="69158"/>
                  <a:pt x="897239" y="73628"/>
                </a:cubicBezTo>
                <a:cubicBezTo>
                  <a:pt x="899116" y="77851"/>
                  <a:pt x="903457" y="85360"/>
                  <a:pt x="908970" y="94510"/>
                </a:cubicBezTo>
                <a:cubicBezTo>
                  <a:pt x="914484" y="103661"/>
                  <a:pt x="920702" y="115510"/>
                  <a:pt x="924808" y="123839"/>
                </a:cubicBezTo>
                <a:cubicBezTo>
                  <a:pt x="932645" y="135641"/>
                  <a:pt x="943954" y="144710"/>
                  <a:pt x="957187" y="149766"/>
                </a:cubicBezTo>
                <a:cubicBezTo>
                  <a:pt x="961410" y="151995"/>
                  <a:pt x="965516" y="154224"/>
                  <a:pt x="968919" y="156101"/>
                </a:cubicBezTo>
                <a:cubicBezTo>
                  <a:pt x="972321" y="157978"/>
                  <a:pt x="974550" y="159620"/>
                  <a:pt x="977952" y="161849"/>
                </a:cubicBezTo>
                <a:cubicBezTo>
                  <a:pt x="988393" y="168184"/>
                  <a:pt x="1005638" y="178743"/>
                  <a:pt x="1005521" y="185312"/>
                </a:cubicBezTo>
                <a:cubicBezTo>
                  <a:pt x="1005404" y="191882"/>
                  <a:pt x="1007398" y="220507"/>
                  <a:pt x="1015376" y="225317"/>
                </a:cubicBezTo>
                <a:cubicBezTo>
                  <a:pt x="1019763" y="229881"/>
                  <a:pt x="1023693" y="234878"/>
                  <a:pt x="1027107" y="240216"/>
                </a:cubicBezTo>
                <a:cubicBezTo>
                  <a:pt x="1037431" y="254880"/>
                  <a:pt x="1042710" y="261802"/>
                  <a:pt x="1047168" y="261802"/>
                </a:cubicBezTo>
                <a:cubicBezTo>
                  <a:pt x="1053820" y="260324"/>
                  <a:pt x="1059967" y="257133"/>
                  <a:pt x="1065000" y="252534"/>
                </a:cubicBezTo>
                <a:cubicBezTo>
                  <a:pt x="1067428" y="250540"/>
                  <a:pt x="1069974" y="248698"/>
                  <a:pt x="1072626" y="247020"/>
                </a:cubicBezTo>
                <a:cubicBezTo>
                  <a:pt x="1073846" y="246445"/>
                  <a:pt x="1075019" y="245777"/>
                  <a:pt x="1076145" y="245026"/>
                </a:cubicBezTo>
                <a:cubicBezTo>
                  <a:pt x="1084275" y="238726"/>
                  <a:pt x="1095174" y="237283"/>
                  <a:pt x="1104652" y="241272"/>
                </a:cubicBezTo>
                <a:lnTo>
                  <a:pt x="1111926" y="243266"/>
                </a:lnTo>
                <a:cubicBezTo>
                  <a:pt x="1127412" y="247372"/>
                  <a:pt x="1135389" y="249484"/>
                  <a:pt x="1140668" y="261333"/>
                </a:cubicBezTo>
                <a:cubicBezTo>
                  <a:pt x="1142358" y="265063"/>
                  <a:pt x="1143542" y="269017"/>
                  <a:pt x="1144188" y="273064"/>
                </a:cubicBezTo>
                <a:cubicBezTo>
                  <a:pt x="1145478" y="279165"/>
                  <a:pt x="1147003" y="280924"/>
                  <a:pt x="1155919" y="280572"/>
                </a:cubicBezTo>
                <a:cubicBezTo>
                  <a:pt x="1168683" y="282262"/>
                  <a:pt x="1181142" y="285817"/>
                  <a:pt x="1192874" y="291131"/>
                </a:cubicBezTo>
                <a:lnTo>
                  <a:pt x="1192874" y="291718"/>
                </a:lnTo>
                <a:cubicBezTo>
                  <a:pt x="1189448" y="304857"/>
                  <a:pt x="1184650" y="317597"/>
                  <a:pt x="1178561" y="329728"/>
                </a:cubicBezTo>
                <a:lnTo>
                  <a:pt x="1177623" y="331253"/>
                </a:lnTo>
                <a:cubicBezTo>
                  <a:pt x="1173024" y="335816"/>
                  <a:pt x="1170255" y="341917"/>
                  <a:pt x="1169880" y="348381"/>
                </a:cubicBezTo>
                <a:cubicBezTo>
                  <a:pt x="1170607" y="351372"/>
                  <a:pt x="1172402" y="354000"/>
                  <a:pt x="1174925" y="355772"/>
                </a:cubicBezTo>
                <a:cubicBezTo>
                  <a:pt x="1179676" y="358834"/>
                  <a:pt x="1184849" y="361168"/>
                  <a:pt x="1190293" y="362693"/>
                </a:cubicBezTo>
                <a:cubicBezTo>
                  <a:pt x="1195455" y="364453"/>
                  <a:pt x="1200499" y="366095"/>
                  <a:pt x="1202024" y="368676"/>
                </a:cubicBezTo>
                <a:cubicBezTo>
                  <a:pt x="1204453" y="376102"/>
                  <a:pt x="1210753" y="381604"/>
                  <a:pt x="1218448" y="382989"/>
                </a:cubicBezTo>
                <a:cubicBezTo>
                  <a:pt x="1225921" y="384455"/>
                  <a:pt x="1233617" y="384455"/>
                  <a:pt x="1241090" y="382989"/>
                </a:cubicBezTo>
                <a:lnTo>
                  <a:pt x="1248951" y="382402"/>
                </a:lnTo>
                <a:cubicBezTo>
                  <a:pt x="1258958" y="381675"/>
                  <a:pt x="1268906" y="384549"/>
                  <a:pt x="1276989" y="390497"/>
                </a:cubicBezTo>
                <a:lnTo>
                  <a:pt x="1285787" y="397653"/>
                </a:lnTo>
                <a:lnTo>
                  <a:pt x="1285787" y="399061"/>
                </a:lnTo>
                <a:cubicBezTo>
                  <a:pt x="1285787" y="401408"/>
                  <a:pt x="1287195" y="403402"/>
                  <a:pt x="1307608" y="407742"/>
                </a:cubicBezTo>
                <a:cubicBezTo>
                  <a:pt x="1331400" y="413080"/>
                  <a:pt x="1353643" y="423838"/>
                  <a:pt x="1372601" y="439183"/>
                </a:cubicBezTo>
                <a:cubicBezTo>
                  <a:pt x="1375182" y="442350"/>
                  <a:pt x="1381399" y="453261"/>
                  <a:pt x="1387500" y="463819"/>
                </a:cubicBezTo>
                <a:lnTo>
                  <a:pt x="1401109" y="486461"/>
                </a:lnTo>
                <a:cubicBezTo>
                  <a:pt x="1403619" y="490591"/>
                  <a:pt x="1405144" y="495248"/>
                  <a:pt x="1405566" y="500070"/>
                </a:cubicBezTo>
                <a:cubicBezTo>
                  <a:pt x="1406059" y="506803"/>
                  <a:pt x="1408734" y="513185"/>
                  <a:pt x="1413192" y="518254"/>
                </a:cubicBezTo>
                <a:cubicBezTo>
                  <a:pt x="1422929" y="528577"/>
                  <a:pt x="1425979" y="529985"/>
                  <a:pt x="1426801" y="529985"/>
                </a:cubicBezTo>
                <a:cubicBezTo>
                  <a:pt x="1427622" y="529985"/>
                  <a:pt x="1431962" y="632871"/>
                  <a:pt x="1438532" y="647301"/>
                </a:cubicBezTo>
                <a:cubicBezTo>
                  <a:pt x="1441688" y="654222"/>
                  <a:pt x="1444351" y="661355"/>
                  <a:pt x="1446510" y="668652"/>
                </a:cubicBezTo>
                <a:cubicBezTo>
                  <a:pt x="1448445" y="674752"/>
                  <a:pt x="1450710" y="680747"/>
                  <a:pt x="1453314" y="686601"/>
                </a:cubicBezTo>
                <a:lnTo>
                  <a:pt x="1454721" y="689534"/>
                </a:lnTo>
                <a:cubicBezTo>
                  <a:pt x="1460353" y="701266"/>
                  <a:pt x="1469738" y="720975"/>
                  <a:pt x="1468799" y="730712"/>
                </a:cubicBezTo>
                <a:cubicBezTo>
                  <a:pt x="1465702" y="743968"/>
                  <a:pt x="1461784" y="757014"/>
                  <a:pt x="1457068" y="769778"/>
                </a:cubicBezTo>
                <a:cubicBezTo>
                  <a:pt x="1451026" y="784196"/>
                  <a:pt x="1446134" y="799060"/>
                  <a:pt x="1442404" y="814240"/>
                </a:cubicBezTo>
                <a:close/>
              </a:path>
            </a:pathLst>
          </a:custGeom>
          <a:solidFill>
            <a:srgbClr val="798D9D"/>
          </a:solidFill>
          <a:ln w="11712"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3CEDA1F4-6FAB-4C22-9D7D-08BCF5EDE84B}"/>
              </a:ext>
            </a:extLst>
          </p:cNvPr>
          <p:cNvGrpSpPr/>
          <p:nvPr/>
        </p:nvGrpSpPr>
        <p:grpSpPr>
          <a:xfrm>
            <a:off x="7892406" y="3430909"/>
            <a:ext cx="1647757" cy="255751"/>
            <a:chOff x="8159106" y="3274849"/>
            <a:chExt cx="2264509" cy="351478"/>
          </a:xfrm>
        </p:grpSpPr>
        <p:sp>
          <p:nvSpPr>
            <p:cNvPr id="23" name="Freeform: Shape 22">
              <a:extLst>
                <a:ext uri="{FF2B5EF4-FFF2-40B4-BE49-F238E27FC236}">
                  <a16:creationId xmlns:a16="http://schemas.microsoft.com/office/drawing/2014/main" id="{FC95BDA3-57BF-4CBB-8C11-03B77DFD2C53}"/>
                </a:ext>
              </a:extLst>
            </p:cNvPr>
            <p:cNvSpPr/>
            <p:nvPr/>
          </p:nvSpPr>
          <p:spPr>
            <a:xfrm>
              <a:off x="8159106" y="3279696"/>
              <a:ext cx="214324" cy="341043"/>
            </a:xfrm>
            <a:custGeom>
              <a:avLst/>
              <a:gdLst>
                <a:gd name="connsiteX0" fmla="*/ 8916 w 32144"/>
                <a:gd name="connsiteY0" fmla="*/ 44111 h 51149"/>
                <a:gd name="connsiteX1" fmla="*/ 32144 w 32144"/>
                <a:gd name="connsiteY1" fmla="*/ 44111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4111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4111"/>
                  </a:moveTo>
                  <a:lnTo>
                    <a:pt x="32144" y="44111"/>
                  </a:lnTo>
                  <a:lnTo>
                    <a:pt x="32144" y="51150"/>
                  </a:lnTo>
                  <a:lnTo>
                    <a:pt x="0" y="51150"/>
                  </a:lnTo>
                  <a:lnTo>
                    <a:pt x="0" y="0"/>
                  </a:lnTo>
                  <a:lnTo>
                    <a:pt x="8916" y="0"/>
                  </a:lnTo>
                  <a:lnTo>
                    <a:pt x="8916" y="44111"/>
                  </a:lnTo>
                  <a:close/>
                </a:path>
              </a:pathLst>
            </a:custGeom>
            <a:solidFill>
              <a:srgbClr val="FFFFFF"/>
            </a:solidFill>
            <a:ln w="1171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012C854-9E85-4651-A798-F818963766B1}"/>
                </a:ext>
              </a:extLst>
            </p:cNvPr>
            <p:cNvSpPr/>
            <p:nvPr/>
          </p:nvSpPr>
          <p:spPr>
            <a:xfrm>
              <a:off x="8422711" y="3279696"/>
              <a:ext cx="58662" cy="341043"/>
            </a:xfrm>
            <a:custGeom>
              <a:avLst/>
              <a:gdLst>
                <a:gd name="connsiteX0" fmla="*/ 0 w 8798"/>
                <a:gd name="connsiteY0" fmla="*/ 0 h 51149"/>
                <a:gd name="connsiteX1" fmla="*/ 8799 w 8798"/>
                <a:gd name="connsiteY1" fmla="*/ 0 h 51149"/>
                <a:gd name="connsiteX2" fmla="*/ 8799 w 8798"/>
                <a:gd name="connsiteY2" fmla="*/ 51150 h 51149"/>
                <a:gd name="connsiteX3" fmla="*/ 0 w 8798"/>
                <a:gd name="connsiteY3" fmla="*/ 51150 h 51149"/>
              </a:gdLst>
              <a:ahLst/>
              <a:cxnLst>
                <a:cxn ang="0">
                  <a:pos x="connsiteX0" y="connsiteY0"/>
                </a:cxn>
                <a:cxn ang="0">
                  <a:pos x="connsiteX1" y="connsiteY1"/>
                </a:cxn>
                <a:cxn ang="0">
                  <a:pos x="connsiteX2" y="connsiteY2"/>
                </a:cxn>
                <a:cxn ang="0">
                  <a:pos x="connsiteX3" y="connsiteY3"/>
                </a:cxn>
              </a:cxnLst>
              <a:rect l="l" t="t" r="r" b="b"/>
              <a:pathLst>
                <a:path w="8798" h="51149">
                  <a:moveTo>
                    <a:pt x="0" y="0"/>
                  </a:moveTo>
                  <a:lnTo>
                    <a:pt x="8799" y="0"/>
                  </a:lnTo>
                  <a:lnTo>
                    <a:pt x="8799" y="51150"/>
                  </a:lnTo>
                  <a:lnTo>
                    <a:pt x="0" y="51150"/>
                  </a:lnTo>
                  <a:close/>
                </a:path>
              </a:pathLst>
            </a:custGeom>
            <a:solidFill>
              <a:srgbClr val="FFFFFF"/>
            </a:solidFill>
            <a:ln w="1171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BA4FFDB-7F19-40AB-8285-734863823B3C}"/>
                </a:ext>
              </a:extLst>
            </p:cNvPr>
            <p:cNvSpPr/>
            <p:nvPr/>
          </p:nvSpPr>
          <p:spPr>
            <a:xfrm>
              <a:off x="8554904" y="3279696"/>
              <a:ext cx="349644" cy="341043"/>
            </a:xfrm>
            <a:custGeom>
              <a:avLst/>
              <a:gdLst>
                <a:gd name="connsiteX0" fmla="*/ 11380 w 52439"/>
                <a:gd name="connsiteY0" fmla="*/ 0 h 51149"/>
                <a:gd name="connsiteX1" fmla="*/ 26279 w 52439"/>
                <a:gd name="connsiteY1" fmla="*/ 39301 h 51149"/>
                <a:gd name="connsiteX2" fmla="*/ 41060 w 52439"/>
                <a:gd name="connsiteY2" fmla="*/ 0 h 51149"/>
                <a:gd name="connsiteX3" fmla="*/ 52440 w 52439"/>
                <a:gd name="connsiteY3" fmla="*/ 0 h 51149"/>
                <a:gd name="connsiteX4" fmla="*/ 52440 w 52439"/>
                <a:gd name="connsiteY4" fmla="*/ 51150 h 51149"/>
                <a:gd name="connsiteX5" fmla="*/ 43524 w 52439"/>
                <a:gd name="connsiteY5" fmla="*/ 51150 h 51149"/>
                <a:gd name="connsiteX6" fmla="*/ 43524 w 52439"/>
                <a:gd name="connsiteY6" fmla="*/ 34373 h 51149"/>
                <a:gd name="connsiteX7" fmla="*/ 44463 w 52439"/>
                <a:gd name="connsiteY7" fmla="*/ 11732 h 51149"/>
                <a:gd name="connsiteX8" fmla="*/ 29446 w 52439"/>
                <a:gd name="connsiteY8" fmla="*/ 51150 h 51149"/>
                <a:gd name="connsiteX9" fmla="*/ 22994 w 52439"/>
                <a:gd name="connsiteY9" fmla="*/ 51150 h 51149"/>
                <a:gd name="connsiteX10" fmla="*/ 7860 w 52439"/>
                <a:gd name="connsiteY10" fmla="*/ 11732 h 51149"/>
                <a:gd name="connsiteX11" fmla="*/ 8916 w 52439"/>
                <a:gd name="connsiteY11" fmla="*/ 34373 h 51149"/>
                <a:gd name="connsiteX12" fmla="*/ 8916 w 52439"/>
                <a:gd name="connsiteY12" fmla="*/ 51150 h 51149"/>
                <a:gd name="connsiteX13" fmla="*/ 0 w 52439"/>
                <a:gd name="connsiteY13" fmla="*/ 51150 h 51149"/>
                <a:gd name="connsiteX14" fmla="*/ 0 w 52439"/>
                <a:gd name="connsiteY14" fmla="*/ 0 h 51149"/>
                <a:gd name="connsiteX15" fmla="*/ 11380 w 52439"/>
                <a:gd name="connsiteY15" fmla="*/ 0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39" h="51149">
                  <a:moveTo>
                    <a:pt x="11380" y="0"/>
                  </a:moveTo>
                  <a:lnTo>
                    <a:pt x="26279" y="39301"/>
                  </a:lnTo>
                  <a:lnTo>
                    <a:pt x="41060" y="0"/>
                  </a:lnTo>
                  <a:lnTo>
                    <a:pt x="52440" y="0"/>
                  </a:lnTo>
                  <a:lnTo>
                    <a:pt x="52440" y="51150"/>
                  </a:lnTo>
                  <a:lnTo>
                    <a:pt x="43524" y="51150"/>
                  </a:lnTo>
                  <a:lnTo>
                    <a:pt x="43524" y="34373"/>
                  </a:lnTo>
                  <a:lnTo>
                    <a:pt x="44463" y="11732"/>
                  </a:lnTo>
                  <a:lnTo>
                    <a:pt x="29446" y="51150"/>
                  </a:lnTo>
                  <a:lnTo>
                    <a:pt x="22994" y="51150"/>
                  </a:lnTo>
                  <a:lnTo>
                    <a:pt x="7860" y="11732"/>
                  </a:lnTo>
                  <a:lnTo>
                    <a:pt x="8916" y="34373"/>
                  </a:lnTo>
                  <a:lnTo>
                    <a:pt x="8916" y="51150"/>
                  </a:lnTo>
                  <a:lnTo>
                    <a:pt x="0" y="51150"/>
                  </a:lnTo>
                  <a:lnTo>
                    <a:pt x="0" y="0"/>
                  </a:lnTo>
                  <a:lnTo>
                    <a:pt x="11380" y="0"/>
                  </a:lnTo>
                  <a:close/>
                </a:path>
              </a:pathLst>
            </a:custGeom>
            <a:solidFill>
              <a:srgbClr val="FFFFFF"/>
            </a:solidFill>
            <a:ln w="1171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6CFF00F-DD34-4B9D-8080-5591F3E8C522}"/>
                </a:ext>
              </a:extLst>
            </p:cNvPr>
            <p:cNvSpPr/>
            <p:nvPr/>
          </p:nvSpPr>
          <p:spPr>
            <a:xfrm>
              <a:off x="8948361" y="3278136"/>
              <a:ext cx="312099" cy="341823"/>
            </a:xfrm>
            <a:custGeom>
              <a:avLst/>
              <a:gdLst>
                <a:gd name="connsiteX0" fmla="*/ 15731 w 46808"/>
                <a:gd name="connsiteY0" fmla="*/ 32096 h 51266"/>
                <a:gd name="connsiteX1" fmla="*/ 30747 w 46808"/>
                <a:gd name="connsiteY1" fmla="*/ 32096 h 51266"/>
                <a:gd name="connsiteX2" fmla="*/ 23239 w 46808"/>
                <a:gd name="connsiteY2" fmla="*/ 10862 h 51266"/>
                <a:gd name="connsiteX3" fmla="*/ 33094 w 46808"/>
                <a:gd name="connsiteY3" fmla="*/ 39252 h 51266"/>
                <a:gd name="connsiteX4" fmla="*/ 13385 w 46808"/>
                <a:gd name="connsiteY4" fmla="*/ 39252 h 51266"/>
                <a:gd name="connsiteX5" fmla="*/ 9161 w 46808"/>
                <a:gd name="connsiteY5" fmla="*/ 50984 h 51266"/>
                <a:gd name="connsiteX6" fmla="*/ -107 w 46808"/>
                <a:gd name="connsiteY6" fmla="*/ 50984 h 51266"/>
                <a:gd name="connsiteX7" fmla="*/ 19368 w 46808"/>
                <a:gd name="connsiteY7" fmla="*/ -283 h 51266"/>
                <a:gd name="connsiteX8" fmla="*/ 27345 w 46808"/>
                <a:gd name="connsiteY8" fmla="*/ -283 h 51266"/>
                <a:gd name="connsiteX9" fmla="*/ 46702 w 46808"/>
                <a:gd name="connsiteY9" fmla="*/ 50984 h 51266"/>
                <a:gd name="connsiteX10" fmla="*/ 37317 w 46808"/>
                <a:gd name="connsiteY10" fmla="*/ 50984 h 5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08" h="51266">
                  <a:moveTo>
                    <a:pt x="15731" y="32096"/>
                  </a:moveTo>
                  <a:lnTo>
                    <a:pt x="30747" y="32096"/>
                  </a:lnTo>
                  <a:lnTo>
                    <a:pt x="23239" y="10862"/>
                  </a:lnTo>
                  <a:close/>
                  <a:moveTo>
                    <a:pt x="33094" y="39252"/>
                  </a:moveTo>
                  <a:lnTo>
                    <a:pt x="13385" y="39252"/>
                  </a:lnTo>
                  <a:lnTo>
                    <a:pt x="9161" y="50984"/>
                  </a:lnTo>
                  <a:lnTo>
                    <a:pt x="-107" y="50984"/>
                  </a:lnTo>
                  <a:lnTo>
                    <a:pt x="19368" y="-283"/>
                  </a:lnTo>
                  <a:lnTo>
                    <a:pt x="27345" y="-283"/>
                  </a:lnTo>
                  <a:lnTo>
                    <a:pt x="46702" y="50984"/>
                  </a:lnTo>
                  <a:lnTo>
                    <a:pt x="37317" y="50984"/>
                  </a:lnTo>
                  <a:close/>
                </a:path>
              </a:pathLst>
            </a:custGeom>
            <a:solidFill>
              <a:srgbClr val="FFFFFF"/>
            </a:solidFill>
            <a:ln w="1171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C45035C-3BF3-404E-9724-DBF4DD590F00}"/>
                </a:ext>
              </a:extLst>
            </p:cNvPr>
            <p:cNvSpPr/>
            <p:nvPr/>
          </p:nvSpPr>
          <p:spPr>
            <a:xfrm>
              <a:off x="9280769" y="3274889"/>
              <a:ext cx="255150" cy="350758"/>
            </a:xfrm>
            <a:custGeom>
              <a:avLst/>
              <a:gdLst>
                <a:gd name="connsiteX0" fmla="*/ 29344 w 38267"/>
                <a:gd name="connsiteY0" fmla="*/ 38448 h 52606"/>
                <a:gd name="connsiteX1" fmla="*/ 26998 w 38267"/>
                <a:gd name="connsiteY1" fmla="*/ 33286 h 52606"/>
                <a:gd name="connsiteX2" fmla="*/ 18434 w 38267"/>
                <a:gd name="connsiteY2" fmla="*/ 29533 h 52606"/>
                <a:gd name="connsiteX3" fmla="*/ 8580 w 38267"/>
                <a:gd name="connsiteY3" fmla="*/ 25544 h 52606"/>
                <a:gd name="connsiteX4" fmla="*/ 1658 w 38267"/>
                <a:gd name="connsiteY4" fmla="*/ 13812 h 52606"/>
                <a:gd name="connsiteX5" fmla="*/ 6585 w 38267"/>
                <a:gd name="connsiteY5" fmla="*/ 3606 h 52606"/>
                <a:gd name="connsiteX6" fmla="*/ 19607 w 38267"/>
                <a:gd name="connsiteY6" fmla="*/ -266 h 52606"/>
                <a:gd name="connsiteX7" fmla="*/ 29227 w 38267"/>
                <a:gd name="connsiteY7" fmla="*/ 1611 h 52606"/>
                <a:gd name="connsiteX8" fmla="*/ 35797 w 38267"/>
                <a:gd name="connsiteY8" fmla="*/ 7125 h 52606"/>
                <a:gd name="connsiteX9" fmla="*/ 38143 w 38267"/>
                <a:gd name="connsiteY9" fmla="*/ 15337 h 52606"/>
                <a:gd name="connsiteX10" fmla="*/ 29344 w 38267"/>
                <a:gd name="connsiteY10" fmla="*/ 15337 h 52606"/>
                <a:gd name="connsiteX11" fmla="*/ 26763 w 38267"/>
                <a:gd name="connsiteY11" fmla="*/ 9002 h 52606"/>
                <a:gd name="connsiteX12" fmla="*/ 19607 w 38267"/>
                <a:gd name="connsiteY12" fmla="*/ 6890 h 52606"/>
                <a:gd name="connsiteX13" fmla="*/ 12803 w 38267"/>
                <a:gd name="connsiteY13" fmla="*/ 8650 h 52606"/>
                <a:gd name="connsiteX14" fmla="*/ 10457 w 38267"/>
                <a:gd name="connsiteY14" fmla="*/ 13812 h 52606"/>
                <a:gd name="connsiteX15" fmla="*/ 13038 w 38267"/>
                <a:gd name="connsiteY15" fmla="*/ 18622 h 52606"/>
                <a:gd name="connsiteX16" fmla="*/ 21719 w 38267"/>
                <a:gd name="connsiteY16" fmla="*/ 22142 h 52606"/>
                <a:gd name="connsiteX17" fmla="*/ 31221 w 38267"/>
                <a:gd name="connsiteY17" fmla="*/ 26248 h 52606"/>
                <a:gd name="connsiteX18" fmla="*/ 36501 w 38267"/>
                <a:gd name="connsiteY18" fmla="*/ 31527 h 52606"/>
                <a:gd name="connsiteX19" fmla="*/ 38143 w 38267"/>
                <a:gd name="connsiteY19" fmla="*/ 38331 h 52606"/>
                <a:gd name="connsiteX20" fmla="*/ 33216 w 38267"/>
                <a:gd name="connsiteY20" fmla="*/ 48538 h 52606"/>
                <a:gd name="connsiteX21" fmla="*/ 19959 w 38267"/>
                <a:gd name="connsiteY21" fmla="*/ 52292 h 52606"/>
                <a:gd name="connsiteX22" fmla="*/ 9753 w 38267"/>
                <a:gd name="connsiteY22" fmla="*/ 50180 h 52606"/>
                <a:gd name="connsiteX23" fmla="*/ 2596 w 38267"/>
                <a:gd name="connsiteY23" fmla="*/ 44549 h 52606"/>
                <a:gd name="connsiteX24" fmla="*/ -102 w 38267"/>
                <a:gd name="connsiteY24" fmla="*/ 36102 h 52606"/>
                <a:gd name="connsiteX25" fmla="*/ 8932 w 38267"/>
                <a:gd name="connsiteY25" fmla="*/ 36102 h 52606"/>
                <a:gd name="connsiteX26" fmla="*/ 11865 w 38267"/>
                <a:gd name="connsiteY26" fmla="*/ 42906 h 52606"/>
                <a:gd name="connsiteX27" fmla="*/ 19959 w 38267"/>
                <a:gd name="connsiteY27" fmla="*/ 45253 h 52606"/>
                <a:gd name="connsiteX28" fmla="*/ 26998 w 38267"/>
                <a:gd name="connsiteY28" fmla="*/ 43376 h 52606"/>
                <a:gd name="connsiteX29" fmla="*/ 29344 w 38267"/>
                <a:gd name="connsiteY29" fmla="*/ 38331 h 5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267" h="52606">
                  <a:moveTo>
                    <a:pt x="29344" y="38448"/>
                  </a:moveTo>
                  <a:cubicBezTo>
                    <a:pt x="29438" y="36454"/>
                    <a:pt x="28570" y="34530"/>
                    <a:pt x="26998" y="33286"/>
                  </a:cubicBezTo>
                  <a:cubicBezTo>
                    <a:pt x="24382" y="31550"/>
                    <a:pt x="21484" y="30283"/>
                    <a:pt x="18434" y="29533"/>
                  </a:cubicBezTo>
                  <a:cubicBezTo>
                    <a:pt x="14973" y="28699"/>
                    <a:pt x="11653" y="27350"/>
                    <a:pt x="8580" y="25544"/>
                  </a:cubicBezTo>
                  <a:cubicBezTo>
                    <a:pt x="4262" y="23232"/>
                    <a:pt x="1599" y="18704"/>
                    <a:pt x="1658" y="13812"/>
                  </a:cubicBezTo>
                  <a:cubicBezTo>
                    <a:pt x="1599" y="9823"/>
                    <a:pt x="3429" y="6046"/>
                    <a:pt x="6585" y="3606"/>
                  </a:cubicBezTo>
                  <a:cubicBezTo>
                    <a:pt x="10375" y="908"/>
                    <a:pt x="14962" y="-453"/>
                    <a:pt x="19607" y="-266"/>
                  </a:cubicBezTo>
                  <a:cubicBezTo>
                    <a:pt x="22916" y="-348"/>
                    <a:pt x="26200" y="297"/>
                    <a:pt x="29227" y="1611"/>
                  </a:cubicBezTo>
                  <a:cubicBezTo>
                    <a:pt x="31902" y="2785"/>
                    <a:pt x="34178" y="4697"/>
                    <a:pt x="35797" y="7125"/>
                  </a:cubicBezTo>
                  <a:cubicBezTo>
                    <a:pt x="37334" y="9589"/>
                    <a:pt x="38143" y="12440"/>
                    <a:pt x="38143" y="15337"/>
                  </a:cubicBezTo>
                  <a:lnTo>
                    <a:pt x="29344" y="15337"/>
                  </a:lnTo>
                  <a:cubicBezTo>
                    <a:pt x="29497" y="12944"/>
                    <a:pt x="28547" y="10609"/>
                    <a:pt x="26763" y="9002"/>
                  </a:cubicBezTo>
                  <a:cubicBezTo>
                    <a:pt x="24734" y="7418"/>
                    <a:pt x="22177" y="6668"/>
                    <a:pt x="19607" y="6890"/>
                  </a:cubicBezTo>
                  <a:cubicBezTo>
                    <a:pt x="17214" y="6773"/>
                    <a:pt x="14832" y="7383"/>
                    <a:pt x="12803" y="8650"/>
                  </a:cubicBezTo>
                  <a:cubicBezTo>
                    <a:pt x="11254" y="9906"/>
                    <a:pt x="10386" y="11818"/>
                    <a:pt x="10457" y="13812"/>
                  </a:cubicBezTo>
                  <a:cubicBezTo>
                    <a:pt x="10457" y="15748"/>
                    <a:pt x="11419" y="17555"/>
                    <a:pt x="13038" y="18622"/>
                  </a:cubicBezTo>
                  <a:cubicBezTo>
                    <a:pt x="15736" y="20229"/>
                    <a:pt x="18657" y="21414"/>
                    <a:pt x="21719" y="22142"/>
                  </a:cubicBezTo>
                  <a:cubicBezTo>
                    <a:pt x="25062" y="23080"/>
                    <a:pt x="28253" y="24453"/>
                    <a:pt x="31221" y="26248"/>
                  </a:cubicBezTo>
                  <a:cubicBezTo>
                    <a:pt x="33415" y="27503"/>
                    <a:pt x="35245" y="29333"/>
                    <a:pt x="36501" y="31527"/>
                  </a:cubicBezTo>
                  <a:cubicBezTo>
                    <a:pt x="37674" y="33603"/>
                    <a:pt x="38237" y="35950"/>
                    <a:pt x="38143" y="38331"/>
                  </a:cubicBezTo>
                  <a:cubicBezTo>
                    <a:pt x="38366" y="42355"/>
                    <a:pt x="36501" y="46203"/>
                    <a:pt x="33216" y="48538"/>
                  </a:cubicBezTo>
                  <a:cubicBezTo>
                    <a:pt x="29333" y="51224"/>
                    <a:pt x="24675" y="52550"/>
                    <a:pt x="19959" y="52292"/>
                  </a:cubicBezTo>
                  <a:cubicBezTo>
                    <a:pt x="16440" y="52339"/>
                    <a:pt x="12955" y="51623"/>
                    <a:pt x="9753" y="50180"/>
                  </a:cubicBezTo>
                  <a:cubicBezTo>
                    <a:pt x="6879" y="49018"/>
                    <a:pt x="4403" y="47059"/>
                    <a:pt x="2596" y="44549"/>
                  </a:cubicBezTo>
                  <a:cubicBezTo>
                    <a:pt x="766" y="42120"/>
                    <a:pt x="-184" y="39141"/>
                    <a:pt x="-102" y="36102"/>
                  </a:cubicBezTo>
                  <a:lnTo>
                    <a:pt x="8932" y="36102"/>
                  </a:lnTo>
                  <a:cubicBezTo>
                    <a:pt x="8756" y="38706"/>
                    <a:pt x="9847" y="41240"/>
                    <a:pt x="11865" y="42906"/>
                  </a:cubicBezTo>
                  <a:cubicBezTo>
                    <a:pt x="14211" y="44596"/>
                    <a:pt x="17073" y="45429"/>
                    <a:pt x="19959" y="45253"/>
                  </a:cubicBezTo>
                  <a:cubicBezTo>
                    <a:pt x="22446" y="45393"/>
                    <a:pt x="24910" y="44736"/>
                    <a:pt x="26998" y="43376"/>
                  </a:cubicBezTo>
                  <a:cubicBezTo>
                    <a:pt x="28547" y="42167"/>
                    <a:pt x="29415" y="40290"/>
                    <a:pt x="29344" y="38331"/>
                  </a:cubicBezTo>
                  <a:close/>
                </a:path>
              </a:pathLst>
            </a:custGeom>
            <a:solidFill>
              <a:srgbClr val="FFFFFF"/>
            </a:solidFill>
            <a:ln w="1171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A188DDB-707F-4DDE-9DE0-B46AD4BB6B00}"/>
                </a:ext>
              </a:extLst>
            </p:cNvPr>
            <p:cNvSpPr/>
            <p:nvPr/>
          </p:nvSpPr>
          <p:spPr>
            <a:xfrm>
              <a:off x="9570224" y="3274849"/>
              <a:ext cx="256564" cy="350798"/>
            </a:xfrm>
            <a:custGeom>
              <a:avLst/>
              <a:gdLst>
                <a:gd name="connsiteX0" fmla="*/ 29340 w 38479"/>
                <a:gd name="connsiteY0" fmla="*/ 38455 h 52612"/>
                <a:gd name="connsiteX1" fmla="*/ 27111 w 38479"/>
                <a:gd name="connsiteY1" fmla="*/ 33293 h 52612"/>
                <a:gd name="connsiteX2" fmla="*/ 18429 w 38479"/>
                <a:gd name="connsiteY2" fmla="*/ 29539 h 52612"/>
                <a:gd name="connsiteX3" fmla="*/ 8575 w 38479"/>
                <a:gd name="connsiteY3" fmla="*/ 25550 h 52612"/>
                <a:gd name="connsiteX4" fmla="*/ 1536 w 38479"/>
                <a:gd name="connsiteY4" fmla="*/ 13819 h 52612"/>
                <a:gd name="connsiteX5" fmla="*/ 6698 w 38479"/>
                <a:gd name="connsiteY5" fmla="*/ 3612 h 52612"/>
                <a:gd name="connsiteX6" fmla="*/ 19837 w 38479"/>
                <a:gd name="connsiteY6" fmla="*/ -259 h 52612"/>
                <a:gd name="connsiteX7" fmla="*/ 29340 w 38479"/>
                <a:gd name="connsiteY7" fmla="*/ 1618 h 52612"/>
                <a:gd name="connsiteX8" fmla="*/ 35792 w 38479"/>
                <a:gd name="connsiteY8" fmla="*/ 7132 h 52612"/>
                <a:gd name="connsiteX9" fmla="*/ 38373 w 38479"/>
                <a:gd name="connsiteY9" fmla="*/ 15344 h 52612"/>
                <a:gd name="connsiteX10" fmla="*/ 29340 w 38479"/>
                <a:gd name="connsiteY10" fmla="*/ 15344 h 52612"/>
                <a:gd name="connsiteX11" fmla="*/ 26876 w 38479"/>
                <a:gd name="connsiteY11" fmla="*/ 9009 h 52612"/>
                <a:gd name="connsiteX12" fmla="*/ 19603 w 38479"/>
                <a:gd name="connsiteY12" fmla="*/ 6897 h 52612"/>
                <a:gd name="connsiteX13" fmla="*/ 13033 w 38479"/>
                <a:gd name="connsiteY13" fmla="*/ 8657 h 52612"/>
                <a:gd name="connsiteX14" fmla="*/ 11355 w 38479"/>
                <a:gd name="connsiteY14" fmla="*/ 16951 h 52612"/>
                <a:gd name="connsiteX15" fmla="*/ 13033 w 38479"/>
                <a:gd name="connsiteY15" fmla="*/ 18628 h 52612"/>
                <a:gd name="connsiteX16" fmla="*/ 21479 w 38479"/>
                <a:gd name="connsiteY16" fmla="*/ 22148 h 52612"/>
                <a:gd name="connsiteX17" fmla="*/ 31217 w 38479"/>
                <a:gd name="connsiteY17" fmla="*/ 26254 h 52612"/>
                <a:gd name="connsiteX18" fmla="*/ 36496 w 38479"/>
                <a:gd name="connsiteY18" fmla="*/ 31533 h 52612"/>
                <a:gd name="connsiteX19" fmla="*/ 38256 w 38479"/>
                <a:gd name="connsiteY19" fmla="*/ 38338 h 52612"/>
                <a:gd name="connsiteX20" fmla="*/ 33211 w 38479"/>
                <a:gd name="connsiteY20" fmla="*/ 48544 h 52612"/>
                <a:gd name="connsiteX21" fmla="*/ 19954 w 38479"/>
                <a:gd name="connsiteY21" fmla="*/ 52298 h 52612"/>
                <a:gd name="connsiteX22" fmla="*/ 9748 w 38479"/>
                <a:gd name="connsiteY22" fmla="*/ 50186 h 52612"/>
                <a:gd name="connsiteX23" fmla="*/ 2474 w 38479"/>
                <a:gd name="connsiteY23" fmla="*/ 44555 h 52612"/>
                <a:gd name="connsiteX24" fmla="*/ -107 w 38479"/>
                <a:gd name="connsiteY24" fmla="*/ 36109 h 52612"/>
                <a:gd name="connsiteX25" fmla="*/ 8809 w 38479"/>
                <a:gd name="connsiteY25" fmla="*/ 36109 h 52612"/>
                <a:gd name="connsiteX26" fmla="*/ 11625 w 38479"/>
                <a:gd name="connsiteY26" fmla="*/ 42913 h 52612"/>
                <a:gd name="connsiteX27" fmla="*/ 19954 w 38479"/>
                <a:gd name="connsiteY27" fmla="*/ 45259 h 52612"/>
                <a:gd name="connsiteX28" fmla="*/ 26993 w 38479"/>
                <a:gd name="connsiteY28" fmla="*/ 43382 h 52612"/>
                <a:gd name="connsiteX29" fmla="*/ 29222 w 38479"/>
                <a:gd name="connsiteY29" fmla="*/ 38338 h 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479" h="52612">
                  <a:moveTo>
                    <a:pt x="29340" y="38455"/>
                  </a:moveTo>
                  <a:cubicBezTo>
                    <a:pt x="29480" y="36472"/>
                    <a:pt x="28648" y="34548"/>
                    <a:pt x="27111" y="33293"/>
                  </a:cubicBezTo>
                  <a:cubicBezTo>
                    <a:pt x="24424" y="31604"/>
                    <a:pt x="21491" y="30349"/>
                    <a:pt x="18429" y="29539"/>
                  </a:cubicBezTo>
                  <a:cubicBezTo>
                    <a:pt x="14992" y="28636"/>
                    <a:pt x="11672" y="27298"/>
                    <a:pt x="8575" y="25550"/>
                  </a:cubicBezTo>
                  <a:cubicBezTo>
                    <a:pt x="4269" y="23204"/>
                    <a:pt x="1583" y="18723"/>
                    <a:pt x="1536" y="13819"/>
                  </a:cubicBezTo>
                  <a:cubicBezTo>
                    <a:pt x="1512" y="9783"/>
                    <a:pt x="3436" y="5982"/>
                    <a:pt x="6698" y="3612"/>
                  </a:cubicBezTo>
                  <a:cubicBezTo>
                    <a:pt x="10522" y="879"/>
                    <a:pt x="15145" y="-482"/>
                    <a:pt x="19837" y="-259"/>
                  </a:cubicBezTo>
                  <a:cubicBezTo>
                    <a:pt x="23098" y="-306"/>
                    <a:pt x="26336" y="339"/>
                    <a:pt x="29340" y="1618"/>
                  </a:cubicBezTo>
                  <a:cubicBezTo>
                    <a:pt x="31956" y="2826"/>
                    <a:pt x="34196" y="4738"/>
                    <a:pt x="35792" y="7132"/>
                  </a:cubicBezTo>
                  <a:cubicBezTo>
                    <a:pt x="37446" y="9548"/>
                    <a:pt x="38349" y="12411"/>
                    <a:pt x="38373" y="15344"/>
                  </a:cubicBezTo>
                  <a:lnTo>
                    <a:pt x="29340" y="15344"/>
                  </a:lnTo>
                  <a:cubicBezTo>
                    <a:pt x="29516" y="12962"/>
                    <a:pt x="28612" y="10639"/>
                    <a:pt x="26876" y="9009"/>
                  </a:cubicBezTo>
                  <a:cubicBezTo>
                    <a:pt x="24811" y="7402"/>
                    <a:pt x="22207" y="6639"/>
                    <a:pt x="19603" y="6897"/>
                  </a:cubicBezTo>
                  <a:cubicBezTo>
                    <a:pt x="17280" y="6733"/>
                    <a:pt x="14969" y="7354"/>
                    <a:pt x="13033" y="8657"/>
                  </a:cubicBezTo>
                  <a:cubicBezTo>
                    <a:pt x="10276" y="10487"/>
                    <a:pt x="9525" y="14194"/>
                    <a:pt x="11355" y="16951"/>
                  </a:cubicBezTo>
                  <a:cubicBezTo>
                    <a:pt x="11801" y="17620"/>
                    <a:pt x="12364" y="18183"/>
                    <a:pt x="13033" y="18628"/>
                  </a:cubicBezTo>
                  <a:cubicBezTo>
                    <a:pt x="15661" y="20201"/>
                    <a:pt x="18511" y="21386"/>
                    <a:pt x="21479" y="22148"/>
                  </a:cubicBezTo>
                  <a:cubicBezTo>
                    <a:pt x="24893" y="23086"/>
                    <a:pt x="28167" y="24471"/>
                    <a:pt x="31217" y="26254"/>
                  </a:cubicBezTo>
                  <a:cubicBezTo>
                    <a:pt x="33387" y="27545"/>
                    <a:pt x="35205" y="29363"/>
                    <a:pt x="36496" y="31533"/>
                  </a:cubicBezTo>
                  <a:cubicBezTo>
                    <a:pt x="37657" y="33610"/>
                    <a:pt x="38256" y="35956"/>
                    <a:pt x="38256" y="38338"/>
                  </a:cubicBezTo>
                  <a:cubicBezTo>
                    <a:pt x="38326" y="42350"/>
                    <a:pt x="36437" y="46151"/>
                    <a:pt x="33211" y="48544"/>
                  </a:cubicBezTo>
                  <a:cubicBezTo>
                    <a:pt x="29328" y="51231"/>
                    <a:pt x="24670" y="52556"/>
                    <a:pt x="19954" y="52298"/>
                  </a:cubicBezTo>
                  <a:cubicBezTo>
                    <a:pt x="16447" y="52322"/>
                    <a:pt x="12962" y="51606"/>
                    <a:pt x="9748" y="50186"/>
                  </a:cubicBezTo>
                  <a:cubicBezTo>
                    <a:pt x="6827" y="49060"/>
                    <a:pt x="4293" y="47101"/>
                    <a:pt x="2474" y="44555"/>
                  </a:cubicBezTo>
                  <a:cubicBezTo>
                    <a:pt x="785" y="42056"/>
                    <a:pt x="-118" y="39124"/>
                    <a:pt x="-107" y="36109"/>
                  </a:cubicBezTo>
                  <a:lnTo>
                    <a:pt x="8809" y="36109"/>
                  </a:lnTo>
                  <a:cubicBezTo>
                    <a:pt x="8692" y="38678"/>
                    <a:pt x="9724" y="41177"/>
                    <a:pt x="11625" y="42913"/>
                  </a:cubicBezTo>
                  <a:cubicBezTo>
                    <a:pt x="14065" y="44602"/>
                    <a:pt x="16998" y="45435"/>
                    <a:pt x="19954" y="45259"/>
                  </a:cubicBezTo>
                  <a:cubicBezTo>
                    <a:pt x="22441" y="45400"/>
                    <a:pt x="24905" y="44743"/>
                    <a:pt x="26993" y="43382"/>
                  </a:cubicBezTo>
                  <a:cubicBezTo>
                    <a:pt x="28518" y="42162"/>
                    <a:pt x="29340" y="40285"/>
                    <a:pt x="29222" y="38338"/>
                  </a:cubicBezTo>
                  <a:close/>
                </a:path>
              </a:pathLst>
            </a:custGeom>
            <a:solidFill>
              <a:srgbClr val="FFFFFF"/>
            </a:solidFill>
            <a:ln w="11712"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1A4BE5A-DC99-41BD-A69E-DAA7AE05839E}"/>
                </a:ext>
              </a:extLst>
            </p:cNvPr>
            <p:cNvSpPr/>
            <p:nvPr/>
          </p:nvSpPr>
          <p:spPr>
            <a:xfrm>
              <a:off x="9864267" y="3275829"/>
              <a:ext cx="286435" cy="350498"/>
            </a:xfrm>
            <a:custGeom>
              <a:avLst/>
              <a:gdLst>
                <a:gd name="connsiteX0" fmla="*/ 34042 w 42959"/>
                <a:gd name="connsiteY0" fmla="*/ 24700 h 52567"/>
                <a:gd name="connsiteX1" fmla="*/ 30757 w 42959"/>
                <a:gd name="connsiteY1" fmla="*/ 11560 h 52567"/>
                <a:gd name="connsiteX2" fmla="*/ 21607 w 42959"/>
                <a:gd name="connsiteY2" fmla="*/ 6985 h 52567"/>
                <a:gd name="connsiteX3" fmla="*/ 12573 w 42959"/>
                <a:gd name="connsiteY3" fmla="*/ 11560 h 52567"/>
                <a:gd name="connsiteX4" fmla="*/ 9171 w 42959"/>
                <a:gd name="connsiteY4" fmla="*/ 24347 h 52567"/>
                <a:gd name="connsiteX5" fmla="*/ 9171 w 42959"/>
                <a:gd name="connsiteY5" fmla="*/ 27163 h 52567"/>
                <a:gd name="connsiteX6" fmla="*/ 12573 w 42959"/>
                <a:gd name="connsiteY6" fmla="*/ 40302 h 52567"/>
                <a:gd name="connsiteX7" fmla="*/ 21607 w 42959"/>
                <a:gd name="connsiteY7" fmla="*/ 44878 h 52567"/>
                <a:gd name="connsiteX8" fmla="*/ 30757 w 42959"/>
                <a:gd name="connsiteY8" fmla="*/ 40537 h 52567"/>
                <a:gd name="connsiteX9" fmla="*/ 34042 w 42959"/>
                <a:gd name="connsiteY9" fmla="*/ 27163 h 52567"/>
                <a:gd name="connsiteX10" fmla="*/ 42841 w 42959"/>
                <a:gd name="connsiteY10" fmla="*/ 27163 h 52567"/>
                <a:gd name="connsiteX11" fmla="*/ 40260 w 42959"/>
                <a:gd name="connsiteY11" fmla="*/ 40537 h 52567"/>
                <a:gd name="connsiteX12" fmla="*/ 32869 w 42959"/>
                <a:gd name="connsiteY12" fmla="*/ 49101 h 52567"/>
                <a:gd name="connsiteX13" fmla="*/ 21137 w 42959"/>
                <a:gd name="connsiteY13" fmla="*/ 52268 h 52567"/>
                <a:gd name="connsiteX14" fmla="*/ 10110 w 42959"/>
                <a:gd name="connsiteY14" fmla="*/ 49101 h 52567"/>
                <a:gd name="connsiteX15" fmla="*/ 2602 w 42959"/>
                <a:gd name="connsiteY15" fmla="*/ 40537 h 52567"/>
                <a:gd name="connsiteX16" fmla="*/ -97 w 42959"/>
                <a:gd name="connsiteY16" fmla="*/ 27515 h 52567"/>
                <a:gd name="connsiteX17" fmla="*/ -97 w 42959"/>
                <a:gd name="connsiteY17" fmla="*/ 24700 h 52567"/>
                <a:gd name="connsiteX18" fmla="*/ 2602 w 42959"/>
                <a:gd name="connsiteY18" fmla="*/ 11443 h 52567"/>
                <a:gd name="connsiteX19" fmla="*/ 10110 w 42959"/>
                <a:gd name="connsiteY19" fmla="*/ 2761 h 52567"/>
                <a:gd name="connsiteX20" fmla="*/ 32165 w 42959"/>
                <a:gd name="connsiteY20" fmla="*/ 2761 h 52567"/>
                <a:gd name="connsiteX21" fmla="*/ 39673 w 42959"/>
                <a:gd name="connsiteY21" fmla="*/ 11208 h 52567"/>
                <a:gd name="connsiteX22" fmla="*/ 42372 w 42959"/>
                <a:gd name="connsiteY22" fmla="*/ 24465 h 5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59" h="52567">
                  <a:moveTo>
                    <a:pt x="34042" y="24700"/>
                  </a:moveTo>
                  <a:cubicBezTo>
                    <a:pt x="34324" y="20089"/>
                    <a:pt x="33174" y="15502"/>
                    <a:pt x="30757" y="11560"/>
                  </a:cubicBezTo>
                  <a:cubicBezTo>
                    <a:pt x="28681" y="8580"/>
                    <a:pt x="25232" y="6856"/>
                    <a:pt x="21607" y="6985"/>
                  </a:cubicBezTo>
                  <a:cubicBezTo>
                    <a:pt x="18017" y="6867"/>
                    <a:pt x="14615" y="8592"/>
                    <a:pt x="12573" y="11560"/>
                  </a:cubicBezTo>
                  <a:cubicBezTo>
                    <a:pt x="10239" y="15408"/>
                    <a:pt x="9054" y="19843"/>
                    <a:pt x="9171" y="24347"/>
                  </a:cubicBezTo>
                  <a:lnTo>
                    <a:pt x="9171" y="27163"/>
                  </a:lnTo>
                  <a:cubicBezTo>
                    <a:pt x="8902" y="31785"/>
                    <a:pt x="10098" y="36384"/>
                    <a:pt x="12573" y="40302"/>
                  </a:cubicBezTo>
                  <a:cubicBezTo>
                    <a:pt x="14626" y="43247"/>
                    <a:pt x="18017" y="44972"/>
                    <a:pt x="21607" y="44878"/>
                  </a:cubicBezTo>
                  <a:cubicBezTo>
                    <a:pt x="25185" y="45042"/>
                    <a:pt x="28622" y="43411"/>
                    <a:pt x="30757" y="40537"/>
                  </a:cubicBezTo>
                  <a:cubicBezTo>
                    <a:pt x="33162" y="36513"/>
                    <a:pt x="34312" y="31844"/>
                    <a:pt x="34042" y="27163"/>
                  </a:cubicBezTo>
                  <a:close/>
                  <a:moveTo>
                    <a:pt x="42841" y="27163"/>
                  </a:moveTo>
                  <a:cubicBezTo>
                    <a:pt x="42970" y="31762"/>
                    <a:pt x="42090" y="36326"/>
                    <a:pt x="40260" y="40537"/>
                  </a:cubicBezTo>
                  <a:cubicBezTo>
                    <a:pt x="38617" y="44010"/>
                    <a:pt x="36060" y="46966"/>
                    <a:pt x="32869" y="49101"/>
                  </a:cubicBezTo>
                  <a:cubicBezTo>
                    <a:pt x="29373" y="51318"/>
                    <a:pt x="25279" y="52433"/>
                    <a:pt x="21137" y="52268"/>
                  </a:cubicBezTo>
                  <a:cubicBezTo>
                    <a:pt x="17231" y="52339"/>
                    <a:pt x="13383" y="51236"/>
                    <a:pt x="10110" y="49101"/>
                  </a:cubicBezTo>
                  <a:cubicBezTo>
                    <a:pt x="6790" y="47071"/>
                    <a:pt x="4174" y="44092"/>
                    <a:pt x="2602" y="40537"/>
                  </a:cubicBezTo>
                  <a:cubicBezTo>
                    <a:pt x="748" y="36454"/>
                    <a:pt x="-167" y="31996"/>
                    <a:pt x="-97" y="27515"/>
                  </a:cubicBezTo>
                  <a:lnTo>
                    <a:pt x="-97" y="24700"/>
                  </a:lnTo>
                  <a:cubicBezTo>
                    <a:pt x="-214" y="20136"/>
                    <a:pt x="713" y="15596"/>
                    <a:pt x="2602" y="11443"/>
                  </a:cubicBezTo>
                  <a:cubicBezTo>
                    <a:pt x="4138" y="7841"/>
                    <a:pt x="6766" y="4803"/>
                    <a:pt x="10110" y="2761"/>
                  </a:cubicBezTo>
                  <a:cubicBezTo>
                    <a:pt x="16902" y="-1298"/>
                    <a:pt x="25372" y="-1298"/>
                    <a:pt x="32165" y="2761"/>
                  </a:cubicBezTo>
                  <a:cubicBezTo>
                    <a:pt x="35497" y="4709"/>
                    <a:pt x="38125" y="7677"/>
                    <a:pt x="39673" y="11208"/>
                  </a:cubicBezTo>
                  <a:cubicBezTo>
                    <a:pt x="41480" y="15396"/>
                    <a:pt x="42395" y="19913"/>
                    <a:pt x="42372" y="24465"/>
                  </a:cubicBezTo>
                  <a:close/>
                </a:path>
              </a:pathLst>
            </a:custGeom>
            <a:solidFill>
              <a:srgbClr val="FFFFFF"/>
            </a:solidFill>
            <a:ln w="1171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CCCCA07-A93F-402A-94CB-4D242E491B31}"/>
                </a:ext>
              </a:extLst>
            </p:cNvPr>
            <p:cNvSpPr/>
            <p:nvPr/>
          </p:nvSpPr>
          <p:spPr>
            <a:xfrm>
              <a:off x="10209291" y="3279696"/>
              <a:ext cx="214324" cy="341043"/>
            </a:xfrm>
            <a:custGeom>
              <a:avLst/>
              <a:gdLst>
                <a:gd name="connsiteX0" fmla="*/ 8916 w 32144"/>
                <a:gd name="connsiteY0" fmla="*/ 44111 h 51149"/>
                <a:gd name="connsiteX1" fmla="*/ 32144 w 32144"/>
                <a:gd name="connsiteY1" fmla="*/ 44111 h 51149"/>
                <a:gd name="connsiteX2" fmla="*/ 32144 w 32144"/>
                <a:gd name="connsiteY2" fmla="*/ 51150 h 51149"/>
                <a:gd name="connsiteX3" fmla="*/ 0 w 32144"/>
                <a:gd name="connsiteY3" fmla="*/ 51150 h 51149"/>
                <a:gd name="connsiteX4" fmla="*/ 0 w 32144"/>
                <a:gd name="connsiteY4" fmla="*/ 0 h 51149"/>
                <a:gd name="connsiteX5" fmla="*/ 8916 w 32144"/>
                <a:gd name="connsiteY5" fmla="*/ 0 h 51149"/>
                <a:gd name="connsiteX6" fmla="*/ 8916 w 32144"/>
                <a:gd name="connsiteY6" fmla="*/ 44111 h 5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4" h="51149">
                  <a:moveTo>
                    <a:pt x="8916" y="44111"/>
                  </a:moveTo>
                  <a:lnTo>
                    <a:pt x="32144" y="44111"/>
                  </a:lnTo>
                  <a:lnTo>
                    <a:pt x="32144" y="51150"/>
                  </a:lnTo>
                  <a:lnTo>
                    <a:pt x="0" y="51150"/>
                  </a:lnTo>
                  <a:lnTo>
                    <a:pt x="0" y="0"/>
                  </a:lnTo>
                  <a:lnTo>
                    <a:pt x="8916" y="0"/>
                  </a:lnTo>
                  <a:lnTo>
                    <a:pt x="8916" y="44111"/>
                  </a:lnTo>
                  <a:close/>
                </a:path>
              </a:pathLst>
            </a:custGeom>
            <a:solidFill>
              <a:srgbClr val="FFFFFF"/>
            </a:solidFill>
            <a:ln w="11712" cap="flat">
              <a:noFill/>
              <a:prstDash val="solid"/>
              <a:miter/>
            </a:ln>
          </p:spPr>
          <p:txBody>
            <a:bodyPr rtlCol="0" anchor="ctr"/>
            <a:lstStyle/>
            <a:p>
              <a:endParaRPr lang="en-US"/>
            </a:p>
          </p:txBody>
        </p:sp>
      </p:grpSp>
      <p:sp>
        <p:nvSpPr>
          <p:cNvPr id="31" name="Title 6">
            <a:extLst>
              <a:ext uri="{FF2B5EF4-FFF2-40B4-BE49-F238E27FC236}">
                <a16:creationId xmlns:a16="http://schemas.microsoft.com/office/drawing/2014/main" id="{45F2D5A7-A84E-4BE0-929E-6D504F741D69}"/>
              </a:ext>
            </a:extLst>
          </p:cNvPr>
          <p:cNvSpPr txBox="1">
            <a:spLocks/>
          </p:cNvSpPr>
          <p:nvPr/>
        </p:nvSpPr>
        <p:spPr>
          <a:xfrm>
            <a:off x="10010724" y="433740"/>
            <a:ext cx="1663414" cy="535219"/>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3600" kern="1200">
                <a:solidFill>
                  <a:srgbClr val="3E5D74"/>
                </a:solidFill>
                <a:latin typeface="PetitaBold" panose="02000604040000020003" pitchFamily="2" charset="0"/>
                <a:ea typeface="+mj-ea"/>
                <a:cs typeface="+mj-cs"/>
              </a:defRPr>
            </a:lvl1pPr>
          </a:lstStyle>
          <a:p>
            <a:r>
              <a:rPr lang="en-US">
                <a:latin typeface="Cormorant" panose="00000500000000000000" pitchFamily="50" charset="0"/>
              </a:rPr>
              <a:t>CYPRUS</a:t>
            </a:r>
          </a:p>
        </p:txBody>
      </p:sp>
      <p:pic>
        <p:nvPicPr>
          <p:cNvPr id="33" name="Picture 32">
            <a:extLst>
              <a:ext uri="{FF2B5EF4-FFF2-40B4-BE49-F238E27FC236}">
                <a16:creationId xmlns:a16="http://schemas.microsoft.com/office/drawing/2014/main" id="{6E283259-BEFF-4960-BB7C-B5C2CC3401FE}"/>
              </a:ext>
            </a:extLst>
          </p:cNvPr>
          <p:cNvPicPr>
            <a:picLocks noChangeAspect="1"/>
          </p:cNvPicPr>
          <p:nvPr/>
        </p:nvPicPr>
        <p:blipFill>
          <a:blip r:embed="rId3"/>
          <a:stretch>
            <a:fillRect/>
          </a:stretch>
        </p:blipFill>
        <p:spPr>
          <a:xfrm>
            <a:off x="45801" y="255710"/>
            <a:ext cx="5029636" cy="2139881"/>
          </a:xfrm>
          <a:prstGeom prst="rect">
            <a:avLst/>
          </a:prstGeom>
        </p:spPr>
      </p:pic>
      <p:pic>
        <p:nvPicPr>
          <p:cNvPr id="34" name="Picture Placeholder 20">
            <a:extLst>
              <a:ext uri="{FF2B5EF4-FFF2-40B4-BE49-F238E27FC236}">
                <a16:creationId xmlns:a16="http://schemas.microsoft.com/office/drawing/2014/main" id="{F1C1A755-1A60-4A45-8A62-A5BAD9EB8F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6" t="-491" r="63578" b="491"/>
          <a:stretch/>
        </p:blipFill>
        <p:spPr>
          <a:xfrm>
            <a:off x="-2122592" y="-16933"/>
            <a:ext cx="2099733" cy="3445933"/>
          </a:xfrm>
          <a:prstGeom prst="rect">
            <a:avLst/>
          </a:prstGeom>
          <a:solidFill>
            <a:schemeClr val="bg1"/>
          </a:solidFill>
          <a:ln w="12700">
            <a:solidFill>
              <a:schemeClr val="bg1"/>
            </a:solidFill>
          </a:ln>
        </p:spPr>
      </p:pic>
      <p:pic>
        <p:nvPicPr>
          <p:cNvPr id="35" name="Picture Placeholder 22">
            <a:extLst>
              <a:ext uri="{FF2B5EF4-FFF2-40B4-BE49-F238E27FC236}">
                <a16:creationId xmlns:a16="http://schemas.microsoft.com/office/drawing/2014/main" id="{9D52A809-7233-4FD6-BF53-144489A64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58" t="-2341" r="61610" b="2341"/>
          <a:stretch/>
        </p:blipFill>
        <p:spPr>
          <a:xfrm>
            <a:off x="2084128" y="-3445933"/>
            <a:ext cx="2099733" cy="3445933"/>
          </a:xfrm>
          <a:prstGeom prst="rect">
            <a:avLst/>
          </a:prstGeom>
          <a:solidFill>
            <a:schemeClr val="bg1"/>
          </a:solidFill>
          <a:ln w="12700">
            <a:solidFill>
              <a:schemeClr val="bg1"/>
            </a:solidFill>
          </a:ln>
        </p:spPr>
      </p:pic>
      <p:pic>
        <p:nvPicPr>
          <p:cNvPr id="36" name="Picture Placeholder 24">
            <a:extLst>
              <a:ext uri="{FF2B5EF4-FFF2-40B4-BE49-F238E27FC236}">
                <a16:creationId xmlns:a16="http://schemas.microsoft.com/office/drawing/2014/main" id="{2F9AC83D-7830-406B-A450-4ABB11735C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36" t="-217" r="18928" b="217"/>
          <a:stretch/>
        </p:blipFill>
        <p:spPr>
          <a:xfrm>
            <a:off x="4183861" y="-4017966"/>
            <a:ext cx="2099733" cy="3445933"/>
          </a:xfrm>
          <a:prstGeom prst="rect">
            <a:avLst/>
          </a:prstGeom>
          <a:solidFill>
            <a:schemeClr val="bg1"/>
          </a:solidFill>
          <a:ln w="12700">
            <a:solidFill>
              <a:schemeClr val="bg1"/>
            </a:solidFill>
          </a:ln>
        </p:spPr>
      </p:pic>
      <p:pic>
        <p:nvPicPr>
          <p:cNvPr id="37" name="Picture Placeholder 26">
            <a:extLst>
              <a:ext uri="{FF2B5EF4-FFF2-40B4-BE49-F238E27FC236}">
                <a16:creationId xmlns:a16="http://schemas.microsoft.com/office/drawing/2014/main" id="{110838C2-5DAD-4D57-8329-CED50D4EF5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909" t="184" r="4207" b="-184"/>
          <a:stretch/>
        </p:blipFill>
        <p:spPr>
          <a:xfrm>
            <a:off x="-15606" y="6910390"/>
            <a:ext cx="2099733" cy="3429000"/>
          </a:xfrm>
          <a:prstGeom prst="rect">
            <a:avLst/>
          </a:prstGeom>
          <a:solidFill>
            <a:schemeClr val="bg1"/>
          </a:solidFill>
          <a:ln w="12700">
            <a:solidFill>
              <a:schemeClr val="bg1"/>
            </a:solidFill>
          </a:ln>
        </p:spPr>
      </p:pic>
      <p:pic>
        <p:nvPicPr>
          <p:cNvPr id="38" name="Picture Placeholder 28">
            <a:extLst>
              <a:ext uri="{FF2B5EF4-FFF2-40B4-BE49-F238E27FC236}">
                <a16:creationId xmlns:a16="http://schemas.microsoft.com/office/drawing/2014/main" id="{4677DAC3-A9E9-4B76-AFB5-45DD5B45E2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18" r="59188" b="1118"/>
          <a:stretch/>
        </p:blipFill>
        <p:spPr>
          <a:xfrm>
            <a:off x="2084127" y="7408305"/>
            <a:ext cx="2099733" cy="3429000"/>
          </a:xfrm>
          <a:prstGeom prst="rect">
            <a:avLst/>
          </a:prstGeom>
          <a:solidFill>
            <a:schemeClr val="bg1"/>
          </a:solidFill>
          <a:ln w="12700">
            <a:solidFill>
              <a:schemeClr val="bg1"/>
            </a:solidFill>
          </a:ln>
        </p:spPr>
      </p:pic>
      <p:pic>
        <p:nvPicPr>
          <p:cNvPr id="39" name="Picture Placeholder 30" descr="A picture containing outdoor&#10;&#10;Description automatically generated">
            <a:extLst>
              <a:ext uri="{FF2B5EF4-FFF2-40B4-BE49-F238E27FC236}">
                <a16:creationId xmlns:a16="http://schemas.microsoft.com/office/drawing/2014/main" id="{C52D5FD8-3C61-4F20-A26A-7893B39588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3" t="-397" r="26427" b="397"/>
          <a:stretch/>
        </p:blipFill>
        <p:spPr>
          <a:xfrm>
            <a:off x="4194543" y="7754360"/>
            <a:ext cx="2099733" cy="3429000"/>
          </a:xfrm>
          <a:prstGeom prst="rect">
            <a:avLst/>
          </a:prstGeom>
          <a:solidFill>
            <a:schemeClr val="bg1"/>
          </a:solidFill>
          <a:ln w="12700">
            <a:solidFill>
              <a:schemeClr val="bg1"/>
            </a:solidFill>
          </a:ln>
        </p:spPr>
      </p:pic>
    </p:spTree>
    <p:extLst>
      <p:ext uri="{BB962C8B-B14F-4D97-AF65-F5344CB8AC3E}">
        <p14:creationId xmlns:p14="http://schemas.microsoft.com/office/powerpoint/2010/main" val="369263055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iterate type="lt">
                                    <p:tmAbs val="0"/>
                                  </p:iterate>
                                  <p:childTnLst>
                                    <p:set>
                                      <p:cBhvr>
                                        <p:cTn id="9" dur="1" fill="hold">
                                          <p:stCondLst>
                                            <p:cond delay="499"/>
                                          </p:stCondLst>
                                        </p:cTn>
                                        <p:tgtEl>
                                          <p:spTgt spid="10">
                                            <p:txEl>
                                              <p:pRg st="0" end="0"/>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iterate type="lt">
                                    <p:tmAbs val="0"/>
                                  </p:iterate>
                                  <p:childTnLst>
                                    <p:set>
                                      <p:cBhvr>
                                        <p:cTn id="12" dur="1" fill="hold">
                                          <p:stCondLst>
                                            <p:cond delay="499"/>
                                          </p:stCondLst>
                                        </p:cTn>
                                        <p:tgtEl>
                                          <p:spTgt spid="10">
                                            <p:txEl>
                                              <p:pRg st="1" end="1"/>
                                            </p:txEl>
                                          </p:spTgt>
                                        </p:tgtEl>
                                        <p:attrNameLst>
                                          <p:attrName>style.visibility</p:attrName>
                                        </p:attrNameLst>
                                      </p:cBhvr>
                                      <p:to>
                                        <p:strVal val="visible"/>
                                      </p:to>
                                    </p:set>
                                  </p:childTnLst>
                                </p:cTn>
                              </p:par>
                            </p:childTnLst>
                          </p:cTn>
                        </p:par>
                        <p:par>
                          <p:cTn id="13" fill="hold">
                            <p:stCondLst>
                              <p:cond delay="1000"/>
                            </p:stCondLst>
                            <p:childTnLst>
                              <p:par>
                                <p:cTn id="14" presetID="18" presetClass="emph" presetSubtype="0" fill="hold" nodeType="afterEffect">
                                  <p:stCondLst>
                                    <p:cond delay="0"/>
                                  </p:stCondLst>
                                  <p:iterate type="lt">
                                    <p:tmPct val="4000"/>
                                  </p:iterate>
                                  <p:childTnLst>
                                    <p:set>
                                      <p:cBhvr override="childStyle">
                                        <p:cTn id="15" dur="500" fill="hold"/>
                                        <p:tgtEl>
                                          <p:spTgt spid="10">
                                            <p:txEl>
                                              <p:pRg st="0" end="0"/>
                                            </p:txEl>
                                          </p:spTgt>
                                        </p:tgtEl>
                                        <p:attrNameLst>
                                          <p:attrName>style.textDecorationUnderline</p:attrName>
                                        </p:attrNameLst>
                                      </p:cBhvr>
                                      <p:to>
                                        <p:strVal val="true"/>
                                      </p:to>
                                    </p:set>
                                  </p:childTnLst>
                                </p:cTn>
                              </p:par>
                            </p:childTnLst>
                          </p:cTn>
                        </p:par>
                        <p:par>
                          <p:cTn id="16" fill="hold">
                            <p:stCondLst>
                              <p:cond delay="1900"/>
                            </p:stCondLst>
                            <p:childTnLst>
                              <p:par>
                                <p:cTn id="17" presetID="18" presetClass="emph" presetSubtype="0" fill="hold" nodeType="afterEffect">
                                  <p:stCondLst>
                                    <p:cond delay="0"/>
                                  </p:stCondLst>
                                  <p:iterate type="lt">
                                    <p:tmPct val="4000"/>
                                  </p:iterate>
                                  <p:childTnLst>
                                    <p:set>
                                      <p:cBhvr override="childStyle">
                                        <p:cTn id="18" dur="500" fill="hold"/>
                                        <p:tgtEl>
                                          <p:spTgt spid="10">
                                            <p:txEl>
                                              <p:pRg st="1" end="1"/>
                                            </p:txEl>
                                          </p:spTgt>
                                        </p:tgtEl>
                                        <p:attrNameLst>
                                          <p:attrName>style.textDecorationUnderline</p:attrName>
                                        </p:attrNameLst>
                                      </p:cBhvr>
                                      <p:to>
                                        <p:strVal val="true"/>
                                      </p:to>
                                    </p:set>
                                  </p:childTnLst>
                                </p:cTn>
                              </p:par>
                            </p:childTnLst>
                          </p:cTn>
                        </p:par>
                        <p:par>
                          <p:cTn id="19" fill="hold">
                            <p:stCondLst>
                              <p:cond delay="3360"/>
                            </p:stCondLst>
                            <p:childTnLst>
                              <p:par>
                                <p:cTn id="20" presetID="1" presetClass="entr" presetSubtype="0" fill="hold" nodeType="afterEffect">
                                  <p:stCondLst>
                                    <p:cond delay="0"/>
                                  </p:stCondLst>
                                  <p:iterate type="lt">
                                    <p:tmAbs val="0"/>
                                  </p:iterate>
                                  <p:childTnLst>
                                    <p:set>
                                      <p:cBhvr>
                                        <p:cTn id="21" dur="1" fill="hold">
                                          <p:stCondLst>
                                            <p:cond delay="499"/>
                                          </p:stCondLst>
                                        </p:cTn>
                                        <p:tgtEl>
                                          <p:spTgt spid="10">
                                            <p:txEl>
                                              <p:pRg st="2" end="2"/>
                                            </p:txEl>
                                          </p:spTgt>
                                        </p:tgtEl>
                                        <p:attrNameLst>
                                          <p:attrName>style.visibility</p:attrName>
                                        </p:attrNameLst>
                                      </p:cBhvr>
                                      <p:to>
                                        <p:strVal val="visible"/>
                                      </p:to>
                                    </p:set>
                                  </p:childTnLst>
                                </p:cTn>
                              </p:par>
                            </p:childTnLst>
                          </p:cTn>
                        </p:par>
                        <p:par>
                          <p:cTn id="22" fill="hold">
                            <p:stCondLst>
                              <p:cond delay="3860"/>
                            </p:stCondLst>
                            <p:childTnLst>
                              <p:par>
                                <p:cTn id="23" presetID="18" presetClass="emph" presetSubtype="0" fill="hold" nodeType="afterEffect">
                                  <p:stCondLst>
                                    <p:cond delay="0"/>
                                  </p:stCondLst>
                                  <p:iterate type="lt">
                                    <p:tmPct val="4000"/>
                                  </p:iterate>
                                  <p:childTnLst>
                                    <p:set>
                                      <p:cBhvr override="childStyle">
                                        <p:cTn id="24" dur="500" fill="hold"/>
                                        <p:tgtEl>
                                          <p:spTgt spid="10">
                                            <p:txEl>
                                              <p:pRg st="2" end="2"/>
                                            </p:txEl>
                                          </p:spTgt>
                                        </p:tgtEl>
                                        <p:attrNameLst>
                                          <p:attrName>style.textDecorationUnderline</p:attrName>
                                        </p:attrNameLst>
                                      </p:cBhvr>
                                      <p:to>
                                        <p:strVal val="true"/>
                                      </p:to>
                                    </p:set>
                                  </p:childTnLst>
                                </p:cTn>
                              </p:par>
                            </p:childTnLst>
                          </p:cTn>
                        </p:par>
                        <p:par>
                          <p:cTn id="25" fill="hold">
                            <p:stCondLst>
                              <p:cond delay="5120"/>
                            </p:stCondLst>
                            <p:childTnLst>
                              <p:par>
                                <p:cTn id="26" presetID="1" presetClass="entr" presetSubtype="0" fill="hold" nodeType="afterEffect">
                                  <p:stCondLst>
                                    <p:cond delay="0"/>
                                  </p:stCondLst>
                                  <p:iterate type="lt">
                                    <p:tmAbs val="0"/>
                                  </p:iterate>
                                  <p:childTnLst>
                                    <p:set>
                                      <p:cBhvr>
                                        <p:cTn id="27" dur="1" fill="hold">
                                          <p:stCondLst>
                                            <p:cond delay="499"/>
                                          </p:stCondLst>
                                        </p:cTn>
                                        <p:tgtEl>
                                          <p:spTgt spid="10">
                                            <p:txEl>
                                              <p:pRg st="3" end="3"/>
                                            </p:txEl>
                                          </p:spTgt>
                                        </p:tgtEl>
                                        <p:attrNameLst>
                                          <p:attrName>style.visibility</p:attrName>
                                        </p:attrNameLst>
                                      </p:cBhvr>
                                      <p:to>
                                        <p:strVal val="visible"/>
                                      </p:to>
                                    </p:set>
                                  </p:childTnLst>
                                </p:cTn>
                              </p:par>
                            </p:childTnLst>
                          </p:cTn>
                        </p:par>
                        <p:par>
                          <p:cTn id="28" fill="hold">
                            <p:stCondLst>
                              <p:cond delay="5620"/>
                            </p:stCondLst>
                            <p:childTnLst>
                              <p:par>
                                <p:cTn id="29" presetID="18" presetClass="emph" presetSubtype="0" fill="hold" nodeType="afterEffect">
                                  <p:stCondLst>
                                    <p:cond delay="0"/>
                                  </p:stCondLst>
                                  <p:iterate type="lt">
                                    <p:tmPct val="4000"/>
                                  </p:iterate>
                                  <p:childTnLst>
                                    <p:set>
                                      <p:cBhvr override="childStyle">
                                        <p:cTn id="30" dur="500" fill="hold"/>
                                        <p:tgtEl>
                                          <p:spTgt spid="10">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07D3A63-F876-4DF3-A454-E5021CF83799}"/>
              </a:ext>
            </a:extLst>
          </p:cNvPr>
          <p:cNvSpPr>
            <a:spLocks noGrp="1"/>
          </p:cNvSpPr>
          <p:nvPr>
            <p:ph sz="quarter" idx="4"/>
          </p:nvPr>
        </p:nvSpPr>
        <p:spPr>
          <a:xfrm>
            <a:off x="6917421" y="3445933"/>
            <a:ext cx="4664979" cy="2843843"/>
          </a:xfrm>
        </p:spPr>
        <p:txBody>
          <a:bodyPr>
            <a:noAutofit/>
          </a:bodyPr>
          <a:lstStyle/>
          <a:p>
            <a:pPr>
              <a:lnSpc>
                <a:spcPts val="1800"/>
              </a:lnSpc>
              <a:spcBef>
                <a:spcPts val="0"/>
              </a:spcBef>
            </a:pPr>
            <a:r>
              <a:rPr lang="en-US" sz="1100" dirty="0"/>
              <a:t>The most important tourism, trade and service-  providing </a:t>
            </a:r>
            <a:r>
              <a:rPr lang="en-US" sz="1100" dirty="0" err="1"/>
              <a:t>centre</a:t>
            </a:r>
            <a:r>
              <a:rPr lang="en-US" sz="1100" dirty="0"/>
              <a:t> in the</a:t>
            </a:r>
          </a:p>
          <a:p>
            <a:pPr>
              <a:lnSpc>
                <a:spcPts val="1800"/>
              </a:lnSpc>
              <a:spcBef>
                <a:spcPts val="0"/>
              </a:spcBef>
            </a:pPr>
            <a:r>
              <a:rPr lang="en-US" sz="1100" dirty="0"/>
              <a:t>eastern Mediterranean  </a:t>
            </a:r>
          </a:p>
          <a:p>
            <a:pPr>
              <a:lnSpc>
                <a:spcPts val="1800"/>
              </a:lnSpc>
              <a:spcBef>
                <a:spcPts val="0"/>
              </a:spcBef>
            </a:pPr>
            <a:r>
              <a:rPr lang="en-US" sz="1100" dirty="0"/>
              <a:t>Cosmopolitan lifestyle with popular year-round festivals  340 days of sunshine</a:t>
            </a:r>
          </a:p>
          <a:p>
            <a:pPr>
              <a:lnSpc>
                <a:spcPts val="1800"/>
              </a:lnSpc>
              <a:spcBef>
                <a:spcPts val="0"/>
              </a:spcBef>
            </a:pPr>
            <a:r>
              <a:rPr lang="en-US" sz="1100" dirty="0"/>
              <a:t>Rich in culture and history English widely spoken</a:t>
            </a:r>
          </a:p>
          <a:p>
            <a:pPr>
              <a:lnSpc>
                <a:spcPts val="1800"/>
              </a:lnSpc>
              <a:spcBef>
                <a:spcPts val="0"/>
              </a:spcBef>
            </a:pPr>
            <a:r>
              <a:rPr lang="en-US" sz="1100" dirty="0"/>
              <a:t>Safe and friendly environment</a:t>
            </a:r>
          </a:p>
          <a:p>
            <a:pPr>
              <a:lnSpc>
                <a:spcPts val="1800"/>
              </a:lnSpc>
              <a:spcBef>
                <a:spcPts val="0"/>
              </a:spcBef>
            </a:pPr>
            <a:r>
              <a:rPr lang="en-US" sz="1100" dirty="0"/>
              <a:t>Five star hotels and resorts, vibrant nightlife, entertainment and outdoor excursions</a:t>
            </a:r>
          </a:p>
          <a:p>
            <a:pPr>
              <a:lnSpc>
                <a:spcPts val="1800"/>
              </a:lnSpc>
              <a:spcBef>
                <a:spcPts val="0"/>
              </a:spcBef>
            </a:pPr>
            <a:r>
              <a:rPr lang="en-US" sz="1100" dirty="0"/>
              <a:t>Wide range of shopping </a:t>
            </a:r>
            <a:r>
              <a:rPr lang="en-US" sz="1100" dirty="0" err="1"/>
              <a:t>centres</a:t>
            </a:r>
            <a:r>
              <a:rPr lang="en-US" sz="1100" dirty="0"/>
              <a:t> with international brands  </a:t>
            </a:r>
          </a:p>
          <a:p>
            <a:pPr>
              <a:lnSpc>
                <a:spcPts val="1800"/>
              </a:lnSpc>
              <a:spcBef>
                <a:spcPts val="0"/>
              </a:spcBef>
            </a:pPr>
            <a:r>
              <a:rPr lang="en-US" sz="1100" dirty="0"/>
              <a:t>Public and private educational institutions  </a:t>
            </a:r>
          </a:p>
          <a:p>
            <a:pPr>
              <a:lnSpc>
                <a:spcPts val="1800"/>
              </a:lnSpc>
              <a:spcBef>
                <a:spcPts val="0"/>
              </a:spcBef>
            </a:pPr>
            <a:r>
              <a:rPr lang="en-US" sz="1100" dirty="0"/>
              <a:t>Excellent healthcare facilities</a:t>
            </a:r>
          </a:p>
          <a:p>
            <a:pPr>
              <a:lnSpc>
                <a:spcPts val="1800"/>
              </a:lnSpc>
              <a:spcBef>
                <a:spcPts val="0"/>
              </a:spcBef>
            </a:pPr>
            <a:r>
              <a:rPr lang="en-US" sz="1100" dirty="0"/>
              <a:t>Short dive to </a:t>
            </a:r>
            <a:r>
              <a:rPr lang="en-US" sz="1100" dirty="0" err="1"/>
              <a:t>countrysides</a:t>
            </a:r>
            <a:r>
              <a:rPr lang="en-US" sz="1100" dirty="0"/>
              <a:t>, vineyards,  traditional villages and ski resorts</a:t>
            </a:r>
          </a:p>
          <a:p>
            <a:pPr>
              <a:lnSpc>
                <a:spcPts val="1800"/>
              </a:lnSpc>
              <a:spcBef>
                <a:spcPts val="0"/>
              </a:spcBef>
            </a:pPr>
            <a:endParaRPr lang="en-US" sz="1100" dirty="0"/>
          </a:p>
        </p:txBody>
      </p:sp>
      <p:sp>
        <p:nvSpPr>
          <p:cNvPr id="15" name="Text Placeholder 14">
            <a:extLst>
              <a:ext uri="{FF2B5EF4-FFF2-40B4-BE49-F238E27FC236}">
                <a16:creationId xmlns:a16="http://schemas.microsoft.com/office/drawing/2014/main" id="{24F61014-D894-4E70-9A60-AD95B51F038A}"/>
              </a:ext>
            </a:extLst>
          </p:cNvPr>
          <p:cNvSpPr>
            <a:spLocks noGrp="1"/>
          </p:cNvSpPr>
          <p:nvPr>
            <p:ph type="body" sz="quarter" idx="3"/>
          </p:nvPr>
        </p:nvSpPr>
        <p:spPr>
          <a:xfrm>
            <a:off x="9653463" y="365125"/>
            <a:ext cx="2032279" cy="823912"/>
          </a:xfrm>
        </p:spPr>
        <p:txBody>
          <a:bodyPr/>
          <a:lstStyle/>
          <a:p>
            <a:r>
              <a:rPr lang="en-US" sz="3000" dirty="0"/>
              <a:t>Limassol</a:t>
            </a:r>
          </a:p>
        </p:txBody>
      </p:sp>
      <p:sp>
        <p:nvSpPr>
          <p:cNvPr id="17" name="Content Placeholder 16">
            <a:extLst>
              <a:ext uri="{FF2B5EF4-FFF2-40B4-BE49-F238E27FC236}">
                <a16:creationId xmlns:a16="http://schemas.microsoft.com/office/drawing/2014/main" id="{329FD12D-A0C4-41B9-8EAE-A0C8BF23FEE7}"/>
              </a:ext>
            </a:extLst>
          </p:cNvPr>
          <p:cNvSpPr>
            <a:spLocks noGrp="1"/>
          </p:cNvSpPr>
          <p:nvPr>
            <p:ph sz="half" idx="2"/>
          </p:nvPr>
        </p:nvSpPr>
        <p:spPr>
          <a:xfrm>
            <a:off x="9576163" y="1189037"/>
            <a:ext cx="2099733" cy="649190"/>
          </a:xfrm>
        </p:spPr>
        <p:txBody>
          <a:bodyPr/>
          <a:lstStyle/>
          <a:p>
            <a:r>
              <a:rPr lang="en-US"/>
              <a:t>FOR ALL SEASONS</a:t>
            </a:r>
          </a:p>
          <a:p>
            <a:r>
              <a:rPr lang="en-US"/>
              <a:t>AND REAONS</a:t>
            </a:r>
          </a:p>
        </p:txBody>
      </p:sp>
      <p:pic>
        <p:nvPicPr>
          <p:cNvPr id="18" name="Picture 17">
            <a:extLst>
              <a:ext uri="{FF2B5EF4-FFF2-40B4-BE49-F238E27FC236}">
                <a16:creationId xmlns:a16="http://schemas.microsoft.com/office/drawing/2014/main" id="{CB964304-404E-449F-BD66-AE92EDA41257}"/>
              </a:ext>
            </a:extLst>
          </p:cNvPr>
          <p:cNvPicPr>
            <a:picLocks noChangeAspect="1"/>
          </p:cNvPicPr>
          <p:nvPr/>
        </p:nvPicPr>
        <p:blipFill>
          <a:blip r:embed="rId2"/>
          <a:stretch>
            <a:fillRect/>
          </a:stretch>
        </p:blipFill>
        <p:spPr>
          <a:xfrm>
            <a:off x="6304524" y="1809924"/>
            <a:ext cx="5029636" cy="2139881"/>
          </a:xfrm>
          <a:prstGeom prst="rect">
            <a:avLst/>
          </a:prstGeom>
        </p:spPr>
      </p:pic>
      <p:sp>
        <p:nvSpPr>
          <p:cNvPr id="3" name="Picture Placeholder 2">
            <a:extLst>
              <a:ext uri="{FF2B5EF4-FFF2-40B4-BE49-F238E27FC236}">
                <a16:creationId xmlns:a16="http://schemas.microsoft.com/office/drawing/2014/main" id="{303C3AA3-F929-45B2-81C1-ED13A842178A}"/>
              </a:ext>
            </a:extLst>
          </p:cNvPr>
          <p:cNvSpPr>
            <a:spLocks noGrp="1"/>
          </p:cNvSpPr>
          <p:nvPr>
            <p:ph type="pic" sz="quarter" idx="26"/>
          </p:nvPr>
        </p:nvSpPr>
        <p:spPr/>
      </p:sp>
      <p:sp>
        <p:nvSpPr>
          <p:cNvPr id="5" name="Picture Placeholder 4">
            <a:extLst>
              <a:ext uri="{FF2B5EF4-FFF2-40B4-BE49-F238E27FC236}">
                <a16:creationId xmlns:a16="http://schemas.microsoft.com/office/drawing/2014/main" id="{7E988901-C827-44C1-9E8F-5A1985E64810}"/>
              </a:ext>
            </a:extLst>
          </p:cNvPr>
          <p:cNvSpPr>
            <a:spLocks noGrp="1"/>
          </p:cNvSpPr>
          <p:nvPr>
            <p:ph type="pic" sz="quarter" idx="27"/>
          </p:nvPr>
        </p:nvSpPr>
        <p:spPr/>
      </p:sp>
      <p:sp>
        <p:nvSpPr>
          <p:cNvPr id="8" name="Picture Placeholder 7">
            <a:extLst>
              <a:ext uri="{FF2B5EF4-FFF2-40B4-BE49-F238E27FC236}">
                <a16:creationId xmlns:a16="http://schemas.microsoft.com/office/drawing/2014/main" id="{F2E1BF13-B64F-4B8A-9024-1106EE171921}"/>
              </a:ext>
            </a:extLst>
          </p:cNvPr>
          <p:cNvSpPr>
            <a:spLocks noGrp="1"/>
          </p:cNvSpPr>
          <p:nvPr>
            <p:ph type="pic" sz="quarter" idx="28"/>
          </p:nvPr>
        </p:nvSpPr>
        <p:spPr/>
      </p:sp>
      <p:sp>
        <p:nvSpPr>
          <p:cNvPr id="10" name="Picture Placeholder 9">
            <a:extLst>
              <a:ext uri="{FF2B5EF4-FFF2-40B4-BE49-F238E27FC236}">
                <a16:creationId xmlns:a16="http://schemas.microsoft.com/office/drawing/2014/main" id="{504706FB-D561-41BF-9204-F90B1D66C0C4}"/>
              </a:ext>
            </a:extLst>
          </p:cNvPr>
          <p:cNvSpPr>
            <a:spLocks noGrp="1"/>
          </p:cNvSpPr>
          <p:nvPr>
            <p:ph type="pic" sz="quarter" idx="29"/>
          </p:nvPr>
        </p:nvSpPr>
        <p:spPr/>
      </p:sp>
      <p:sp>
        <p:nvSpPr>
          <p:cNvPr id="12" name="Picture Placeholder 11">
            <a:extLst>
              <a:ext uri="{FF2B5EF4-FFF2-40B4-BE49-F238E27FC236}">
                <a16:creationId xmlns:a16="http://schemas.microsoft.com/office/drawing/2014/main" id="{790786B9-3769-43EA-AE90-3A98F59B96E1}"/>
              </a:ext>
            </a:extLst>
          </p:cNvPr>
          <p:cNvSpPr>
            <a:spLocks noGrp="1"/>
          </p:cNvSpPr>
          <p:nvPr>
            <p:ph type="pic" sz="quarter" idx="30"/>
          </p:nvPr>
        </p:nvSpPr>
        <p:spPr/>
      </p:sp>
      <p:sp>
        <p:nvSpPr>
          <p:cNvPr id="14" name="Picture Placeholder 13">
            <a:extLst>
              <a:ext uri="{FF2B5EF4-FFF2-40B4-BE49-F238E27FC236}">
                <a16:creationId xmlns:a16="http://schemas.microsoft.com/office/drawing/2014/main" id="{89C00D46-1552-4FDC-89D8-77BE73611CE6}"/>
              </a:ext>
            </a:extLst>
          </p:cNvPr>
          <p:cNvSpPr>
            <a:spLocks noGrp="1"/>
          </p:cNvSpPr>
          <p:nvPr>
            <p:ph type="pic" sz="quarter" idx="31"/>
          </p:nvPr>
        </p:nvSpPr>
        <p:spPr/>
      </p:sp>
      <p:pic>
        <p:nvPicPr>
          <p:cNvPr id="24" name="Picture Placeholder 20">
            <a:extLst>
              <a:ext uri="{FF2B5EF4-FFF2-40B4-BE49-F238E27FC236}">
                <a16:creationId xmlns:a16="http://schemas.microsoft.com/office/drawing/2014/main" id="{40625DA1-E5D3-4398-A44F-6A2ABC1BF2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98" r="46566"/>
          <a:stretch/>
        </p:blipFill>
        <p:spPr>
          <a:xfrm>
            <a:off x="1271" y="0"/>
            <a:ext cx="2099733" cy="3445933"/>
          </a:xfrm>
          <a:prstGeom prst="rect">
            <a:avLst/>
          </a:prstGeom>
          <a:solidFill>
            <a:schemeClr val="bg1"/>
          </a:solidFill>
          <a:ln w="12700">
            <a:solidFill>
              <a:schemeClr val="bg1"/>
            </a:solidFill>
          </a:ln>
        </p:spPr>
      </p:pic>
      <p:pic>
        <p:nvPicPr>
          <p:cNvPr id="26" name="Picture Placeholder 22">
            <a:extLst>
              <a:ext uri="{FF2B5EF4-FFF2-40B4-BE49-F238E27FC236}">
                <a16:creationId xmlns:a16="http://schemas.microsoft.com/office/drawing/2014/main" id="{4779BC7E-994F-47B7-A4BA-448C123909F6}"/>
              </a:ext>
            </a:extLst>
          </p:cNvPr>
          <p:cNvPicPr>
            <a:picLocks noChangeAspect="1"/>
          </p:cNvPicPr>
          <p:nvPr/>
        </p:nvPicPr>
        <p:blipFill>
          <a:blip r:embed="rId4" cstate="print">
            <a:extLst>
              <a:ext uri="{28A0092B-C50C-407E-A947-70E740481C1C}">
                <a14:useLocalDpi xmlns:a14="http://schemas.microsoft.com/office/drawing/2010/main" val="0"/>
              </a:ext>
            </a:extLst>
          </a:blip>
          <a:srcRect l="34784" r="34784"/>
          <a:stretch/>
        </p:blipFill>
        <p:spPr>
          <a:xfrm>
            <a:off x="2109470" y="0"/>
            <a:ext cx="2099733" cy="3445933"/>
          </a:xfrm>
          <a:prstGeom prst="rect">
            <a:avLst/>
          </a:prstGeom>
          <a:solidFill>
            <a:schemeClr val="bg1"/>
          </a:solidFill>
          <a:ln w="12700">
            <a:solidFill>
              <a:schemeClr val="bg1"/>
            </a:solidFill>
          </a:ln>
        </p:spPr>
      </p:pic>
      <p:pic>
        <p:nvPicPr>
          <p:cNvPr id="28" name="Picture Placeholder 24">
            <a:extLst>
              <a:ext uri="{FF2B5EF4-FFF2-40B4-BE49-F238E27FC236}">
                <a16:creationId xmlns:a16="http://schemas.microsoft.com/office/drawing/2014/main" id="{1FEB2214-6D99-4E6F-A3CB-CCEB63CC53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37" r="45927"/>
          <a:stretch/>
        </p:blipFill>
        <p:spPr>
          <a:xfrm>
            <a:off x="4213437" y="0"/>
            <a:ext cx="2099733" cy="3445933"/>
          </a:xfrm>
          <a:prstGeom prst="rect">
            <a:avLst/>
          </a:prstGeom>
          <a:solidFill>
            <a:schemeClr val="bg1"/>
          </a:solidFill>
          <a:ln w="12700">
            <a:solidFill>
              <a:schemeClr val="bg1"/>
            </a:solidFill>
          </a:ln>
        </p:spPr>
      </p:pic>
      <p:pic>
        <p:nvPicPr>
          <p:cNvPr id="30" name="Picture Placeholder 26">
            <a:extLst>
              <a:ext uri="{FF2B5EF4-FFF2-40B4-BE49-F238E27FC236}">
                <a16:creationId xmlns:a16="http://schemas.microsoft.com/office/drawing/2014/main" id="{3BE9CBE1-161B-4810-AA0F-15A43C48358E}"/>
              </a:ext>
            </a:extLst>
          </p:cNvPr>
          <p:cNvPicPr>
            <a:picLocks noChangeAspect="1"/>
          </p:cNvPicPr>
          <p:nvPr/>
        </p:nvPicPr>
        <p:blipFill>
          <a:blip r:embed="rId6" cstate="print">
            <a:extLst>
              <a:ext uri="{28A0092B-C50C-407E-A947-70E740481C1C}">
                <a14:useLocalDpi xmlns:a14="http://schemas.microsoft.com/office/drawing/2010/main" val="0"/>
              </a:ext>
            </a:extLst>
          </a:blip>
          <a:srcRect l="27058" r="27058"/>
          <a:stretch/>
        </p:blipFill>
        <p:spPr>
          <a:xfrm>
            <a:off x="1271" y="3445933"/>
            <a:ext cx="2099733" cy="3429000"/>
          </a:xfrm>
          <a:prstGeom prst="rect">
            <a:avLst/>
          </a:prstGeom>
          <a:solidFill>
            <a:schemeClr val="bg1"/>
          </a:solidFill>
          <a:ln w="12700">
            <a:solidFill>
              <a:schemeClr val="bg1"/>
            </a:solidFill>
          </a:ln>
        </p:spPr>
      </p:pic>
      <p:pic>
        <p:nvPicPr>
          <p:cNvPr id="32" name="Picture Placeholder 28">
            <a:extLst>
              <a:ext uri="{FF2B5EF4-FFF2-40B4-BE49-F238E27FC236}">
                <a16:creationId xmlns:a16="http://schemas.microsoft.com/office/drawing/2014/main" id="{95DD0EA5-037E-4312-89B9-EAB239059E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96" r="44492"/>
          <a:stretch/>
        </p:blipFill>
        <p:spPr>
          <a:xfrm>
            <a:off x="2109470" y="3445933"/>
            <a:ext cx="2099733" cy="3429000"/>
          </a:xfrm>
          <a:prstGeom prst="rect">
            <a:avLst/>
          </a:prstGeom>
          <a:solidFill>
            <a:schemeClr val="bg1"/>
          </a:solidFill>
          <a:ln w="12700">
            <a:solidFill>
              <a:schemeClr val="bg1"/>
            </a:solidFill>
          </a:ln>
        </p:spPr>
      </p:pic>
      <p:pic>
        <p:nvPicPr>
          <p:cNvPr id="33" name="Picture Placeholder 30" descr="A picture containing outdoor&#10;&#10;Description automatically generated">
            <a:extLst>
              <a:ext uri="{FF2B5EF4-FFF2-40B4-BE49-F238E27FC236}">
                <a16:creationId xmlns:a16="http://schemas.microsoft.com/office/drawing/2014/main" id="{7F12140F-C197-4B2A-82C4-AFEA753B6979}"/>
              </a:ext>
            </a:extLst>
          </p:cNvPr>
          <p:cNvPicPr>
            <a:picLocks noChangeAspect="1"/>
          </p:cNvPicPr>
          <p:nvPr/>
        </p:nvPicPr>
        <p:blipFill>
          <a:blip r:embed="rId8" cstate="print">
            <a:extLst>
              <a:ext uri="{28A0092B-C50C-407E-A947-70E740481C1C}">
                <a14:useLocalDpi xmlns:a14="http://schemas.microsoft.com/office/drawing/2010/main" val="0"/>
              </a:ext>
            </a:extLst>
          </a:blip>
          <a:srcRect l="13400" r="13400"/>
          <a:stretch>
            <a:fillRect/>
          </a:stretch>
        </p:blipFill>
        <p:spPr>
          <a:xfrm>
            <a:off x="4213437" y="3445933"/>
            <a:ext cx="2099733" cy="3429000"/>
          </a:xfrm>
          <a:prstGeom prst="rect">
            <a:avLst/>
          </a:prstGeom>
          <a:solidFill>
            <a:schemeClr val="bg1"/>
          </a:solidFill>
          <a:ln w="12700">
            <a:solidFill>
              <a:schemeClr val="bg1"/>
            </a:solidFill>
          </a:ln>
        </p:spPr>
      </p:pic>
      <p:sp>
        <p:nvSpPr>
          <p:cNvPr id="4" name="Rectangle 3">
            <a:hlinkClick r:id="rId9" action="ppaction://hlinksldjump"/>
            <a:extLst>
              <a:ext uri="{FF2B5EF4-FFF2-40B4-BE49-F238E27FC236}">
                <a16:creationId xmlns:a16="http://schemas.microsoft.com/office/drawing/2014/main" id="{F6B7415C-C466-4295-89D6-189C4BA4D117}"/>
              </a:ext>
            </a:extLst>
          </p:cNvPr>
          <p:cNvSpPr/>
          <p:nvPr/>
        </p:nvSpPr>
        <p:spPr>
          <a:xfrm>
            <a:off x="-4923" y="0"/>
            <a:ext cx="121956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6650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a:xfrm>
            <a:off x="2824959" y="3056326"/>
            <a:ext cx="6542083" cy="1293927"/>
          </a:xfrm>
        </p:spPr>
        <p:txBody>
          <a:bodyPr/>
          <a:lstStyle/>
          <a:p>
            <a:pPr algn="ctr"/>
            <a:r>
              <a:rPr lang="en-US" sz="15000">
                <a:solidFill>
                  <a:srgbClr val="E5EAEC"/>
                </a:solidFill>
              </a:rPr>
              <a:t>Collaborators</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3766703" y="2379133"/>
            <a:ext cx="4658595" cy="649190"/>
          </a:xfrm>
        </p:spPr>
        <p:txBody>
          <a:bodyPr>
            <a:noAutofit/>
          </a:bodyPr>
          <a:lstStyle/>
          <a:p>
            <a:pPr marL="15240" algn="ctr">
              <a:lnSpc>
                <a:spcPct val="100000"/>
              </a:lnSpc>
              <a:spcBef>
                <a:spcPts val="130"/>
              </a:spcBef>
            </a:pPr>
            <a:r>
              <a:rPr lang="en-US" sz="1800" spc="40">
                <a:solidFill>
                  <a:srgbClr val="798D9D"/>
                </a:solidFill>
                <a:latin typeface="Cormorant Garamond Light"/>
                <a:cs typeface="PF Encore Sans Pro Light"/>
              </a:rPr>
              <a:t>GOLF INTEGRATED</a:t>
            </a:r>
          </a:p>
          <a:p>
            <a:pPr marL="15240" algn="ctr">
              <a:lnSpc>
                <a:spcPct val="100000"/>
              </a:lnSpc>
              <a:spcBef>
                <a:spcPts val="130"/>
              </a:spcBef>
            </a:pPr>
            <a:r>
              <a:rPr lang="en-US" sz="1800" spc="40">
                <a:solidFill>
                  <a:srgbClr val="798D9D"/>
                </a:solidFill>
                <a:latin typeface="Cormorant Garamond Light"/>
                <a:cs typeface="PF Encore Sans Pro Light"/>
              </a:rPr>
              <a:t>RESIDENTIAL LUXURY RESORT</a:t>
            </a:r>
          </a:p>
          <a:p>
            <a:pPr marL="15240" algn="ctr">
              <a:lnSpc>
                <a:spcPct val="100000"/>
              </a:lnSpc>
              <a:spcBef>
                <a:spcPts val="130"/>
              </a:spcBef>
            </a:pPr>
            <a:r>
              <a:rPr lang="en-US" sz="1800" spc="40">
                <a:solidFill>
                  <a:srgbClr val="798D9D"/>
                </a:solidFill>
                <a:latin typeface="Cormorant Garamond Light"/>
                <a:cs typeface="PF Encore Sans Pro Light"/>
              </a:rPr>
              <a:t>WITH HOTEL &amp; SPA</a:t>
            </a:r>
          </a:p>
        </p:txBody>
      </p:sp>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8817271" y="-1873674"/>
            <a:ext cx="2542906" cy="823912"/>
          </a:xfrm>
        </p:spPr>
        <p:txBody>
          <a:bodyPr/>
          <a:lstStyle/>
          <a:p>
            <a:r>
              <a:rPr lang="en-US"/>
              <a:t>EAGLE PINE</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16136" y="7778547"/>
            <a:ext cx="4518025" cy="2258686"/>
          </a:xfrm>
        </p:spPr>
        <p:txBody>
          <a:bodyPr/>
          <a:lstStyle/>
          <a:p>
            <a:r>
              <a:rPr lang="en-US"/>
              <a:t>The EAGLE PINE GOLF RESORT embodies a flawless fusion of leisure and world-class golfing.  Designed by a dynamic team, the resort is aimed at offering a true feeling of mystery, excitement, and remoteness from everyday life.</a:t>
            </a:r>
          </a:p>
        </p:txBody>
      </p:sp>
      <p:pic>
        <p:nvPicPr>
          <p:cNvPr id="17" name="Picture Placeholder 14" descr="A picture containing sky, grass, outdoor, nature&#10;&#10;Description automatically generated">
            <a:extLst>
              <a:ext uri="{FF2B5EF4-FFF2-40B4-BE49-F238E27FC236}">
                <a16:creationId xmlns:a16="http://schemas.microsoft.com/office/drawing/2014/main" id="{FB75506C-1FE6-4712-8030-5D87307C7F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257" t="30863" r="2394"/>
          <a:stretch/>
        </p:blipFill>
        <p:spPr>
          <a:xfrm>
            <a:off x="-6100763" y="-34926"/>
            <a:ext cx="6100763" cy="3446463"/>
          </a:xfrm>
          <a:prstGeom prst="rect">
            <a:avLst/>
          </a:prstGeom>
          <a:ln w="15875">
            <a:solidFill>
              <a:schemeClr val="bg1"/>
            </a:solidFill>
          </a:ln>
        </p:spPr>
      </p:pic>
      <p:pic>
        <p:nvPicPr>
          <p:cNvPr id="18" name="Picture Placeholder 16" descr="A picture containing grass, sky, outdoor, nature&#10;&#10;Description automatically generated">
            <a:extLst>
              <a:ext uri="{FF2B5EF4-FFF2-40B4-BE49-F238E27FC236}">
                <a16:creationId xmlns:a16="http://schemas.microsoft.com/office/drawing/2014/main" id="{5AC743F1-479D-429B-8FA7-FC2D397247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72" t="38210" r="16731" b="-183"/>
          <a:stretch/>
        </p:blipFill>
        <p:spPr>
          <a:xfrm>
            <a:off x="223837" y="6865285"/>
            <a:ext cx="6100763" cy="3429000"/>
          </a:xfrm>
          <a:prstGeom prst="rect">
            <a:avLst/>
          </a:prstGeom>
          <a:ln w="15875">
            <a:solidFill>
              <a:schemeClr val="bg1"/>
            </a:solidFill>
          </a:ln>
        </p:spPr>
      </p:pic>
    </p:spTree>
    <p:extLst>
      <p:ext uri="{BB962C8B-B14F-4D97-AF65-F5344CB8AC3E}">
        <p14:creationId xmlns:p14="http://schemas.microsoft.com/office/powerpoint/2010/main" val="337483932"/>
      </p:ext>
    </p:extLst>
  </p:cSld>
  <p:clrMapOvr>
    <a:masterClrMapping/>
  </p:clrMapOvr>
  <mc:AlternateContent xmlns:mc="http://schemas.openxmlformats.org/markup-compatibility/2006">
    <mc:Choice xmlns:p159="http://schemas.microsoft.com/office/powerpoint/2015/09/main" Requires="p159">
      <p:transition spd="slow" advClick="0" advTm="1000">
        <p159:morph option="byObject"/>
      </p:transition>
    </mc:Choice>
    <mc:Fallback>
      <p:transition spd="slow" advClick="0"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8B6AA2-17FF-49ED-8D0F-34B9FB830444}"/>
              </a:ext>
            </a:extLst>
          </p:cNvPr>
          <p:cNvSpPr>
            <a:spLocks noGrp="1"/>
          </p:cNvSpPr>
          <p:nvPr>
            <p:ph type="title"/>
          </p:nvPr>
        </p:nvSpPr>
        <p:spPr/>
        <p:txBody>
          <a:bodyPr/>
          <a:lstStyle/>
          <a:p>
            <a:r>
              <a:rPr lang="en-US"/>
              <a:t>Collaborators</a:t>
            </a:r>
          </a:p>
        </p:txBody>
      </p:sp>
      <p:sp>
        <p:nvSpPr>
          <p:cNvPr id="5" name="Content Placeholder 4">
            <a:extLst>
              <a:ext uri="{FF2B5EF4-FFF2-40B4-BE49-F238E27FC236}">
                <a16:creationId xmlns:a16="http://schemas.microsoft.com/office/drawing/2014/main" id="{674B2009-61F3-4103-9C21-D6B81A60891B}"/>
              </a:ext>
            </a:extLst>
          </p:cNvPr>
          <p:cNvSpPr>
            <a:spLocks noGrp="1"/>
          </p:cNvSpPr>
          <p:nvPr>
            <p:ph sz="half" idx="2"/>
          </p:nvPr>
        </p:nvSpPr>
        <p:spPr>
          <a:xfrm>
            <a:off x="8505819" y="1189037"/>
            <a:ext cx="3133136" cy="649190"/>
          </a:xfrm>
        </p:spPr>
        <p:txBody>
          <a:bodyPr>
            <a:noAutofit/>
          </a:bodyPr>
          <a:lstStyle/>
          <a:p>
            <a:r>
              <a:rPr lang="en-US"/>
              <a:t>AN INTERNATIONAL ASSEMBLY OF ESTEEMED ARCHITECTS AND CONSULTANTS HAVE COOPERATED IN CARRYING OUT THE PROJECT.</a:t>
            </a:r>
          </a:p>
        </p:txBody>
      </p:sp>
      <p:sp>
        <p:nvSpPr>
          <p:cNvPr id="6" name="Text Placeholder 5">
            <a:extLst>
              <a:ext uri="{FF2B5EF4-FFF2-40B4-BE49-F238E27FC236}">
                <a16:creationId xmlns:a16="http://schemas.microsoft.com/office/drawing/2014/main" id="{3DC1A967-350C-4417-9060-8F14E9024715}"/>
              </a:ext>
            </a:extLst>
          </p:cNvPr>
          <p:cNvSpPr>
            <a:spLocks noGrp="1"/>
          </p:cNvSpPr>
          <p:nvPr>
            <p:ph type="body" sz="quarter" idx="3"/>
          </p:nvPr>
        </p:nvSpPr>
        <p:spPr>
          <a:xfrm>
            <a:off x="9616521" y="365125"/>
            <a:ext cx="2032279" cy="823912"/>
          </a:xfrm>
        </p:spPr>
        <p:txBody>
          <a:bodyPr/>
          <a:lstStyle/>
          <a:p>
            <a:r>
              <a:rPr lang="en-US" dirty="0"/>
              <a:t>The Team</a:t>
            </a:r>
          </a:p>
        </p:txBody>
      </p:sp>
      <p:sp>
        <p:nvSpPr>
          <p:cNvPr id="7" name="Content Placeholder 6">
            <a:extLst>
              <a:ext uri="{FF2B5EF4-FFF2-40B4-BE49-F238E27FC236}">
                <a16:creationId xmlns:a16="http://schemas.microsoft.com/office/drawing/2014/main" id="{46B7CC2E-F3AD-4E73-8043-3950D75F2F1E}"/>
              </a:ext>
            </a:extLst>
          </p:cNvPr>
          <p:cNvSpPr>
            <a:spLocks noGrp="1"/>
          </p:cNvSpPr>
          <p:nvPr>
            <p:ph sz="quarter" idx="4"/>
          </p:nvPr>
        </p:nvSpPr>
        <p:spPr/>
        <p:txBody>
          <a:bodyPr/>
          <a:lstStyle/>
          <a:p>
            <a:r>
              <a:rPr lang="en-US"/>
              <a:t>The EAGLE PINE GOLF RESORT is designed to become a </a:t>
            </a:r>
            <a:r>
              <a:rPr lang="en-US" err="1"/>
              <a:t>centre</a:t>
            </a:r>
            <a:r>
              <a:rPr lang="en-US"/>
              <a:t> piece for golfing excellence.  Our vision is to create an architecturally striking resort, incorporating golf, boutique hotel and spa, retail and opulent residences – to build a diverse and vibrant community in one of Limassol’s sought-after locations in collaboration with an esteemed group of renowned consultants and designers.</a:t>
            </a:r>
          </a:p>
          <a:p>
            <a:endParaRPr lang="en-US"/>
          </a:p>
        </p:txBody>
      </p:sp>
      <p:pic>
        <p:nvPicPr>
          <p:cNvPr id="15" name="Picture Placeholder 14" descr="A picture containing sky, grass, outdoor, nature&#10;&#10;Description automatically generated">
            <a:extLst>
              <a:ext uri="{FF2B5EF4-FFF2-40B4-BE49-F238E27FC236}">
                <a16:creationId xmlns:a16="http://schemas.microsoft.com/office/drawing/2014/main" id="{95680B65-CAA5-49A0-BA60-E444AA1E8CB4}"/>
              </a:ext>
            </a:extLst>
          </p:cNvPr>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l="3463" r="3463"/>
          <a:stretch>
            <a:fillRect/>
          </a:stretch>
        </p:blipFill>
        <p:spPr>
          <a:xfrm>
            <a:off x="-4763" y="0"/>
            <a:ext cx="6329363" cy="3446463"/>
          </a:xfrm>
        </p:spPr>
      </p:pic>
      <p:pic>
        <p:nvPicPr>
          <p:cNvPr id="17" name="Picture Placeholder 16" descr="A picture containing grass, sky, outdoor, nature&#10;&#10;Description automatically generated">
            <a:extLst>
              <a:ext uri="{FF2B5EF4-FFF2-40B4-BE49-F238E27FC236}">
                <a16:creationId xmlns:a16="http://schemas.microsoft.com/office/drawing/2014/main" id="{89ECA994-A2C2-49B3-A2FA-9E88FCDA3C1B}"/>
              </a:ext>
            </a:extLst>
          </p:cNvPr>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l="3208" r="3208"/>
          <a:stretch>
            <a:fillRect/>
          </a:stretch>
        </p:blipFill>
        <p:spPr>
          <a:xfrm>
            <a:off x="-4763" y="3446463"/>
            <a:ext cx="6329363" cy="3429000"/>
          </a:xfrm>
        </p:spPr>
      </p:pic>
      <p:pic>
        <p:nvPicPr>
          <p:cNvPr id="12" name="Picture 11" descr="Logo, company name&#10;&#10;Description automatically generated">
            <a:extLst>
              <a:ext uri="{FF2B5EF4-FFF2-40B4-BE49-F238E27FC236}">
                <a16:creationId xmlns:a16="http://schemas.microsoft.com/office/drawing/2014/main" id="{2CFBBE31-2BFE-4922-A377-FD47BAA24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612" y="5612780"/>
            <a:ext cx="824568" cy="824568"/>
          </a:xfrm>
          <a:prstGeom prst="rect">
            <a:avLst/>
          </a:prstGeom>
        </p:spPr>
      </p:pic>
      <p:pic>
        <p:nvPicPr>
          <p:cNvPr id="18" name="Picture 17" descr="Text, letter&#10;&#10;Description automatically generated">
            <a:extLst>
              <a:ext uri="{FF2B5EF4-FFF2-40B4-BE49-F238E27FC236}">
                <a16:creationId xmlns:a16="http://schemas.microsoft.com/office/drawing/2014/main" id="{55A0EE0B-0052-45EB-A82D-3311279C28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7341" y="5612780"/>
            <a:ext cx="746760" cy="746760"/>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C44436A5-C92D-4DCA-BD2E-D179D56464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7156" y="5615632"/>
            <a:ext cx="746760" cy="746760"/>
          </a:xfrm>
          <a:prstGeom prst="rect">
            <a:avLst/>
          </a:prstGeom>
        </p:spPr>
      </p:pic>
      <p:pic>
        <p:nvPicPr>
          <p:cNvPr id="24" name="Picture 23" descr="Logo, company name&#10;&#10;Description automatically generated">
            <a:extLst>
              <a:ext uri="{FF2B5EF4-FFF2-40B4-BE49-F238E27FC236}">
                <a16:creationId xmlns:a16="http://schemas.microsoft.com/office/drawing/2014/main" id="{A6B1CE8E-7F80-478E-90AC-5E57CF7571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4822" y="5612780"/>
            <a:ext cx="743712" cy="746760"/>
          </a:xfrm>
          <a:prstGeom prst="rect">
            <a:avLst/>
          </a:prstGeom>
        </p:spPr>
      </p:pic>
      <p:pic>
        <p:nvPicPr>
          <p:cNvPr id="26" name="Picture 25" descr="A picture containing text, tableware, plate, dishware&#10;&#10;Description automatically generated">
            <a:extLst>
              <a:ext uri="{FF2B5EF4-FFF2-40B4-BE49-F238E27FC236}">
                <a16:creationId xmlns:a16="http://schemas.microsoft.com/office/drawing/2014/main" id="{0D6FFCA8-C528-4AAD-8677-33E530264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1786" y="5876925"/>
            <a:ext cx="582785" cy="226034"/>
          </a:xfrm>
          <a:prstGeom prst="rect">
            <a:avLst/>
          </a:prstGeom>
        </p:spPr>
      </p:pic>
    </p:spTree>
    <p:extLst>
      <p:ext uri="{BB962C8B-B14F-4D97-AF65-F5344CB8AC3E}">
        <p14:creationId xmlns:p14="http://schemas.microsoft.com/office/powerpoint/2010/main" val="1753000255"/>
      </p:ext>
    </p:extLst>
  </p:cSld>
  <p:clrMapOvr>
    <a:masterClrMapping/>
  </p:clrMapOvr>
  <mc:AlternateContent xmlns:mc="http://schemas.openxmlformats.org/markup-compatibility/2006">
    <mc:Choice xmlns:p159="http://schemas.microsoft.com/office/powerpoint/2015/09/main" Requires="p159">
      <p:transition spd="slow" advClick="0" advTm="1000">
        <p159:morph option="byObject"/>
      </p:transition>
    </mc:Choice>
    <mc:Fallback>
      <p:transition spd="slow" advClick="0"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15" descr="Logo, company name&#10;&#10;Description automatically generated">
            <a:hlinkClick r:id="rId2" action="ppaction://hlinksldjump"/>
            <a:extLst>
              <a:ext uri="{FF2B5EF4-FFF2-40B4-BE49-F238E27FC236}">
                <a16:creationId xmlns:a16="http://schemas.microsoft.com/office/drawing/2014/main" id="{02464537-6CBA-4E41-AD8A-2E307E7F8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184" y="1032660"/>
            <a:ext cx="4011631" cy="4011631"/>
          </a:xfrm>
          <a:prstGeom prst="rect">
            <a:avLst/>
          </a:prstGeom>
        </p:spPr>
      </p:pic>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4562770" y="4007644"/>
            <a:ext cx="3066460" cy="823912"/>
          </a:xfrm>
        </p:spPr>
        <p:txBody>
          <a:bodyPr/>
          <a:lstStyle/>
          <a:p>
            <a:pPr algn="ctr"/>
            <a:r>
              <a:rPr lang="en-US" dirty="0"/>
              <a:t>The Developer</a:t>
            </a:r>
          </a:p>
        </p:txBody>
      </p:sp>
    </p:spTree>
    <p:extLst>
      <p:ext uri="{BB962C8B-B14F-4D97-AF65-F5344CB8AC3E}">
        <p14:creationId xmlns:p14="http://schemas.microsoft.com/office/powerpoint/2010/main" val="2657448259"/>
      </p:ext>
    </p:extLst>
  </p:cSld>
  <p:clrMapOvr>
    <a:masterClrMapping/>
  </p:clrMapOvr>
  <mc:AlternateContent xmlns:mc="http://schemas.openxmlformats.org/markup-compatibility/2006">
    <mc:Choice xmlns:p159="http://schemas.microsoft.com/office/powerpoint/2015/09/main" Requires="p159">
      <p:transition spd="med" advClick="0" advTm="0">
        <p159:morph option="byObject"/>
      </p:transition>
    </mc:Choice>
    <mc:Fallback>
      <p:transition spd="med" advClick="0"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15" descr="Logo, company name&#10;&#10;Description automatically generated">
            <a:hlinkClick r:id="rId2" action="ppaction://hlinksldjump"/>
            <a:extLst>
              <a:ext uri="{FF2B5EF4-FFF2-40B4-BE49-F238E27FC236}">
                <a16:creationId xmlns:a16="http://schemas.microsoft.com/office/drawing/2014/main" id="{DC289B0A-7C65-4DCB-9EDE-622863B94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128" y="725433"/>
            <a:ext cx="1587190" cy="1587190"/>
          </a:xfrm>
          <a:prstGeom prst="rect">
            <a:avLst/>
          </a:prstGeom>
        </p:spPr>
      </p:pic>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56492" y="2299657"/>
            <a:ext cx="10456985" cy="792490"/>
          </a:xfrm>
        </p:spPr>
        <p:txBody>
          <a:bodyPr>
            <a:noAutofit/>
          </a:bodyPr>
          <a:lstStyle/>
          <a:p>
            <a:pPr marL="0" indent="0" algn="ctr">
              <a:lnSpc>
                <a:spcPts val="1700"/>
              </a:lnSpc>
              <a:buNone/>
            </a:pPr>
            <a:r>
              <a:rPr lang="en-US" sz="1200" dirty="0">
                <a:latin typeface="PetitaMedium" panose="02000604060000020003" pitchFamily="2" charset="0"/>
              </a:rPr>
              <a:t>Aristo developers is undoubtedly </a:t>
            </a:r>
            <a:r>
              <a:rPr lang="en-US" sz="1200" b="1" dirty="0">
                <a:latin typeface="PetitaMedium" panose="02000604060000020003" pitchFamily="2" charset="0"/>
              </a:rPr>
              <a:t>Cyprus’ pioneer Golf developer. </a:t>
            </a:r>
            <a:r>
              <a:rPr lang="en-US" sz="1200" dirty="0">
                <a:latin typeface="PetitaMedium" panose="02000604060000020003" pitchFamily="2" charset="0"/>
              </a:rPr>
              <a:t>As the first company to establish two, Internationally-Renowned golf courses on the island, Aristo Developers continues to design signature golf resorts, boasting unparalleled luxury, destined to become timeless classics.</a:t>
            </a:r>
            <a:endParaRPr lang="en-US" sz="1200" dirty="0">
              <a:solidFill>
                <a:srgbClr val="0E364E"/>
              </a:solidFill>
              <a:latin typeface="PetitaMedium" panose="02000604060000020003" pitchFamily="2" charset="0"/>
            </a:endParaRPr>
          </a:p>
        </p:txBody>
      </p:sp>
      <p:sp>
        <p:nvSpPr>
          <p:cNvPr id="11" name="object 6">
            <a:extLst>
              <a:ext uri="{FF2B5EF4-FFF2-40B4-BE49-F238E27FC236}">
                <a16:creationId xmlns:a16="http://schemas.microsoft.com/office/drawing/2014/main" id="{6B9EB515-BB47-4498-84AA-1D3CE4E81D6A}"/>
              </a:ext>
            </a:extLst>
          </p:cNvPr>
          <p:cNvSpPr txBox="1"/>
          <p:nvPr/>
        </p:nvSpPr>
        <p:spPr>
          <a:xfrm>
            <a:off x="2027067" y="3925900"/>
            <a:ext cx="1476720" cy="463587"/>
          </a:xfrm>
          <a:prstGeom prst="rect">
            <a:avLst/>
          </a:prstGeom>
        </p:spPr>
        <p:txBody>
          <a:bodyPr vert="horz" wrap="square" lIns="0" tIns="14604" rIns="0" bIns="0" rtlCol="0">
            <a:spAutoFit/>
          </a:bodyPr>
          <a:lstStyle/>
          <a:p>
            <a:pPr marL="12700" algn="ctr">
              <a:lnSpc>
                <a:spcPts val="1055"/>
              </a:lnSpc>
              <a:spcBef>
                <a:spcPts val="114"/>
              </a:spcBef>
            </a:pPr>
            <a:r>
              <a:rPr lang="en-US" sz="900" spc="5" dirty="0">
                <a:solidFill>
                  <a:schemeClr val="tx1">
                    <a:lumMod val="95000"/>
                    <a:lumOff val="5000"/>
                  </a:schemeClr>
                </a:solidFill>
                <a:latin typeface="PetitaBold" panose="02000604040000020003" pitchFamily="2" charset="0"/>
                <a:cs typeface="PF Encore Sans Pro Light"/>
              </a:rPr>
              <a:t>YEARS LEADING </a:t>
            </a:r>
          </a:p>
          <a:p>
            <a:pPr marL="12700" algn="ctr">
              <a:lnSpc>
                <a:spcPts val="1055"/>
              </a:lnSpc>
              <a:spcBef>
                <a:spcPts val="114"/>
              </a:spcBef>
            </a:pPr>
            <a:r>
              <a:rPr lang="en-US" sz="900" spc="5" dirty="0">
                <a:solidFill>
                  <a:schemeClr val="tx1">
                    <a:lumMod val="95000"/>
                    <a:lumOff val="5000"/>
                  </a:schemeClr>
                </a:solidFill>
                <a:latin typeface="PetitaBold" panose="02000604040000020003" pitchFamily="2" charset="0"/>
                <a:cs typeface="PF Encore Sans Pro Light"/>
              </a:rPr>
              <a:t>THE CYPRUS </a:t>
            </a:r>
          </a:p>
          <a:p>
            <a:pPr marL="12700" algn="ctr">
              <a:lnSpc>
                <a:spcPts val="1055"/>
              </a:lnSpc>
              <a:spcBef>
                <a:spcPts val="114"/>
              </a:spcBef>
            </a:pPr>
            <a:r>
              <a:rPr lang="en-US" sz="900" spc="5" dirty="0">
                <a:solidFill>
                  <a:schemeClr val="tx1">
                    <a:lumMod val="95000"/>
                    <a:lumOff val="5000"/>
                  </a:schemeClr>
                </a:solidFill>
                <a:latin typeface="PetitaBold" panose="02000604040000020003" pitchFamily="2" charset="0"/>
                <a:cs typeface="PF Encore Sans Pro Light"/>
              </a:rPr>
              <a:t>PROPERTY MARKET</a:t>
            </a:r>
            <a:endParaRPr sz="900" dirty="0">
              <a:solidFill>
                <a:schemeClr val="tx1">
                  <a:lumMod val="95000"/>
                  <a:lumOff val="5000"/>
                </a:schemeClr>
              </a:solidFill>
              <a:latin typeface="PetitaBold" panose="02000604040000020003" pitchFamily="2" charset="0"/>
              <a:cs typeface="PF Encore Sans Pro Light"/>
            </a:endParaRPr>
          </a:p>
        </p:txBody>
      </p:sp>
      <p:sp>
        <p:nvSpPr>
          <p:cNvPr id="12" name="object 6">
            <a:extLst>
              <a:ext uri="{FF2B5EF4-FFF2-40B4-BE49-F238E27FC236}">
                <a16:creationId xmlns:a16="http://schemas.microsoft.com/office/drawing/2014/main" id="{21CAB6B0-CEA8-4886-B5F2-E5398D6878C2}"/>
              </a:ext>
            </a:extLst>
          </p:cNvPr>
          <p:cNvSpPr txBox="1"/>
          <p:nvPr/>
        </p:nvSpPr>
        <p:spPr>
          <a:xfrm>
            <a:off x="3711533" y="3925900"/>
            <a:ext cx="1476720" cy="463587"/>
          </a:xfrm>
          <a:prstGeom prst="rect">
            <a:avLst/>
          </a:prstGeom>
        </p:spPr>
        <p:txBody>
          <a:bodyPr vert="horz" wrap="square" lIns="0" tIns="14604" rIns="0" bIns="0" rtlCol="0">
            <a:spAutoFit/>
          </a:bodyPr>
          <a:lstStyle/>
          <a:p>
            <a:pPr marL="12700" algn="ctr">
              <a:lnSpc>
                <a:spcPts val="1055"/>
              </a:lnSpc>
              <a:spcBef>
                <a:spcPts val="114"/>
              </a:spcBef>
            </a:pPr>
            <a:r>
              <a:rPr lang="en-US" sz="900" spc="5" dirty="0">
                <a:solidFill>
                  <a:schemeClr val="tx1">
                    <a:lumMod val="95000"/>
                    <a:lumOff val="5000"/>
                  </a:schemeClr>
                </a:solidFill>
                <a:latin typeface="PetitaBold" panose="02000604040000020003" pitchFamily="2" charset="0"/>
                <a:cs typeface="PF Encore Sans Pro Light"/>
              </a:rPr>
              <a:t>DEVELOPMENTS </a:t>
            </a:r>
          </a:p>
          <a:p>
            <a:pPr marL="12700" algn="ctr">
              <a:lnSpc>
                <a:spcPts val="1055"/>
              </a:lnSpc>
              <a:spcBef>
                <a:spcPts val="114"/>
              </a:spcBef>
            </a:pPr>
            <a:r>
              <a:rPr lang="en-US" sz="900" spc="5" dirty="0">
                <a:solidFill>
                  <a:schemeClr val="tx1">
                    <a:lumMod val="95000"/>
                    <a:lumOff val="5000"/>
                  </a:schemeClr>
                </a:solidFill>
                <a:latin typeface="PetitaBold" panose="02000604040000020003" pitchFamily="2" charset="0"/>
                <a:cs typeface="PF Encore Sans Pro Light"/>
              </a:rPr>
              <a:t>CURRENTLY </a:t>
            </a:r>
          </a:p>
          <a:p>
            <a:pPr marL="12700" algn="ctr">
              <a:lnSpc>
                <a:spcPts val="1055"/>
              </a:lnSpc>
              <a:spcBef>
                <a:spcPts val="114"/>
              </a:spcBef>
            </a:pPr>
            <a:r>
              <a:rPr lang="en-US" sz="900" spc="5" dirty="0">
                <a:solidFill>
                  <a:schemeClr val="tx1">
                    <a:lumMod val="95000"/>
                    <a:lumOff val="5000"/>
                  </a:schemeClr>
                </a:solidFill>
                <a:latin typeface="PetitaBold" panose="02000604040000020003" pitchFamily="2" charset="0"/>
                <a:cs typeface="PF Encore Sans Pro Light"/>
              </a:rPr>
              <a:t>IN THE MARKET </a:t>
            </a:r>
            <a:endParaRPr sz="900" dirty="0">
              <a:solidFill>
                <a:schemeClr val="tx1">
                  <a:lumMod val="95000"/>
                  <a:lumOff val="5000"/>
                </a:schemeClr>
              </a:solidFill>
              <a:latin typeface="PetitaBold" panose="02000604040000020003" pitchFamily="2" charset="0"/>
              <a:cs typeface="PF Encore Sans Pro Light"/>
            </a:endParaRPr>
          </a:p>
        </p:txBody>
      </p:sp>
      <p:sp>
        <p:nvSpPr>
          <p:cNvPr id="13" name="object 7">
            <a:extLst>
              <a:ext uri="{FF2B5EF4-FFF2-40B4-BE49-F238E27FC236}">
                <a16:creationId xmlns:a16="http://schemas.microsoft.com/office/drawing/2014/main" id="{C9E3DD54-9BEA-4C15-B7F0-C07A8102CCF3}"/>
              </a:ext>
            </a:extLst>
          </p:cNvPr>
          <p:cNvSpPr/>
          <p:nvPr/>
        </p:nvSpPr>
        <p:spPr>
          <a:xfrm>
            <a:off x="3607659" y="3967482"/>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4" name="object 6">
            <a:extLst>
              <a:ext uri="{FF2B5EF4-FFF2-40B4-BE49-F238E27FC236}">
                <a16:creationId xmlns:a16="http://schemas.microsoft.com/office/drawing/2014/main" id="{4E726AC9-7463-4AFE-8118-8D20C5EF1481}"/>
              </a:ext>
            </a:extLst>
          </p:cNvPr>
          <p:cNvSpPr txBox="1"/>
          <p:nvPr/>
        </p:nvSpPr>
        <p:spPr>
          <a:xfrm>
            <a:off x="5407701" y="3925900"/>
            <a:ext cx="1476720" cy="463587"/>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Bold" panose="02000604040000020003" pitchFamily="2" charset="0"/>
                <a:cs typeface="PF Encore Sans Pro Light"/>
              </a:rPr>
              <a:t>COMPLETED </a:t>
            </a:r>
          </a:p>
          <a:p>
            <a:pPr marL="12700" algn="ctr">
              <a:lnSpc>
                <a:spcPts val="1055"/>
              </a:lnSpc>
              <a:spcBef>
                <a:spcPts val="114"/>
              </a:spcBef>
            </a:pPr>
            <a:r>
              <a:rPr lang="en-US" sz="900" spc="5">
                <a:solidFill>
                  <a:srgbClr val="151616"/>
                </a:solidFill>
                <a:latin typeface="PetitaBold" panose="02000604040000020003" pitchFamily="2" charset="0"/>
                <a:cs typeface="PF Encore Sans Pro Light"/>
              </a:rPr>
              <a:t>ISLAND -WIDE</a:t>
            </a:r>
          </a:p>
          <a:p>
            <a:pPr marL="12700" algn="ctr">
              <a:lnSpc>
                <a:spcPts val="1055"/>
              </a:lnSpc>
              <a:spcBef>
                <a:spcPts val="114"/>
              </a:spcBef>
            </a:pPr>
            <a:r>
              <a:rPr lang="en-US" sz="900" spc="5">
                <a:solidFill>
                  <a:srgbClr val="151616"/>
                </a:solidFill>
                <a:latin typeface="PetitaBold" panose="02000604040000020003" pitchFamily="2" charset="0"/>
                <a:cs typeface="PF Encore Sans Pro Light"/>
              </a:rPr>
              <a:t>DEVELOPMENTS</a:t>
            </a:r>
            <a:endParaRPr sz="900">
              <a:latin typeface="PetitaBold" panose="02000604040000020003" pitchFamily="2" charset="0"/>
              <a:cs typeface="PF Encore Sans Pro Light"/>
            </a:endParaRPr>
          </a:p>
        </p:txBody>
      </p:sp>
      <p:sp>
        <p:nvSpPr>
          <p:cNvPr id="15" name="object 7">
            <a:extLst>
              <a:ext uri="{FF2B5EF4-FFF2-40B4-BE49-F238E27FC236}">
                <a16:creationId xmlns:a16="http://schemas.microsoft.com/office/drawing/2014/main" id="{658FEA05-BC46-4B69-ADBF-89B9988C1875}"/>
              </a:ext>
            </a:extLst>
          </p:cNvPr>
          <p:cNvSpPr/>
          <p:nvPr/>
        </p:nvSpPr>
        <p:spPr>
          <a:xfrm>
            <a:off x="5303827" y="3967482"/>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6" name="object 6">
            <a:extLst>
              <a:ext uri="{FF2B5EF4-FFF2-40B4-BE49-F238E27FC236}">
                <a16:creationId xmlns:a16="http://schemas.microsoft.com/office/drawing/2014/main" id="{E3070E21-5F5D-429C-91A8-58783668F302}"/>
              </a:ext>
            </a:extLst>
          </p:cNvPr>
          <p:cNvSpPr txBox="1"/>
          <p:nvPr/>
        </p:nvSpPr>
        <p:spPr>
          <a:xfrm>
            <a:off x="7101202" y="3934153"/>
            <a:ext cx="1476720" cy="309699"/>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Bold" panose="02000604040000020003" pitchFamily="2" charset="0"/>
                <a:cs typeface="PF Encore Sans Pro Light"/>
              </a:rPr>
              <a:t>NATIONALITIES</a:t>
            </a:r>
          </a:p>
          <a:p>
            <a:pPr marL="12700" algn="ctr">
              <a:lnSpc>
                <a:spcPts val="1055"/>
              </a:lnSpc>
              <a:spcBef>
                <a:spcPts val="114"/>
              </a:spcBef>
            </a:pPr>
            <a:r>
              <a:rPr lang="en-US" sz="900" spc="5">
                <a:solidFill>
                  <a:srgbClr val="151616"/>
                </a:solidFill>
                <a:latin typeface="PetitaBold" panose="02000604040000020003" pitchFamily="2" charset="0"/>
                <a:cs typeface="PF Encore Sans Pro Light"/>
              </a:rPr>
              <a:t>OF CUSTOMERS </a:t>
            </a:r>
            <a:endParaRPr sz="900">
              <a:latin typeface="PetitaBold" panose="02000604040000020003" pitchFamily="2" charset="0"/>
              <a:cs typeface="PF Encore Sans Pro Light"/>
            </a:endParaRPr>
          </a:p>
        </p:txBody>
      </p:sp>
      <p:sp>
        <p:nvSpPr>
          <p:cNvPr id="17" name="object 7">
            <a:extLst>
              <a:ext uri="{FF2B5EF4-FFF2-40B4-BE49-F238E27FC236}">
                <a16:creationId xmlns:a16="http://schemas.microsoft.com/office/drawing/2014/main" id="{A5F748DD-0ABD-4AC5-B924-E0AE5D38D075}"/>
              </a:ext>
            </a:extLst>
          </p:cNvPr>
          <p:cNvSpPr/>
          <p:nvPr/>
        </p:nvSpPr>
        <p:spPr>
          <a:xfrm>
            <a:off x="6997328" y="3975735"/>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8" name="object 6">
            <a:extLst>
              <a:ext uri="{FF2B5EF4-FFF2-40B4-BE49-F238E27FC236}">
                <a16:creationId xmlns:a16="http://schemas.microsoft.com/office/drawing/2014/main" id="{FF9B2912-033C-4C1F-98AC-0586811418F1}"/>
              </a:ext>
            </a:extLst>
          </p:cNvPr>
          <p:cNvSpPr txBox="1"/>
          <p:nvPr/>
        </p:nvSpPr>
        <p:spPr>
          <a:xfrm>
            <a:off x="8794703" y="3925889"/>
            <a:ext cx="1476720" cy="309699"/>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Bold" panose="02000604040000020003" pitchFamily="2" charset="0"/>
                <a:cs typeface="PF Encore Sans Pro Light"/>
              </a:rPr>
              <a:t>GLOBAL NETWORK</a:t>
            </a:r>
          </a:p>
          <a:p>
            <a:pPr marL="12700" algn="ctr">
              <a:lnSpc>
                <a:spcPts val="1055"/>
              </a:lnSpc>
              <a:spcBef>
                <a:spcPts val="114"/>
              </a:spcBef>
            </a:pPr>
            <a:r>
              <a:rPr lang="en-US" sz="900" spc="5">
                <a:solidFill>
                  <a:srgbClr val="151616"/>
                </a:solidFill>
                <a:latin typeface="PetitaBold" panose="02000604040000020003" pitchFamily="2" charset="0"/>
                <a:cs typeface="PF Encore Sans Pro Light"/>
              </a:rPr>
              <a:t>OF ASSOCIATES</a:t>
            </a:r>
            <a:endParaRPr sz="900">
              <a:latin typeface="PetitaBold" panose="02000604040000020003" pitchFamily="2" charset="0"/>
              <a:cs typeface="PF Encore Sans Pro Light"/>
            </a:endParaRPr>
          </a:p>
        </p:txBody>
      </p:sp>
      <p:sp>
        <p:nvSpPr>
          <p:cNvPr id="19" name="object 7">
            <a:extLst>
              <a:ext uri="{FF2B5EF4-FFF2-40B4-BE49-F238E27FC236}">
                <a16:creationId xmlns:a16="http://schemas.microsoft.com/office/drawing/2014/main" id="{0D057022-26EC-4DAF-BA43-4659DB8AA3E0}"/>
              </a:ext>
            </a:extLst>
          </p:cNvPr>
          <p:cNvSpPr/>
          <p:nvPr/>
        </p:nvSpPr>
        <p:spPr>
          <a:xfrm>
            <a:off x="8690829" y="3967471"/>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20" name="object 6">
            <a:extLst>
              <a:ext uri="{FF2B5EF4-FFF2-40B4-BE49-F238E27FC236}">
                <a16:creationId xmlns:a16="http://schemas.microsoft.com/office/drawing/2014/main" id="{C7CE742A-A6D0-4999-ADAF-B640CA8DB3E3}"/>
              </a:ext>
            </a:extLst>
          </p:cNvPr>
          <p:cNvSpPr txBox="1"/>
          <p:nvPr/>
        </p:nvSpPr>
        <p:spPr>
          <a:xfrm>
            <a:off x="2027067" y="3678859"/>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dirty="0">
                <a:solidFill>
                  <a:srgbClr val="798D9D"/>
                </a:solidFill>
                <a:latin typeface="PetitaLight" panose="02000606040000020003" pitchFamily="2" charset="0"/>
                <a:cs typeface="PF Encore Sans Pro Light"/>
              </a:rPr>
              <a:t>40+</a:t>
            </a:r>
            <a:endParaRPr sz="4000" dirty="0">
              <a:solidFill>
                <a:srgbClr val="798D9D"/>
              </a:solidFill>
              <a:latin typeface="PetitaLight" panose="02000606040000020003" pitchFamily="2" charset="0"/>
              <a:cs typeface="PF Encore Sans Pro Light"/>
            </a:endParaRPr>
          </a:p>
        </p:txBody>
      </p:sp>
      <p:sp>
        <p:nvSpPr>
          <p:cNvPr id="22" name="object 6">
            <a:extLst>
              <a:ext uri="{FF2B5EF4-FFF2-40B4-BE49-F238E27FC236}">
                <a16:creationId xmlns:a16="http://schemas.microsoft.com/office/drawing/2014/main" id="{FD7AA4A8-1509-4AC6-84B4-3CB9564455CF}"/>
              </a:ext>
            </a:extLst>
          </p:cNvPr>
          <p:cNvSpPr txBox="1"/>
          <p:nvPr/>
        </p:nvSpPr>
        <p:spPr>
          <a:xfrm>
            <a:off x="3711533" y="3634794"/>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798D9D"/>
                </a:solidFill>
                <a:latin typeface="PetitaLight" panose="02000606040000020003" pitchFamily="2" charset="0"/>
                <a:cs typeface="PF Encore Sans Pro Light"/>
              </a:rPr>
              <a:t>40+</a:t>
            </a:r>
            <a:endParaRPr sz="4000">
              <a:solidFill>
                <a:srgbClr val="798D9D"/>
              </a:solidFill>
              <a:latin typeface="PetitaLight" panose="02000606040000020003" pitchFamily="2" charset="0"/>
              <a:cs typeface="PF Encore Sans Pro Light"/>
            </a:endParaRPr>
          </a:p>
        </p:txBody>
      </p:sp>
      <p:sp>
        <p:nvSpPr>
          <p:cNvPr id="23" name="object 6">
            <a:extLst>
              <a:ext uri="{FF2B5EF4-FFF2-40B4-BE49-F238E27FC236}">
                <a16:creationId xmlns:a16="http://schemas.microsoft.com/office/drawing/2014/main" id="{4249E1A5-9294-4BD6-856B-D28DCE7C9987}"/>
              </a:ext>
            </a:extLst>
          </p:cNvPr>
          <p:cNvSpPr txBox="1"/>
          <p:nvPr/>
        </p:nvSpPr>
        <p:spPr>
          <a:xfrm>
            <a:off x="7101202" y="363479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798D9D"/>
                </a:solidFill>
                <a:latin typeface="PetitaLight" panose="02000606040000020003" pitchFamily="2" charset="0"/>
                <a:cs typeface="PF Encore Sans Pro Light"/>
              </a:rPr>
              <a:t>40+</a:t>
            </a:r>
            <a:endParaRPr sz="4000">
              <a:solidFill>
                <a:srgbClr val="798D9D"/>
              </a:solidFill>
              <a:latin typeface="PetitaLight" panose="02000606040000020003" pitchFamily="2" charset="0"/>
              <a:cs typeface="PF Encore Sans Pro Light"/>
            </a:endParaRPr>
          </a:p>
        </p:txBody>
      </p:sp>
      <p:sp>
        <p:nvSpPr>
          <p:cNvPr id="24" name="object 6">
            <a:extLst>
              <a:ext uri="{FF2B5EF4-FFF2-40B4-BE49-F238E27FC236}">
                <a16:creationId xmlns:a16="http://schemas.microsoft.com/office/drawing/2014/main" id="{42F30F0C-8A96-488B-A6C6-853AB572A99C}"/>
              </a:ext>
            </a:extLst>
          </p:cNvPr>
          <p:cNvSpPr txBox="1"/>
          <p:nvPr/>
        </p:nvSpPr>
        <p:spPr>
          <a:xfrm>
            <a:off x="5405034" y="3634792"/>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798D9D"/>
                </a:solidFill>
                <a:latin typeface="PetitaLight" panose="02000606040000020003" pitchFamily="2" charset="0"/>
                <a:cs typeface="PF Encore Sans Pro Light"/>
              </a:rPr>
              <a:t>265+</a:t>
            </a:r>
            <a:endParaRPr sz="4000">
              <a:solidFill>
                <a:srgbClr val="798D9D"/>
              </a:solidFill>
              <a:latin typeface="PetitaLight" panose="02000606040000020003" pitchFamily="2" charset="0"/>
              <a:cs typeface="PF Encore Sans Pro Light"/>
            </a:endParaRPr>
          </a:p>
        </p:txBody>
      </p:sp>
      <p:sp>
        <p:nvSpPr>
          <p:cNvPr id="25" name="object 6">
            <a:extLst>
              <a:ext uri="{FF2B5EF4-FFF2-40B4-BE49-F238E27FC236}">
                <a16:creationId xmlns:a16="http://schemas.microsoft.com/office/drawing/2014/main" id="{B67CC338-2A11-4A21-AD07-B657E6F56609}"/>
              </a:ext>
            </a:extLst>
          </p:cNvPr>
          <p:cNvSpPr txBox="1"/>
          <p:nvPr/>
        </p:nvSpPr>
        <p:spPr>
          <a:xfrm>
            <a:off x="8794703" y="3623315"/>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798D9D"/>
                </a:solidFill>
                <a:latin typeface="PetitaLight" panose="02000606040000020003" pitchFamily="2" charset="0"/>
                <a:cs typeface="PF Encore Sans Pro Light"/>
              </a:rPr>
              <a:t>1500+</a:t>
            </a:r>
            <a:endParaRPr sz="4000">
              <a:solidFill>
                <a:srgbClr val="798D9D"/>
              </a:solidFill>
              <a:latin typeface="PetitaLight" panose="02000606040000020003" pitchFamily="2" charset="0"/>
              <a:cs typeface="PF Encore Sans Pro Light"/>
            </a:endParaRPr>
          </a:p>
        </p:txBody>
      </p:sp>
      <p:pic>
        <p:nvPicPr>
          <p:cNvPr id="26" name="Picture 25">
            <a:extLst>
              <a:ext uri="{FF2B5EF4-FFF2-40B4-BE49-F238E27FC236}">
                <a16:creationId xmlns:a16="http://schemas.microsoft.com/office/drawing/2014/main" id="{6B263F8C-E0CF-4893-B1F2-8B23A913E5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7065" y="5207212"/>
            <a:ext cx="6152458" cy="986150"/>
          </a:xfrm>
          <a:prstGeom prst="rect">
            <a:avLst/>
          </a:prstGeom>
        </p:spPr>
      </p:pic>
      <p:sp>
        <p:nvSpPr>
          <p:cNvPr id="29" name="Title 4">
            <a:extLst>
              <a:ext uri="{FF2B5EF4-FFF2-40B4-BE49-F238E27FC236}">
                <a16:creationId xmlns:a16="http://schemas.microsoft.com/office/drawing/2014/main" id="{8854A4AC-8E0C-40BE-A7C3-9B6950EEBB13}"/>
              </a:ext>
            </a:extLst>
          </p:cNvPr>
          <p:cNvSpPr>
            <a:spLocks noGrp="1"/>
          </p:cNvSpPr>
          <p:nvPr>
            <p:ph type="title"/>
          </p:nvPr>
        </p:nvSpPr>
        <p:spPr>
          <a:xfrm>
            <a:off x="512103" y="713306"/>
            <a:ext cx="4506643" cy="1293927"/>
          </a:xfrm>
        </p:spPr>
        <p:txBody>
          <a:bodyPr/>
          <a:lstStyle/>
          <a:p>
            <a:r>
              <a:rPr lang="en-US"/>
              <a:t>Collaborator</a:t>
            </a:r>
          </a:p>
        </p:txBody>
      </p:sp>
      <p:pic>
        <p:nvPicPr>
          <p:cNvPr id="27" name="Picture Placeholder 20">
            <a:extLst>
              <a:ext uri="{FF2B5EF4-FFF2-40B4-BE49-F238E27FC236}">
                <a16:creationId xmlns:a16="http://schemas.microsoft.com/office/drawing/2014/main" id="{64AF99FD-487D-4083-A533-61438FB1D1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218" r="-74"/>
          <a:stretch/>
        </p:blipFill>
        <p:spPr>
          <a:xfrm>
            <a:off x="-6329363" y="0"/>
            <a:ext cx="6329363" cy="6858000"/>
          </a:xfrm>
          <a:prstGeom prst="rect">
            <a:avLst/>
          </a:prstGeom>
          <a:ln w="15875">
            <a:solidFill>
              <a:schemeClr val="bg1"/>
            </a:solidFill>
          </a:ln>
        </p:spPr>
      </p:pic>
      <p:sp>
        <p:nvSpPr>
          <p:cNvPr id="30" name="Text Placeholder 5">
            <a:extLst>
              <a:ext uri="{FF2B5EF4-FFF2-40B4-BE49-F238E27FC236}">
                <a16:creationId xmlns:a16="http://schemas.microsoft.com/office/drawing/2014/main" id="{C750AFB7-0E97-44E6-B6F2-72408C432BD7}"/>
              </a:ext>
            </a:extLst>
          </p:cNvPr>
          <p:cNvSpPr>
            <a:spLocks noGrp="1"/>
          </p:cNvSpPr>
          <p:nvPr>
            <p:ph type="body" sz="quarter" idx="3"/>
          </p:nvPr>
        </p:nvSpPr>
        <p:spPr>
          <a:xfrm>
            <a:off x="9202864" y="396452"/>
            <a:ext cx="3066460" cy="823912"/>
          </a:xfrm>
        </p:spPr>
        <p:txBody>
          <a:bodyPr/>
          <a:lstStyle/>
          <a:p>
            <a:pPr algn="ctr"/>
            <a:r>
              <a:rPr lang="en-US" sz="2800" dirty="0"/>
              <a:t>The Developer</a:t>
            </a:r>
          </a:p>
        </p:txBody>
      </p:sp>
    </p:spTree>
    <p:extLst>
      <p:ext uri="{BB962C8B-B14F-4D97-AF65-F5344CB8AC3E}">
        <p14:creationId xmlns:p14="http://schemas.microsoft.com/office/powerpoint/2010/main" val="10839000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3" presetClass="emph" presetSubtype="2" fill="hold" grpId="0" nodeType="afterEffect">
                                  <p:stCondLst>
                                    <p:cond delay="0"/>
                                  </p:stCondLst>
                                  <p:childTnLst>
                                    <p:animClr clrSpc="rgb" dir="cw">
                                      <p:cBhvr override="childStyle">
                                        <p:cTn id="10" dur="500" fill="hold"/>
                                        <p:tgtEl>
                                          <p:spTgt spid="11"/>
                                        </p:tgtEl>
                                        <p:attrNameLst>
                                          <p:attrName>style.color</p:attrName>
                                        </p:attrNameLst>
                                      </p:cBhvr>
                                      <p:to>
                                        <a:srgbClr val="B48900"/>
                                      </p:to>
                                    </p:animClr>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2000"/>
                            </p:stCondLst>
                            <p:childTnLst>
                              <p:par>
                                <p:cTn id="20" presetID="3" presetClass="emph" presetSubtype="2" fill="hold" grpId="0" nodeType="afterEffect">
                                  <p:stCondLst>
                                    <p:cond delay="0"/>
                                  </p:stCondLst>
                                  <p:childTnLst>
                                    <p:animClr clrSpc="rgb" dir="cw">
                                      <p:cBhvr override="childStyle">
                                        <p:cTn id="21" dur="500" fill="hold"/>
                                        <p:tgtEl>
                                          <p:spTgt spid="12"/>
                                        </p:tgtEl>
                                        <p:attrNameLst>
                                          <p:attrName>style.color</p:attrName>
                                        </p:attrNameLst>
                                      </p:cBhvr>
                                      <p:to>
                                        <a:srgbClr val="B48900"/>
                                      </p:to>
                                    </p:animClr>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3500"/>
                            </p:stCondLst>
                            <p:childTnLst>
                              <p:par>
                                <p:cTn id="31" presetID="3" presetClass="emph" presetSubtype="2" fill="hold" grpId="0" nodeType="afterEffect">
                                  <p:stCondLst>
                                    <p:cond delay="0"/>
                                  </p:stCondLst>
                                  <p:childTnLst>
                                    <p:animClr clrSpc="rgb" dir="cw">
                                      <p:cBhvr override="childStyle">
                                        <p:cTn id="32" dur="500" fill="hold"/>
                                        <p:tgtEl>
                                          <p:spTgt spid="14"/>
                                        </p:tgtEl>
                                        <p:attrNameLst>
                                          <p:attrName>style.color</p:attrName>
                                        </p:attrNameLst>
                                      </p:cBhvr>
                                      <p:to>
                                        <a:srgbClr val="B48900"/>
                                      </p:to>
                                    </p:animClr>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5000"/>
                            </p:stCondLst>
                            <p:childTnLst>
                              <p:par>
                                <p:cTn id="42" presetID="3" presetClass="emph" presetSubtype="2" fill="hold" grpId="0" nodeType="afterEffect">
                                  <p:stCondLst>
                                    <p:cond delay="0"/>
                                  </p:stCondLst>
                                  <p:childTnLst>
                                    <p:animClr clrSpc="rgb" dir="cw">
                                      <p:cBhvr override="childStyle">
                                        <p:cTn id="43" dur="500" fill="hold"/>
                                        <p:tgtEl>
                                          <p:spTgt spid="16"/>
                                        </p:tgtEl>
                                        <p:attrNameLst>
                                          <p:attrName>style.color</p:attrName>
                                        </p:attrNameLst>
                                      </p:cBhvr>
                                      <p:to>
                                        <a:srgbClr val="B48900"/>
                                      </p:to>
                                    </p:animClr>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6500"/>
                            </p:stCondLst>
                            <p:childTnLst>
                              <p:par>
                                <p:cTn id="53" presetID="3" presetClass="emph" presetSubtype="2" fill="hold" grpId="0" nodeType="afterEffect">
                                  <p:stCondLst>
                                    <p:cond delay="0"/>
                                  </p:stCondLst>
                                  <p:childTnLst>
                                    <p:animClr clrSpc="rgb" dir="cw">
                                      <p:cBhvr override="childStyle">
                                        <p:cTn id="54" dur="500" fill="hold"/>
                                        <p:tgtEl>
                                          <p:spTgt spid="18"/>
                                        </p:tgtEl>
                                        <p:attrNameLst>
                                          <p:attrName>style.color</p:attrName>
                                        </p:attrNameLst>
                                      </p:cBhvr>
                                      <p:to>
                                        <a:srgbClr val="B48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P spid="15" grpId="0" animBg="1"/>
      <p:bldP spid="16" grpId="0"/>
      <p:bldP spid="17" grpId="0" animBg="1"/>
      <p:bldP spid="18" grpId="0"/>
      <p:bldP spid="19" grpId="0" animBg="1"/>
      <p:bldP spid="20"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a:t>Collaborator</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616500" y="1189037"/>
            <a:ext cx="3066460" cy="649190"/>
          </a:xfrm>
        </p:spPr>
        <p:txBody>
          <a:bodyPr>
            <a:normAutofit/>
          </a:bodyPr>
          <a:lstStyle/>
          <a:p>
            <a:r>
              <a:rPr lang="en-US" dirty="0"/>
              <a:t>ARISTO DEVELOPERS IS UNDOUBTEDLY CYPRUS’ PIONEER GOLF DEVELOPER</a:t>
            </a:r>
          </a:p>
        </p:txBody>
      </p:sp>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8598061" y="365125"/>
            <a:ext cx="3066460" cy="823912"/>
          </a:xfrm>
        </p:spPr>
        <p:txBody>
          <a:bodyPr/>
          <a:lstStyle/>
          <a:p>
            <a:r>
              <a:rPr lang="en-US" sz="2800" dirty="0"/>
              <a:t>The Developer</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62269" cy="2258686"/>
          </a:xfrm>
        </p:spPr>
        <p:txBody>
          <a:bodyPr>
            <a:noAutofit/>
          </a:bodyPr>
          <a:lstStyle/>
          <a:p>
            <a:r>
              <a:rPr lang="en-US"/>
              <a:t>As a reputable property developer, Aristo Developers has been </a:t>
            </a:r>
            <a:r>
              <a:rPr lang="en-US" err="1"/>
              <a:t>recognised</a:t>
            </a:r>
            <a:r>
              <a:rPr lang="en-US"/>
              <a:t> for its high-level, quality product by a plethora of local and international </a:t>
            </a:r>
            <a:r>
              <a:rPr lang="en-US" err="1"/>
              <a:t>organisations</a:t>
            </a:r>
            <a:r>
              <a:rPr lang="en-US"/>
              <a:t>.  Having been acknowledged by the International Finance Magazine as “Best Real Estate Cyprus Developer” in 2016 and 2019 for innovation and performance, and receiving the accolade for “Best Cyprus Property 2017” by the European Property Awards, Aristo Developers was also the first CLASS A property and construction developer in Cyprus to be endorsed by the International Standards </a:t>
            </a:r>
            <a:r>
              <a:rPr lang="en-US" err="1"/>
              <a:t>Organisation</a:t>
            </a:r>
            <a:r>
              <a:rPr lang="en-US"/>
              <a:t> (ISO 9001) for quality. </a:t>
            </a:r>
          </a:p>
        </p:txBody>
      </p:sp>
      <p:pic>
        <p:nvPicPr>
          <p:cNvPr id="21" name="Picture Placeholder 20">
            <a:extLst>
              <a:ext uri="{FF2B5EF4-FFF2-40B4-BE49-F238E27FC236}">
                <a16:creationId xmlns:a16="http://schemas.microsoft.com/office/drawing/2014/main" id="{0DC062E9-1447-4BF7-85E6-005DCFF0099E}"/>
              </a:ext>
            </a:extLst>
          </p:cNvPr>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l="19572" r="19572"/>
          <a:stretch/>
        </p:blipFill>
        <p:spPr>
          <a:xfrm>
            <a:off x="28574" y="-15988"/>
            <a:ext cx="6329363" cy="6858000"/>
          </a:xfrm>
        </p:spPr>
      </p:pic>
      <p:pic>
        <p:nvPicPr>
          <p:cNvPr id="11" name="Picture Placeholder 14">
            <a:extLst>
              <a:ext uri="{FF2B5EF4-FFF2-40B4-BE49-F238E27FC236}">
                <a16:creationId xmlns:a16="http://schemas.microsoft.com/office/drawing/2014/main" id="{5D979AB5-07E9-45B3-B4FE-2E4709622D6B}"/>
              </a:ext>
            </a:extLst>
          </p:cNvPr>
          <p:cNvPicPr>
            <a:picLocks noChangeAspect="1"/>
          </p:cNvPicPr>
          <p:nvPr/>
        </p:nvPicPr>
        <p:blipFill rotWithShape="1">
          <a:blip r:embed="rId3">
            <a:extLst>
              <a:ext uri="{28A0092B-C50C-407E-A947-70E740481C1C}">
                <a14:useLocalDpi xmlns:a14="http://schemas.microsoft.com/office/drawing/2010/main" val="0"/>
              </a:ext>
            </a:extLst>
          </a:blip>
          <a:srcRect l="-25505" t="32423" r="28739" b="5804"/>
          <a:stretch/>
        </p:blipFill>
        <p:spPr>
          <a:xfrm>
            <a:off x="-6584957" y="2301974"/>
            <a:ext cx="6367463" cy="2286000"/>
          </a:xfrm>
          <a:prstGeom prst="rect">
            <a:avLst/>
          </a:prstGeom>
          <a:ln w="15875">
            <a:solidFill>
              <a:schemeClr val="bg1"/>
            </a:solidFill>
          </a:ln>
        </p:spPr>
      </p:pic>
      <p:pic>
        <p:nvPicPr>
          <p:cNvPr id="12" name="Picture Placeholder 14">
            <a:extLst>
              <a:ext uri="{FF2B5EF4-FFF2-40B4-BE49-F238E27FC236}">
                <a16:creationId xmlns:a16="http://schemas.microsoft.com/office/drawing/2014/main" id="{E58EA3FA-CD1B-4F54-8C1A-22BE30337A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06" t="12068" r="56830" b="56636"/>
          <a:stretch/>
        </p:blipFill>
        <p:spPr>
          <a:xfrm>
            <a:off x="-6580194" y="-9427"/>
            <a:ext cx="6362700" cy="2286000"/>
          </a:xfrm>
          <a:prstGeom prst="rect">
            <a:avLst/>
          </a:prstGeom>
          <a:ln w="15875">
            <a:solidFill>
              <a:schemeClr val="bg1"/>
            </a:solidFill>
          </a:ln>
        </p:spPr>
      </p:pic>
      <p:pic>
        <p:nvPicPr>
          <p:cNvPr id="13" name="Picture Placeholder 14">
            <a:extLst>
              <a:ext uri="{FF2B5EF4-FFF2-40B4-BE49-F238E27FC236}">
                <a16:creationId xmlns:a16="http://schemas.microsoft.com/office/drawing/2014/main" id="{194BA83A-97AF-421E-B6BE-0FACFC426B9D}"/>
              </a:ext>
            </a:extLst>
          </p:cNvPr>
          <p:cNvPicPr>
            <a:picLocks noChangeAspect="1"/>
          </p:cNvPicPr>
          <p:nvPr/>
        </p:nvPicPr>
        <p:blipFill rotWithShape="1">
          <a:blip r:embed="rId5">
            <a:extLst>
              <a:ext uri="{28A0092B-C50C-407E-A947-70E740481C1C}">
                <a14:useLocalDpi xmlns:a14="http://schemas.microsoft.com/office/drawing/2010/main" val="0"/>
              </a:ext>
            </a:extLst>
          </a:blip>
          <a:srcRect l="-13165" t="53855" r="62357" b="13635"/>
          <a:stretch/>
        </p:blipFill>
        <p:spPr>
          <a:xfrm>
            <a:off x="-6584957" y="4613375"/>
            <a:ext cx="6367463" cy="2286000"/>
          </a:xfrm>
          <a:prstGeom prst="rect">
            <a:avLst/>
          </a:prstGeom>
          <a:ln w="15875">
            <a:solidFill>
              <a:schemeClr val="bg1"/>
            </a:solidFill>
          </a:ln>
        </p:spPr>
      </p:pic>
    </p:spTree>
    <p:extLst>
      <p:ext uri="{BB962C8B-B14F-4D97-AF65-F5344CB8AC3E}">
        <p14:creationId xmlns:p14="http://schemas.microsoft.com/office/powerpoint/2010/main" val="29852855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8D142522-9734-4DFA-A502-0E13BD784C12}"/>
              </a:ext>
            </a:extLst>
          </p:cNvPr>
          <p:cNvSpPr>
            <a:spLocks noGrp="1"/>
          </p:cNvSpPr>
          <p:nvPr>
            <p:ph type="title"/>
          </p:nvPr>
        </p:nvSpPr>
        <p:spPr/>
        <p:txBody>
          <a:bodyPr/>
          <a:lstStyle/>
          <a:p>
            <a:r>
              <a:rPr lang="en-US"/>
              <a:t>Landmarks</a:t>
            </a:r>
          </a:p>
        </p:txBody>
      </p:sp>
      <p:pic>
        <p:nvPicPr>
          <p:cNvPr id="28" name="Content Placeholder 15" descr="Logo, company name&#10;&#10;Description automatically generated">
            <a:hlinkClick r:id="" action="ppaction://noaction"/>
            <a:extLst>
              <a:ext uri="{FF2B5EF4-FFF2-40B4-BE49-F238E27FC236}">
                <a16:creationId xmlns:a16="http://schemas.microsoft.com/office/drawing/2014/main" id="{02464537-6CBA-4E41-AD8A-2E307E7F8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0904" y="1146222"/>
            <a:ext cx="4011631" cy="4011631"/>
          </a:xfrm>
          <a:prstGeom prst="rect">
            <a:avLst/>
          </a:prstGeom>
        </p:spPr>
      </p:pic>
      <p:sp>
        <p:nvSpPr>
          <p:cNvPr id="56" name="Content Placeholder 6">
            <a:extLst>
              <a:ext uri="{FF2B5EF4-FFF2-40B4-BE49-F238E27FC236}">
                <a16:creationId xmlns:a16="http://schemas.microsoft.com/office/drawing/2014/main" id="{FFC98E00-18DC-4C38-AB27-63CDE9E903F7}"/>
              </a:ext>
            </a:extLst>
          </p:cNvPr>
          <p:cNvSpPr>
            <a:spLocks noGrp="1"/>
          </p:cNvSpPr>
          <p:nvPr>
            <p:ph sz="quarter" idx="4"/>
          </p:nvPr>
        </p:nvSpPr>
        <p:spPr>
          <a:xfrm>
            <a:off x="6837363" y="3930650"/>
            <a:ext cx="4518025" cy="2259013"/>
          </a:xfrm>
        </p:spPr>
        <p:txBody>
          <a:bodyPr>
            <a:noAutofit/>
          </a:bodyPr>
          <a:lstStyle/>
          <a:p>
            <a:r>
              <a:rPr lang="en-US"/>
              <a:t>Our successful performance is supported by an extensive client base, and our ability to guarantee delivery dates and title deeds. With over 265+ island wide developments, and 40+ new projects currently in the market, </a:t>
            </a:r>
            <a:r>
              <a:rPr lang="en-US">
                <a:latin typeface="PetitaBold" panose="02000604040000020003" pitchFamily="2" charset="0"/>
              </a:rPr>
              <a:t>Aristo Developers is also the pioneering force behind large-scale investments, such as the Venus Rock Golf Resort, Kings Avenue Mall and The International School of </a:t>
            </a:r>
            <a:r>
              <a:rPr lang="en-US" err="1">
                <a:latin typeface="PetitaBold" panose="02000604040000020003" pitchFamily="2" charset="0"/>
              </a:rPr>
              <a:t>Paphos</a:t>
            </a:r>
            <a:r>
              <a:rPr lang="en-US">
                <a:latin typeface="PetitaBold" panose="02000604040000020003" pitchFamily="2" charset="0"/>
              </a:rPr>
              <a:t>.</a:t>
            </a:r>
          </a:p>
        </p:txBody>
      </p:sp>
      <p:sp>
        <p:nvSpPr>
          <p:cNvPr id="61" name="Picture Placeholder 52">
            <a:extLst>
              <a:ext uri="{FF2B5EF4-FFF2-40B4-BE49-F238E27FC236}">
                <a16:creationId xmlns:a16="http://schemas.microsoft.com/office/drawing/2014/main" id="{FB86E22B-9518-46B9-A9DE-3D6F33849AFE}"/>
              </a:ext>
            </a:extLst>
          </p:cNvPr>
          <p:cNvSpPr txBox="1">
            <a:spLocks/>
          </p:cNvSpPr>
          <p:nvPr/>
        </p:nvSpPr>
        <p:spPr>
          <a:xfrm>
            <a:off x="3263900" y="3429000"/>
            <a:ext cx="3268823" cy="3429000"/>
          </a:xfrm>
          <a:prstGeom prst="rect">
            <a:avLst/>
          </a:prstGeom>
          <a:ln w="15875">
            <a:solidFill>
              <a:schemeClr val="bg1"/>
            </a:solidFill>
          </a:ln>
        </p:spPr>
      </p:sp>
      <p:pic>
        <p:nvPicPr>
          <p:cNvPr id="81" name="Picture Placeholder 14">
            <a:hlinkClick r:id="rId3" action="ppaction://hlinksldjump"/>
            <a:extLst>
              <a:ext uri="{FF2B5EF4-FFF2-40B4-BE49-F238E27FC236}">
                <a16:creationId xmlns:a16="http://schemas.microsoft.com/office/drawing/2014/main" id="{8482B0D0-69A5-4669-AAA7-7030BC73D3DE}"/>
              </a:ext>
            </a:extLst>
          </p:cNvPr>
          <p:cNvPicPr>
            <a:picLocks noChangeAspect="1"/>
          </p:cNvPicPr>
          <p:nvPr/>
        </p:nvPicPr>
        <p:blipFill rotWithShape="1">
          <a:blip r:embed="rId4">
            <a:extLst>
              <a:ext uri="{28A0092B-C50C-407E-A947-70E740481C1C}">
                <a14:useLocalDpi xmlns:a14="http://schemas.microsoft.com/office/drawing/2010/main" val="0"/>
              </a:ext>
            </a:extLst>
          </a:blip>
          <a:srcRect l="330" t="28834" r="2904" b="9393"/>
          <a:stretch/>
        </p:blipFill>
        <p:spPr>
          <a:xfrm>
            <a:off x="-4763" y="2336802"/>
            <a:ext cx="6367463" cy="2286000"/>
          </a:xfrm>
          <a:prstGeom prst="rect">
            <a:avLst/>
          </a:prstGeom>
          <a:ln w="15875">
            <a:solidFill>
              <a:schemeClr val="bg1"/>
            </a:solidFill>
          </a:ln>
        </p:spPr>
      </p:pic>
      <p:pic>
        <p:nvPicPr>
          <p:cNvPr id="82" name="Picture Placeholder 14">
            <a:hlinkClick r:id="rId5" action="ppaction://hlinksldjump"/>
            <a:extLst>
              <a:ext uri="{FF2B5EF4-FFF2-40B4-BE49-F238E27FC236}">
                <a16:creationId xmlns:a16="http://schemas.microsoft.com/office/drawing/2014/main" id="{2EC28E80-B4B7-4814-9C16-C4014E6288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14" t="20915" r="1888" b="30342"/>
          <a:stretch/>
        </p:blipFill>
        <p:spPr>
          <a:xfrm>
            <a:off x="1" y="25401"/>
            <a:ext cx="6362700" cy="2286000"/>
          </a:xfrm>
          <a:prstGeom prst="rect">
            <a:avLst/>
          </a:prstGeom>
          <a:ln w="15875">
            <a:solidFill>
              <a:schemeClr val="bg1"/>
            </a:solidFill>
          </a:ln>
        </p:spPr>
      </p:pic>
      <p:pic>
        <p:nvPicPr>
          <p:cNvPr id="83" name="Picture Placeholder 14">
            <a:hlinkClick r:id="rId7" action="ppaction://hlinksldjump"/>
            <a:extLst>
              <a:ext uri="{FF2B5EF4-FFF2-40B4-BE49-F238E27FC236}">
                <a16:creationId xmlns:a16="http://schemas.microsoft.com/office/drawing/2014/main" id="{2E551090-B9C2-4645-8047-6507CFE615CC}"/>
              </a:ext>
            </a:extLst>
          </p:cNvPr>
          <p:cNvPicPr>
            <a:picLocks noChangeAspect="1"/>
          </p:cNvPicPr>
          <p:nvPr/>
        </p:nvPicPr>
        <p:blipFill rotWithShape="1">
          <a:blip r:embed="rId8">
            <a:extLst>
              <a:ext uri="{28A0092B-C50C-407E-A947-70E740481C1C}">
                <a14:useLocalDpi xmlns:a14="http://schemas.microsoft.com/office/drawing/2010/main" val="0"/>
              </a:ext>
            </a:extLst>
          </a:blip>
          <a:srcRect l="378" t="6021" r="229" b="30384"/>
          <a:stretch/>
        </p:blipFill>
        <p:spPr>
          <a:xfrm>
            <a:off x="0" y="4622802"/>
            <a:ext cx="6367463" cy="2286000"/>
          </a:xfrm>
          <a:prstGeom prst="rect">
            <a:avLst/>
          </a:prstGeom>
          <a:ln w="15875">
            <a:solidFill>
              <a:schemeClr val="bg1"/>
            </a:solidFill>
          </a:ln>
        </p:spPr>
      </p:pic>
      <p:sp>
        <p:nvSpPr>
          <p:cNvPr id="4" name="Content Placeholder 3">
            <a:extLst>
              <a:ext uri="{FF2B5EF4-FFF2-40B4-BE49-F238E27FC236}">
                <a16:creationId xmlns:a16="http://schemas.microsoft.com/office/drawing/2014/main" id="{6FC2AF80-6403-4A83-B031-8182CB864C46}"/>
              </a:ext>
            </a:extLst>
          </p:cNvPr>
          <p:cNvSpPr>
            <a:spLocks noGrp="1"/>
          </p:cNvSpPr>
          <p:nvPr>
            <p:ph sz="half" idx="2"/>
          </p:nvPr>
        </p:nvSpPr>
        <p:spPr/>
        <p:txBody>
          <a:bodyPr/>
          <a:lstStyle/>
          <a:p>
            <a:endParaRPr lang="en-US"/>
          </a:p>
        </p:txBody>
      </p:sp>
      <p:pic>
        <p:nvPicPr>
          <p:cNvPr id="14" name="Content Placeholder 15" descr="Logo, company name&#10;&#10;Description automatically generated">
            <a:hlinkClick r:id="rId9" action="ppaction://hlinksldjump"/>
            <a:extLst>
              <a:ext uri="{FF2B5EF4-FFF2-40B4-BE49-F238E27FC236}">
                <a16:creationId xmlns:a16="http://schemas.microsoft.com/office/drawing/2014/main" id="{5795014B-0A97-4081-BFAD-7ACA78660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8128" y="725433"/>
            <a:ext cx="1587190" cy="1587190"/>
          </a:xfrm>
          <a:prstGeom prst="rect">
            <a:avLst/>
          </a:prstGeom>
        </p:spPr>
      </p:pic>
      <p:sp>
        <p:nvSpPr>
          <p:cNvPr id="6" name="Text Placeholder 5">
            <a:extLst>
              <a:ext uri="{FF2B5EF4-FFF2-40B4-BE49-F238E27FC236}">
                <a16:creationId xmlns:a16="http://schemas.microsoft.com/office/drawing/2014/main" id="{C6B75F9A-345C-4990-B57F-59674BE5D994}"/>
              </a:ext>
            </a:extLst>
          </p:cNvPr>
          <p:cNvSpPr>
            <a:spLocks noGrp="1"/>
          </p:cNvSpPr>
          <p:nvPr>
            <p:ph type="body" sz="quarter" idx="3"/>
          </p:nvPr>
        </p:nvSpPr>
        <p:spPr/>
        <p:txBody>
          <a:bodyPr/>
          <a:lstStyle/>
          <a:p>
            <a:endParaRPr lang="en-US"/>
          </a:p>
        </p:txBody>
      </p:sp>
      <p:sp>
        <p:nvSpPr>
          <p:cNvPr id="18" name="Text Placeholder 5">
            <a:extLst>
              <a:ext uri="{FF2B5EF4-FFF2-40B4-BE49-F238E27FC236}">
                <a16:creationId xmlns:a16="http://schemas.microsoft.com/office/drawing/2014/main" id="{A9CC2C15-E311-46E6-A4EA-40540CA6215D}"/>
              </a:ext>
            </a:extLst>
          </p:cNvPr>
          <p:cNvSpPr txBox="1">
            <a:spLocks/>
          </p:cNvSpPr>
          <p:nvPr/>
        </p:nvSpPr>
        <p:spPr>
          <a:xfrm>
            <a:off x="8598061" y="365125"/>
            <a:ext cx="3066460" cy="823912"/>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2400" b="0" kern="1200">
                <a:solidFill>
                  <a:srgbClr val="3E5D74"/>
                </a:solidFill>
                <a:latin typeface="Cormorant Garamond Light" panose="000004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800"/>
              <a:t>The Developer</a:t>
            </a:r>
            <a:endParaRPr lang="en-US" sz="2800" dirty="0"/>
          </a:p>
        </p:txBody>
      </p:sp>
    </p:spTree>
    <p:extLst>
      <p:ext uri="{BB962C8B-B14F-4D97-AF65-F5344CB8AC3E}">
        <p14:creationId xmlns:p14="http://schemas.microsoft.com/office/powerpoint/2010/main" val="3429554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2" action="ppaction://hlinksldjump"/>
            <a:extLst>
              <a:ext uri="{FF2B5EF4-FFF2-40B4-BE49-F238E27FC236}">
                <a16:creationId xmlns:a16="http://schemas.microsoft.com/office/drawing/2014/main" id="{E559EC0D-D580-4852-A171-BF08A09F1332}"/>
              </a:ext>
            </a:extLst>
          </p:cNvPr>
          <p:cNvSpPr/>
          <p:nvPr/>
        </p:nvSpPr>
        <p:spPr>
          <a:xfrm>
            <a:off x="397164" y="443345"/>
            <a:ext cx="11129818" cy="612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343D64-9E7D-4A11-A6C7-C58F53791F50}"/>
              </a:ext>
            </a:extLst>
          </p:cNvPr>
          <p:cNvSpPr/>
          <p:nvPr/>
        </p:nvSpPr>
        <p:spPr>
          <a:xfrm>
            <a:off x="397164" y="443345"/>
            <a:ext cx="3709939" cy="6123710"/>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62D744-196B-4F6B-8766-DCCC755DD70E}"/>
              </a:ext>
            </a:extLst>
          </p:cNvPr>
          <p:cNvSpPr/>
          <p:nvPr/>
        </p:nvSpPr>
        <p:spPr>
          <a:xfrm>
            <a:off x="4107103" y="443345"/>
            <a:ext cx="3709939" cy="612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601A44-7A78-41BB-BA52-FE0499DB7867}"/>
              </a:ext>
            </a:extLst>
          </p:cNvPr>
          <p:cNvSpPr/>
          <p:nvPr/>
        </p:nvSpPr>
        <p:spPr>
          <a:xfrm>
            <a:off x="7817043" y="443345"/>
            <a:ext cx="3709939" cy="612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icon&#10;&#10;Description automatically generated">
            <a:hlinkHover r:id="rId3" action="ppaction://hlinksldjump"/>
            <a:extLst>
              <a:ext uri="{FF2B5EF4-FFF2-40B4-BE49-F238E27FC236}">
                <a16:creationId xmlns:a16="http://schemas.microsoft.com/office/drawing/2014/main" id="{4C610B8A-0A0C-421C-92E2-00356AEF7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412" y="2174037"/>
            <a:ext cx="1933443" cy="1891191"/>
          </a:xfrm>
          <a:prstGeom prst="rect">
            <a:avLst/>
          </a:prstGeom>
        </p:spPr>
      </p:pic>
      <p:pic>
        <p:nvPicPr>
          <p:cNvPr id="16" name="Picture 15" descr="Logo, company name&#10;&#10;Description automatically generated">
            <a:hlinkHover r:id="rId5" action="ppaction://hlinksldjump"/>
            <a:extLst>
              <a:ext uri="{FF2B5EF4-FFF2-40B4-BE49-F238E27FC236}">
                <a16:creationId xmlns:a16="http://schemas.microsoft.com/office/drawing/2014/main" id="{7FFEA5EA-C486-421C-A735-50B3CFB619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99297" y="2162456"/>
            <a:ext cx="1925553" cy="1891191"/>
          </a:xfrm>
          <a:prstGeom prst="rect">
            <a:avLst/>
          </a:prstGeom>
        </p:spPr>
      </p:pic>
      <p:grpSp>
        <p:nvGrpSpPr>
          <p:cNvPr id="28" name="Group 27">
            <a:extLst>
              <a:ext uri="{FF2B5EF4-FFF2-40B4-BE49-F238E27FC236}">
                <a16:creationId xmlns:a16="http://schemas.microsoft.com/office/drawing/2014/main" id="{1866FC9F-9BC4-4AFE-B0BB-360AD29B8F74}"/>
              </a:ext>
            </a:extLst>
          </p:cNvPr>
          <p:cNvGrpSpPr/>
          <p:nvPr/>
        </p:nvGrpSpPr>
        <p:grpSpPr>
          <a:xfrm>
            <a:off x="8501155" y="2509702"/>
            <a:ext cx="2332820" cy="1173902"/>
            <a:chOff x="8048631" y="1840122"/>
            <a:chExt cx="4116913" cy="2117963"/>
          </a:xfrm>
        </p:grpSpPr>
        <p:pic>
          <p:nvPicPr>
            <p:cNvPr id="14" name="Picture 13" descr="Text, letter&#10;&#10;Description automatically generated">
              <a:hlinkHover r:id="" action="ppaction://noaction"/>
              <a:extLst>
                <a:ext uri="{FF2B5EF4-FFF2-40B4-BE49-F238E27FC236}">
                  <a16:creationId xmlns:a16="http://schemas.microsoft.com/office/drawing/2014/main" id="{DBD3E8AB-5E5F-4880-97D4-A1E2292A28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7581" y="1840122"/>
              <a:ext cx="2117963" cy="2117963"/>
            </a:xfrm>
            <a:prstGeom prst="rect">
              <a:avLst/>
            </a:prstGeom>
          </p:spPr>
        </p:pic>
        <p:pic>
          <p:nvPicPr>
            <p:cNvPr id="17" name="Picture 16" descr="A picture containing text, tableware, plate, dishware&#10;&#10;Description automatically generated">
              <a:hlinkHover r:id="" action="ppaction://noaction"/>
              <a:extLst>
                <a:ext uri="{FF2B5EF4-FFF2-40B4-BE49-F238E27FC236}">
                  <a16:creationId xmlns:a16="http://schemas.microsoft.com/office/drawing/2014/main" id="{1C180051-779B-4641-9A28-49BDA510AC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8631" y="2589292"/>
              <a:ext cx="1652896" cy="641078"/>
            </a:xfrm>
            <a:prstGeom prst="rect">
              <a:avLst/>
            </a:prstGeom>
          </p:spPr>
        </p:pic>
        <p:cxnSp>
          <p:nvCxnSpPr>
            <p:cNvPr id="21" name="Straight Connector 20">
              <a:extLst>
                <a:ext uri="{FF2B5EF4-FFF2-40B4-BE49-F238E27FC236}">
                  <a16:creationId xmlns:a16="http://schemas.microsoft.com/office/drawing/2014/main" id="{774EACC7-A7E8-47FE-945A-3C7D8CD7C677}"/>
                </a:ext>
              </a:extLst>
            </p:cNvPr>
            <p:cNvCxnSpPr/>
            <p:nvPr/>
          </p:nvCxnSpPr>
          <p:spPr>
            <a:xfrm>
              <a:off x="10047581" y="2035774"/>
              <a:ext cx="0" cy="1739900"/>
            </a:xfrm>
            <a:prstGeom prst="line">
              <a:avLst/>
            </a:prstGeom>
          </p:spPr>
          <p:style>
            <a:lnRef idx="1">
              <a:schemeClr val="dk1"/>
            </a:lnRef>
            <a:fillRef idx="0">
              <a:schemeClr val="dk1"/>
            </a:fillRef>
            <a:effectRef idx="0">
              <a:schemeClr val="dk1"/>
            </a:effectRef>
            <a:fontRef idx="minor">
              <a:schemeClr val="tx1"/>
            </a:fontRef>
          </p:style>
        </p:cxnSp>
      </p:grpSp>
      <p:sp>
        <p:nvSpPr>
          <p:cNvPr id="23" name="Rectangle 22">
            <a:hlinkHover r:id="rId9" action="ppaction://hlinksldjump"/>
            <a:extLst>
              <a:ext uri="{FF2B5EF4-FFF2-40B4-BE49-F238E27FC236}">
                <a16:creationId xmlns:a16="http://schemas.microsoft.com/office/drawing/2014/main" id="{DF048A3D-C673-4C4C-8EC0-6E23C8153657}"/>
              </a:ext>
            </a:extLst>
          </p:cNvPr>
          <p:cNvSpPr/>
          <p:nvPr/>
        </p:nvSpPr>
        <p:spPr>
          <a:xfrm>
            <a:off x="8126837" y="2402813"/>
            <a:ext cx="2660566" cy="128079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59E14493-2B40-4723-A0AA-B4ECA35F4D19}"/>
              </a:ext>
            </a:extLst>
          </p:cNvPr>
          <p:cNvGrpSpPr/>
          <p:nvPr/>
        </p:nvGrpSpPr>
        <p:grpSpPr>
          <a:xfrm>
            <a:off x="8187805" y="4014918"/>
            <a:ext cx="2970383" cy="495352"/>
            <a:chOff x="8563175" y="3999838"/>
            <a:chExt cx="3253864" cy="554749"/>
          </a:xfrm>
        </p:grpSpPr>
        <p:sp>
          <p:nvSpPr>
            <p:cNvPr id="34" name="object 15">
              <a:extLst>
                <a:ext uri="{FF2B5EF4-FFF2-40B4-BE49-F238E27FC236}">
                  <a16:creationId xmlns:a16="http://schemas.microsoft.com/office/drawing/2014/main" id="{3C32578D-D0F3-40D3-882D-09242FC5FFD8}"/>
                </a:ext>
              </a:extLst>
            </p:cNvPr>
            <p:cNvSpPr txBox="1"/>
            <p:nvPr/>
          </p:nvSpPr>
          <p:spPr>
            <a:xfrm>
              <a:off x="8735381" y="4022335"/>
              <a:ext cx="3081658" cy="509755"/>
            </a:xfrm>
            <a:prstGeom prst="rect">
              <a:avLst/>
            </a:prstGeom>
          </p:spPr>
          <p:txBody>
            <a:bodyPr vert="horz" wrap="square" lIns="0" tIns="24765" rIns="0" bIns="0" rtlCol="0">
              <a:spAutoFit/>
            </a:bodyPr>
            <a:lstStyle/>
            <a:p>
              <a:pPr marL="12700" marR="5080">
                <a:spcBef>
                  <a:spcPts val="195"/>
                </a:spcBef>
              </a:pPr>
              <a:r>
                <a:rPr sz="1050" spc="10">
                  <a:solidFill>
                    <a:srgbClr val="151616"/>
                  </a:solidFill>
                  <a:cs typeface="PF Encore Sans Pro Light"/>
                </a:rPr>
                <a:t>Graham </a:t>
              </a:r>
              <a:r>
                <a:rPr sz="1050" spc="5">
                  <a:solidFill>
                    <a:srgbClr val="151616"/>
                  </a:solidFill>
                  <a:cs typeface="PF Encore Sans Pro Light"/>
                </a:rPr>
                <a:t>Marsh Golf Design (Australia)</a:t>
              </a:r>
              <a:r>
                <a:rPr sz="1050" spc="-15">
                  <a:solidFill>
                    <a:srgbClr val="151616"/>
                  </a:solidFill>
                  <a:cs typeface="PF Encore Sans Pro Light"/>
                </a:rPr>
                <a:t> </a:t>
              </a:r>
              <a:r>
                <a:rPr sz="1050" spc="10">
                  <a:solidFill>
                    <a:srgbClr val="151616"/>
                  </a:solidFill>
                  <a:cs typeface="PF Encore Sans Pro Light"/>
                </a:rPr>
                <a:t>&amp;  </a:t>
              </a:r>
              <a:r>
                <a:rPr sz="1050" spc="5">
                  <a:solidFill>
                    <a:srgbClr val="151616"/>
                  </a:solidFill>
                  <a:cs typeface="PF Encore Sans Pro Light"/>
                </a:rPr>
                <a:t>Golf and Land Design (Austria)</a:t>
              </a:r>
              <a:r>
                <a:rPr sz="1050">
                  <a:solidFill>
                    <a:srgbClr val="151616"/>
                  </a:solidFill>
                  <a:cs typeface="PF Encore Sans Pro Light"/>
                </a:rPr>
                <a:t> for</a:t>
              </a:r>
              <a:endParaRPr sz="1050">
                <a:cs typeface="PF Encore Sans Pro Light"/>
              </a:endParaRPr>
            </a:p>
            <a:p>
              <a:pPr marL="12700"/>
              <a:r>
                <a:rPr sz="1050" spc="5">
                  <a:solidFill>
                    <a:srgbClr val="151616"/>
                  </a:solidFill>
                  <a:cs typeface="PF Encore Sans Pro Light"/>
                </a:rPr>
                <a:t>the 18-hole championship Golf</a:t>
              </a:r>
              <a:r>
                <a:rPr sz="1050" spc="20">
                  <a:solidFill>
                    <a:srgbClr val="151616"/>
                  </a:solidFill>
                  <a:cs typeface="PF Encore Sans Pro Light"/>
                </a:rPr>
                <a:t> </a:t>
              </a:r>
              <a:r>
                <a:rPr sz="1050" spc="5">
                  <a:solidFill>
                    <a:srgbClr val="151616"/>
                  </a:solidFill>
                  <a:cs typeface="PF Encore Sans Pro Light"/>
                </a:rPr>
                <a:t>Course</a:t>
              </a:r>
              <a:endParaRPr sz="1050">
                <a:cs typeface="PF Encore Sans Pro Light"/>
              </a:endParaRPr>
            </a:p>
          </p:txBody>
        </p:sp>
        <p:sp>
          <p:nvSpPr>
            <p:cNvPr id="35" name="object 16">
              <a:extLst>
                <a:ext uri="{FF2B5EF4-FFF2-40B4-BE49-F238E27FC236}">
                  <a16:creationId xmlns:a16="http://schemas.microsoft.com/office/drawing/2014/main" id="{1925A2D4-C081-4B19-88B2-FE6063628647}"/>
                </a:ext>
              </a:extLst>
            </p:cNvPr>
            <p:cNvSpPr/>
            <p:nvPr/>
          </p:nvSpPr>
          <p:spPr>
            <a:xfrm>
              <a:off x="8563175" y="3999838"/>
              <a:ext cx="0" cy="554749"/>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grpSp>
      <p:grpSp>
        <p:nvGrpSpPr>
          <p:cNvPr id="36" name="Group 35">
            <a:extLst>
              <a:ext uri="{FF2B5EF4-FFF2-40B4-BE49-F238E27FC236}">
                <a16:creationId xmlns:a16="http://schemas.microsoft.com/office/drawing/2014/main" id="{E75DD862-6A40-45C9-95A4-6EBECB97838E}"/>
              </a:ext>
            </a:extLst>
          </p:cNvPr>
          <p:cNvGrpSpPr/>
          <p:nvPr/>
        </p:nvGrpSpPr>
        <p:grpSpPr>
          <a:xfrm>
            <a:off x="4816756" y="4065228"/>
            <a:ext cx="2216475" cy="455175"/>
            <a:chOff x="1201526" y="4022335"/>
            <a:chExt cx="2428006" cy="509755"/>
          </a:xfrm>
        </p:grpSpPr>
        <p:sp>
          <p:nvSpPr>
            <p:cNvPr id="37" name="object 3">
              <a:extLst>
                <a:ext uri="{FF2B5EF4-FFF2-40B4-BE49-F238E27FC236}">
                  <a16:creationId xmlns:a16="http://schemas.microsoft.com/office/drawing/2014/main" id="{D89DD114-1BF9-4124-8853-B792E88A0C35}"/>
                </a:ext>
              </a:extLst>
            </p:cNvPr>
            <p:cNvSpPr txBox="1"/>
            <p:nvPr/>
          </p:nvSpPr>
          <p:spPr>
            <a:xfrm>
              <a:off x="1417282" y="4022335"/>
              <a:ext cx="2212250" cy="509755"/>
            </a:xfrm>
            <a:prstGeom prst="rect">
              <a:avLst/>
            </a:prstGeom>
          </p:spPr>
          <p:txBody>
            <a:bodyPr vert="horz" wrap="square" lIns="0" tIns="24765" rIns="0" bIns="0" rtlCol="0">
              <a:spAutoFit/>
            </a:bodyPr>
            <a:lstStyle/>
            <a:p>
              <a:pPr marL="12700" marR="5080">
                <a:spcBef>
                  <a:spcPts val="195"/>
                </a:spcBef>
              </a:pPr>
              <a:r>
                <a:rPr lang="en-US" sz="1050" dirty="0">
                  <a:solidFill>
                    <a:srgbClr val="151616"/>
                  </a:solidFill>
                  <a:cs typeface="PF Encore Sans Pro Light"/>
                </a:rPr>
                <a:t>Petros</a:t>
              </a:r>
              <a:r>
                <a:rPr sz="1050" dirty="0">
                  <a:solidFill>
                    <a:srgbClr val="151616"/>
                  </a:solidFill>
                  <a:cs typeface="PF Encore Sans Pro Light"/>
                </a:rPr>
                <a:t> </a:t>
              </a:r>
              <a:r>
                <a:rPr sz="1050" spc="5" dirty="0" err="1">
                  <a:solidFill>
                    <a:srgbClr val="151616"/>
                  </a:solidFill>
                  <a:cs typeface="PF Encore Sans Pro Light"/>
                </a:rPr>
                <a:t>Stamatris</a:t>
              </a:r>
              <a:r>
                <a:rPr sz="1050" spc="5" dirty="0">
                  <a:solidFill>
                    <a:srgbClr val="151616"/>
                  </a:solidFill>
                  <a:cs typeface="PF Encore Sans Pro Light"/>
                </a:rPr>
                <a:t> Architects (Cyprus) </a:t>
              </a:r>
              <a:r>
                <a:rPr sz="1050" dirty="0">
                  <a:solidFill>
                    <a:srgbClr val="151616"/>
                  </a:solidFill>
                  <a:cs typeface="PF Encore Sans Pro Light"/>
                </a:rPr>
                <a:t>for  </a:t>
              </a:r>
              <a:r>
                <a:rPr sz="1050" spc="5" dirty="0">
                  <a:solidFill>
                    <a:srgbClr val="151616"/>
                  </a:solidFill>
                  <a:cs typeface="PF Encore Sans Pro Light"/>
                </a:rPr>
                <a:t>the leisure, commercial</a:t>
              </a:r>
              <a:r>
                <a:rPr sz="1050" dirty="0">
                  <a:solidFill>
                    <a:srgbClr val="151616"/>
                  </a:solidFill>
                  <a:cs typeface="PF Encore Sans Pro Light"/>
                </a:rPr>
                <a:t> </a:t>
              </a:r>
              <a:r>
                <a:rPr sz="1050" spc="5" dirty="0">
                  <a:solidFill>
                    <a:srgbClr val="151616"/>
                  </a:solidFill>
                  <a:cs typeface="PF Encore Sans Pro Light"/>
                </a:rPr>
                <a:t>and</a:t>
              </a:r>
              <a:endParaRPr sz="1050" dirty="0">
                <a:cs typeface="PF Encore Sans Pro Light"/>
              </a:endParaRPr>
            </a:p>
            <a:p>
              <a:pPr marL="12700"/>
              <a:r>
                <a:rPr sz="1050" spc="5" dirty="0">
                  <a:solidFill>
                    <a:srgbClr val="151616"/>
                  </a:solidFill>
                  <a:cs typeface="PF Encore Sans Pro Light"/>
                </a:rPr>
                <a:t>residential</a:t>
              </a:r>
              <a:r>
                <a:rPr sz="1050" dirty="0">
                  <a:solidFill>
                    <a:srgbClr val="151616"/>
                  </a:solidFill>
                  <a:cs typeface="PF Encore Sans Pro Light"/>
                </a:rPr>
                <a:t> </a:t>
              </a:r>
              <a:r>
                <a:rPr sz="1050" spc="5" dirty="0">
                  <a:solidFill>
                    <a:srgbClr val="151616"/>
                  </a:solidFill>
                  <a:cs typeface="PF Encore Sans Pro Light"/>
                </a:rPr>
                <a:t>elements</a:t>
              </a:r>
              <a:endParaRPr sz="1050" dirty="0">
                <a:cs typeface="PF Encore Sans Pro Light"/>
              </a:endParaRPr>
            </a:p>
          </p:txBody>
        </p:sp>
        <p:sp>
          <p:nvSpPr>
            <p:cNvPr id="38" name="object 5">
              <a:extLst>
                <a:ext uri="{FF2B5EF4-FFF2-40B4-BE49-F238E27FC236}">
                  <a16:creationId xmlns:a16="http://schemas.microsoft.com/office/drawing/2014/main" id="{11E8FDAF-A204-44EA-A3CA-50BE89B4A9EE}"/>
                </a:ext>
              </a:extLst>
            </p:cNvPr>
            <p:cNvSpPr/>
            <p:nvPr/>
          </p:nvSpPr>
          <p:spPr>
            <a:xfrm>
              <a:off x="1201526" y="4062083"/>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grpSp>
      <p:sp>
        <p:nvSpPr>
          <p:cNvPr id="39" name="object 5">
            <a:extLst>
              <a:ext uri="{FF2B5EF4-FFF2-40B4-BE49-F238E27FC236}">
                <a16:creationId xmlns:a16="http://schemas.microsoft.com/office/drawing/2014/main" id="{D28279C2-D85D-474E-B4A8-AB353EE48873}"/>
              </a:ext>
            </a:extLst>
          </p:cNvPr>
          <p:cNvSpPr/>
          <p:nvPr/>
        </p:nvSpPr>
        <p:spPr>
          <a:xfrm>
            <a:off x="1396072" y="4071643"/>
            <a:ext cx="0" cy="384190"/>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40" name="object 12">
            <a:extLst>
              <a:ext uri="{FF2B5EF4-FFF2-40B4-BE49-F238E27FC236}">
                <a16:creationId xmlns:a16="http://schemas.microsoft.com/office/drawing/2014/main" id="{4F69481C-D129-42FD-9F08-56A386741E03}"/>
              </a:ext>
            </a:extLst>
          </p:cNvPr>
          <p:cNvSpPr txBox="1"/>
          <p:nvPr/>
        </p:nvSpPr>
        <p:spPr>
          <a:xfrm>
            <a:off x="1530396" y="4035006"/>
            <a:ext cx="1455740" cy="457465"/>
          </a:xfrm>
          <a:prstGeom prst="rect">
            <a:avLst/>
          </a:prstGeom>
        </p:spPr>
        <p:txBody>
          <a:bodyPr vert="horz" wrap="square" lIns="0" tIns="14604" rIns="0" bIns="0" rtlCol="0">
            <a:spAutoFit/>
          </a:bodyPr>
          <a:lstStyle/>
          <a:p>
            <a:pPr marL="12700">
              <a:spcBef>
                <a:spcPts val="114"/>
              </a:spcBef>
            </a:pPr>
            <a:r>
              <a:rPr sz="1050" spc="10">
                <a:solidFill>
                  <a:srgbClr val="151616"/>
                </a:solidFill>
                <a:cs typeface="PF Encore Sans Pro Light"/>
              </a:rPr>
              <a:t>EDSA</a:t>
            </a:r>
            <a:r>
              <a:rPr sz="1050">
                <a:solidFill>
                  <a:srgbClr val="151616"/>
                </a:solidFill>
                <a:cs typeface="PF Encore Sans Pro Light"/>
              </a:rPr>
              <a:t> </a:t>
            </a:r>
            <a:r>
              <a:rPr sz="1050" spc="5">
                <a:solidFill>
                  <a:srgbClr val="151616"/>
                </a:solidFill>
                <a:cs typeface="PF Encore Sans Pro Light"/>
              </a:rPr>
              <a:t>(USA)</a:t>
            </a:r>
            <a:endParaRPr sz="1050">
              <a:cs typeface="PF Encore Sans Pro Light"/>
            </a:endParaRPr>
          </a:p>
          <a:p>
            <a:pPr marL="12700" marR="5080">
              <a:spcBef>
                <a:spcPts val="55"/>
              </a:spcBef>
            </a:pPr>
            <a:r>
              <a:rPr sz="1050">
                <a:solidFill>
                  <a:srgbClr val="151616"/>
                </a:solidFill>
                <a:cs typeface="PF Encore Sans Pro Light"/>
              </a:rPr>
              <a:t>for </a:t>
            </a:r>
            <a:r>
              <a:rPr sz="1050" spc="5">
                <a:solidFill>
                  <a:srgbClr val="151616"/>
                </a:solidFill>
                <a:cs typeface="PF Encore Sans Pro Light"/>
              </a:rPr>
              <a:t>the general</a:t>
            </a:r>
            <a:r>
              <a:rPr sz="1050" spc="-20">
                <a:solidFill>
                  <a:srgbClr val="151616"/>
                </a:solidFill>
                <a:cs typeface="PF Encore Sans Pro Light"/>
              </a:rPr>
              <a:t> </a:t>
            </a:r>
            <a:r>
              <a:rPr sz="1050" spc="5">
                <a:solidFill>
                  <a:srgbClr val="151616"/>
                </a:solidFill>
                <a:cs typeface="PF Encore Sans Pro Light"/>
              </a:rPr>
              <a:t>masterplan  and land</a:t>
            </a:r>
            <a:r>
              <a:rPr sz="1050" spc="-5">
                <a:solidFill>
                  <a:srgbClr val="151616"/>
                </a:solidFill>
                <a:cs typeface="PF Encore Sans Pro Light"/>
              </a:rPr>
              <a:t> </a:t>
            </a:r>
            <a:r>
              <a:rPr sz="1050" spc="5" err="1">
                <a:solidFill>
                  <a:srgbClr val="151616"/>
                </a:solidFill>
                <a:cs typeface="PF Encore Sans Pro Light"/>
              </a:rPr>
              <a:t>utilisation</a:t>
            </a:r>
            <a:endParaRPr sz="1050">
              <a:cs typeface="PF Encore Sans Pro Light"/>
            </a:endParaRPr>
          </a:p>
        </p:txBody>
      </p:sp>
      <p:sp>
        <p:nvSpPr>
          <p:cNvPr id="48" name="TextBox 47">
            <a:hlinkClick r:id="rId10" action="ppaction://hlinksldjump"/>
            <a:extLst>
              <a:ext uri="{FF2B5EF4-FFF2-40B4-BE49-F238E27FC236}">
                <a16:creationId xmlns:a16="http://schemas.microsoft.com/office/drawing/2014/main" id="{5D13A3F3-B3F1-4E44-9C45-F9CE102F97A5}"/>
              </a:ext>
            </a:extLst>
          </p:cNvPr>
          <p:cNvSpPr txBox="1"/>
          <p:nvPr/>
        </p:nvSpPr>
        <p:spPr>
          <a:xfrm>
            <a:off x="9456735" y="5878283"/>
            <a:ext cx="1820189" cy="329787"/>
          </a:xfrm>
          <a:prstGeom prst="rect">
            <a:avLst/>
          </a:prstGeom>
          <a:noFill/>
        </p:spPr>
        <p:txBody>
          <a:bodyPr wrap="square" rtlCol="0">
            <a:spAutoFit/>
          </a:bodyPr>
          <a:lstStyle/>
          <a:p>
            <a:pPr algn="ctr"/>
            <a:r>
              <a:rPr lang="en-US">
                <a:solidFill>
                  <a:srgbClr val="D3DADF"/>
                </a:solidFill>
                <a:latin typeface="PetitaBold" panose="02000604040000020003" pitchFamily="2" charset="0"/>
              </a:rPr>
              <a:t>index</a:t>
            </a:r>
          </a:p>
        </p:txBody>
      </p:sp>
      <p:sp>
        <p:nvSpPr>
          <p:cNvPr id="47" name="Title 46">
            <a:extLst>
              <a:ext uri="{FF2B5EF4-FFF2-40B4-BE49-F238E27FC236}">
                <a16:creationId xmlns:a16="http://schemas.microsoft.com/office/drawing/2014/main" id="{70E75509-2672-46EC-B78B-9C7314DBAEFF}"/>
              </a:ext>
            </a:extLst>
          </p:cNvPr>
          <p:cNvSpPr>
            <a:spLocks noGrp="1"/>
          </p:cNvSpPr>
          <p:nvPr>
            <p:ph type="title"/>
          </p:nvPr>
        </p:nvSpPr>
        <p:spPr/>
        <p:txBody>
          <a:bodyPr>
            <a:noAutofit/>
          </a:bodyPr>
          <a:lstStyle/>
          <a:p>
            <a:r>
              <a:rPr lang="en-US" sz="9600">
                <a:solidFill>
                  <a:srgbClr val="D3DADF"/>
                </a:solidFill>
                <a:latin typeface="Herr Von Muellerhoff" panose="02000506000000020004" pitchFamily="2" charset="0"/>
              </a:rPr>
              <a:t>Collaborators</a:t>
            </a:r>
          </a:p>
        </p:txBody>
      </p:sp>
    </p:spTree>
    <p:extLst>
      <p:ext uri="{BB962C8B-B14F-4D97-AF65-F5344CB8AC3E}">
        <p14:creationId xmlns:p14="http://schemas.microsoft.com/office/powerpoint/2010/main" val="1540714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8D142522-9734-4DFA-A502-0E13BD784C12}"/>
              </a:ext>
            </a:extLst>
          </p:cNvPr>
          <p:cNvSpPr>
            <a:spLocks noGrp="1"/>
          </p:cNvSpPr>
          <p:nvPr>
            <p:ph type="title"/>
          </p:nvPr>
        </p:nvSpPr>
        <p:spPr/>
        <p:txBody>
          <a:bodyPr/>
          <a:lstStyle/>
          <a:p>
            <a:r>
              <a:rPr lang="en-US"/>
              <a:t>Landmarks</a:t>
            </a:r>
          </a:p>
        </p:txBody>
      </p:sp>
      <p:sp>
        <p:nvSpPr>
          <p:cNvPr id="56" name="Content Placeholder 6">
            <a:extLst>
              <a:ext uri="{FF2B5EF4-FFF2-40B4-BE49-F238E27FC236}">
                <a16:creationId xmlns:a16="http://schemas.microsoft.com/office/drawing/2014/main" id="{FFC98E00-18DC-4C38-AB27-63CDE9E903F7}"/>
              </a:ext>
            </a:extLst>
          </p:cNvPr>
          <p:cNvSpPr>
            <a:spLocks noGrp="1"/>
          </p:cNvSpPr>
          <p:nvPr>
            <p:ph sz="quarter" idx="4"/>
          </p:nvPr>
        </p:nvSpPr>
        <p:spPr>
          <a:xfrm>
            <a:off x="6837363" y="3930650"/>
            <a:ext cx="4518025" cy="2259013"/>
          </a:xfrm>
        </p:spPr>
        <p:txBody>
          <a:bodyPr>
            <a:noAutofit/>
          </a:bodyPr>
          <a:lstStyle/>
          <a:p>
            <a:r>
              <a:rPr lang="en-US" b="1" dirty="0"/>
              <a:t>The Kings Avenue Mall </a:t>
            </a:r>
            <a:r>
              <a:rPr lang="en-US" dirty="0"/>
              <a:t>is an impressive full-concept shopping mall located in the heart of central </a:t>
            </a:r>
            <a:r>
              <a:rPr lang="en-US" dirty="0" err="1"/>
              <a:t>Pafos</a:t>
            </a:r>
            <a:r>
              <a:rPr lang="en-US" dirty="0"/>
              <a:t>.  Offering its visitors the ultimate shopping experience, the mall is anchored by a vast selection of entertainment facilities and department stores of leading international fashion brands and retailers.  Developed by Aristo Developers, its total investment exceeded the amount of €170 million.</a:t>
            </a:r>
            <a:endParaRPr lang="en-US" dirty="0">
              <a:latin typeface="PetitaBold" panose="02000604040000020003" pitchFamily="2" charset="0"/>
            </a:endParaRPr>
          </a:p>
        </p:txBody>
      </p:sp>
      <p:sp>
        <p:nvSpPr>
          <p:cNvPr id="61" name="Picture Placeholder 52">
            <a:extLst>
              <a:ext uri="{FF2B5EF4-FFF2-40B4-BE49-F238E27FC236}">
                <a16:creationId xmlns:a16="http://schemas.microsoft.com/office/drawing/2014/main" id="{FB86E22B-9518-46B9-A9DE-3D6F33849AFE}"/>
              </a:ext>
            </a:extLst>
          </p:cNvPr>
          <p:cNvSpPr txBox="1">
            <a:spLocks/>
          </p:cNvSpPr>
          <p:nvPr/>
        </p:nvSpPr>
        <p:spPr>
          <a:xfrm>
            <a:off x="3263900" y="3429000"/>
            <a:ext cx="3268823" cy="3429000"/>
          </a:xfrm>
          <a:prstGeom prst="rect">
            <a:avLst/>
          </a:prstGeom>
          <a:ln w="15875">
            <a:solidFill>
              <a:schemeClr val="bg1"/>
            </a:solidFill>
          </a:ln>
        </p:spPr>
      </p:sp>
      <p:pic>
        <p:nvPicPr>
          <p:cNvPr id="82" name="Picture Placeholder 14">
            <a:extLst>
              <a:ext uri="{FF2B5EF4-FFF2-40B4-BE49-F238E27FC236}">
                <a16:creationId xmlns:a16="http://schemas.microsoft.com/office/drawing/2014/main" id="{2EC28E80-B4B7-4814-9C16-C4014E6288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80" r="19884" b="1388"/>
          <a:stretch/>
        </p:blipFill>
        <p:spPr>
          <a:xfrm>
            <a:off x="1" y="0"/>
            <a:ext cx="6362700" cy="6858000"/>
          </a:xfrm>
          <a:prstGeom prst="rect">
            <a:avLst/>
          </a:prstGeom>
          <a:ln w="15875">
            <a:solidFill>
              <a:schemeClr val="bg1"/>
            </a:solidFill>
          </a:ln>
        </p:spPr>
      </p:pic>
      <p:sp>
        <p:nvSpPr>
          <p:cNvPr id="86" name="Text Placeholder 5">
            <a:extLst>
              <a:ext uri="{FF2B5EF4-FFF2-40B4-BE49-F238E27FC236}">
                <a16:creationId xmlns:a16="http://schemas.microsoft.com/office/drawing/2014/main" id="{205AE9BD-134D-4F5E-8216-86CF01358DB9}"/>
              </a:ext>
            </a:extLst>
          </p:cNvPr>
          <p:cNvSpPr txBox="1">
            <a:spLocks/>
          </p:cNvSpPr>
          <p:nvPr/>
        </p:nvSpPr>
        <p:spPr>
          <a:xfrm>
            <a:off x="7924406" y="540168"/>
            <a:ext cx="3745980" cy="823912"/>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2400" b="0" kern="1200">
                <a:solidFill>
                  <a:srgbClr val="3E5D74"/>
                </a:solidFill>
                <a:latin typeface="Cormorant Garamond Light" panose="000004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Aristo Developers</a:t>
            </a:r>
          </a:p>
        </p:txBody>
      </p:sp>
      <p:pic>
        <p:nvPicPr>
          <p:cNvPr id="4" name="Picture 3" descr="Graphical user interface&#10;&#10;Description automatically generated">
            <a:extLst>
              <a:ext uri="{FF2B5EF4-FFF2-40B4-BE49-F238E27FC236}">
                <a16:creationId xmlns:a16="http://schemas.microsoft.com/office/drawing/2014/main" id="{0B8EFCAB-D5B1-4E90-BD7E-C602614DF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362" y="832930"/>
            <a:ext cx="1996399" cy="584200"/>
          </a:xfrm>
          <a:prstGeom prst="rect">
            <a:avLst/>
          </a:prstGeom>
        </p:spPr>
      </p:pic>
      <p:sp>
        <p:nvSpPr>
          <p:cNvPr id="12" name="Rectangle 11">
            <a:hlinkClick r:id="rId4" action="ppaction://hlinksldjump"/>
            <a:extLst>
              <a:ext uri="{FF2B5EF4-FFF2-40B4-BE49-F238E27FC236}">
                <a16:creationId xmlns:a16="http://schemas.microsoft.com/office/drawing/2014/main" id="{34D72FA5-102B-42AB-8DD6-889B8779AE4B}"/>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20744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364E"/>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a:xfrm>
            <a:off x="3614079" y="3079317"/>
            <a:ext cx="4506643" cy="1293927"/>
          </a:xfrm>
        </p:spPr>
        <p:txBody>
          <a:bodyPr/>
          <a:lstStyle/>
          <a:p>
            <a:pPr algn="ctr"/>
            <a:r>
              <a:rPr lang="en-US" sz="15000">
                <a:solidFill>
                  <a:srgbClr val="3F5E74"/>
                </a:solidFill>
              </a:rPr>
              <a:t>Concept</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3766703" y="2379133"/>
            <a:ext cx="4658595" cy="649190"/>
          </a:xfrm>
        </p:spPr>
        <p:txBody>
          <a:bodyPr>
            <a:noAutofit/>
          </a:bodyPr>
          <a:lstStyle/>
          <a:p>
            <a:pPr marL="15240" algn="ctr">
              <a:lnSpc>
                <a:spcPct val="100000"/>
              </a:lnSpc>
              <a:spcBef>
                <a:spcPts val="130"/>
              </a:spcBef>
            </a:pPr>
            <a:r>
              <a:rPr lang="en-US" sz="1800" spc="40">
                <a:solidFill>
                  <a:schemeClr val="bg1">
                    <a:lumMod val="95000"/>
                  </a:schemeClr>
                </a:solidFill>
                <a:latin typeface="Cormorant Garamond Light"/>
                <a:cs typeface="PF Encore Sans Pro Light"/>
              </a:rPr>
              <a:t>GOLF INTEGRATED</a:t>
            </a:r>
          </a:p>
          <a:p>
            <a:pPr marL="15240" algn="ctr">
              <a:lnSpc>
                <a:spcPct val="100000"/>
              </a:lnSpc>
              <a:spcBef>
                <a:spcPts val="130"/>
              </a:spcBef>
            </a:pPr>
            <a:r>
              <a:rPr lang="en-US" sz="1800" spc="40">
                <a:solidFill>
                  <a:schemeClr val="bg1">
                    <a:lumMod val="95000"/>
                  </a:schemeClr>
                </a:solidFill>
                <a:latin typeface="Cormorant Garamond Light"/>
                <a:cs typeface="PF Encore Sans Pro Light"/>
              </a:rPr>
              <a:t>RESIDENTIAL LUXURY RESORT</a:t>
            </a:r>
          </a:p>
          <a:p>
            <a:pPr marL="15240" algn="ctr">
              <a:lnSpc>
                <a:spcPct val="100000"/>
              </a:lnSpc>
              <a:spcBef>
                <a:spcPts val="130"/>
              </a:spcBef>
            </a:pPr>
            <a:r>
              <a:rPr lang="en-US" sz="1800" spc="40">
                <a:solidFill>
                  <a:schemeClr val="bg1">
                    <a:lumMod val="95000"/>
                  </a:schemeClr>
                </a:solidFill>
                <a:latin typeface="Cormorant Garamond Light"/>
                <a:cs typeface="PF Encore Sans Pro Light"/>
              </a:rPr>
              <a:t>WITH HOTEL &amp; SPA</a:t>
            </a:r>
          </a:p>
        </p:txBody>
      </p:sp>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8817271" y="-1873674"/>
            <a:ext cx="2542906" cy="823912"/>
          </a:xfrm>
        </p:spPr>
        <p:txBody>
          <a:bodyPr/>
          <a:lstStyle/>
          <a:p>
            <a:r>
              <a:rPr lang="en-US"/>
              <a:t>EAGLE PINE</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16136" y="7778547"/>
            <a:ext cx="4518025" cy="2258686"/>
          </a:xfrm>
        </p:spPr>
        <p:txBody>
          <a:bodyPr/>
          <a:lstStyle/>
          <a:p>
            <a:r>
              <a:rPr lang="en-US"/>
              <a:t>The EAGLE PINE GOLF RESORT embodies a flawless fusion of leisure and world-class golfing.  Designed by a dynamic team, the resort is aimed at offering a true feeling of mystery, excitement, and remoteness from everyday life.</a:t>
            </a:r>
          </a:p>
        </p:txBody>
      </p:sp>
      <p:pic>
        <p:nvPicPr>
          <p:cNvPr id="25" name="Picture Placeholder 24" descr="A person pouring a glass of wine&#10;&#10;Description automatically generated with medium confidence">
            <a:extLst>
              <a:ext uri="{FF2B5EF4-FFF2-40B4-BE49-F238E27FC236}">
                <a16:creationId xmlns:a16="http://schemas.microsoft.com/office/drawing/2014/main" id="{CF42590B-8C90-4ED1-8D16-2A359C9FAB9A}"/>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l="11090" r="11090"/>
          <a:stretch>
            <a:fillRect/>
          </a:stretch>
        </p:blipFill>
        <p:spPr>
          <a:xfrm>
            <a:off x="2103276" y="-3596640"/>
            <a:ext cx="2099733" cy="3445933"/>
          </a:xfrm>
        </p:spPr>
      </p:pic>
      <p:pic>
        <p:nvPicPr>
          <p:cNvPr id="29" name="Picture Placeholder 28" descr="A chef pouring a plate of food&#10;&#10;Description automatically generated with low confidence">
            <a:extLst>
              <a:ext uri="{FF2B5EF4-FFF2-40B4-BE49-F238E27FC236}">
                <a16:creationId xmlns:a16="http://schemas.microsoft.com/office/drawing/2014/main" id="{E874861B-E36F-46D6-AAB0-0FF8E2DD2AE6}"/>
              </a:ext>
            </a:extLst>
          </p:cNvPr>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l="34943" r="34943"/>
          <a:stretch>
            <a:fillRect/>
          </a:stretch>
        </p:blipFill>
        <p:spPr>
          <a:xfrm>
            <a:off x="-4923" y="7896013"/>
            <a:ext cx="2099733" cy="3429000"/>
          </a:xfrm>
        </p:spPr>
      </p:pic>
      <p:pic>
        <p:nvPicPr>
          <p:cNvPr id="37" name="Picture Placeholder 36" descr="A picture containing bed, indoor, clothing, wall&#10;&#10;Description automatically generated">
            <a:extLst>
              <a:ext uri="{FF2B5EF4-FFF2-40B4-BE49-F238E27FC236}">
                <a16:creationId xmlns:a16="http://schemas.microsoft.com/office/drawing/2014/main" id="{6CB75966-7F53-4D3D-A5CA-A96B673F4E12}"/>
              </a:ext>
            </a:extLst>
          </p:cNvPr>
          <p:cNvPicPr>
            <a:picLocks noGrp="1" noChangeAspect="1"/>
          </p:cNvPicPr>
          <p:nvPr>
            <p:ph type="pic" sz="quarter" idx="30"/>
          </p:nvPr>
        </p:nvPicPr>
        <p:blipFill rotWithShape="1">
          <a:blip r:embed="rId4" cstate="print">
            <a:extLst>
              <a:ext uri="{28A0092B-C50C-407E-A947-70E740481C1C}">
                <a14:useLocalDpi xmlns:a14="http://schemas.microsoft.com/office/drawing/2010/main" val="0"/>
              </a:ext>
            </a:extLst>
          </a:blip>
          <a:srcRect l="12809" t="974" r="46910" b="487"/>
          <a:stretch/>
        </p:blipFill>
        <p:spPr>
          <a:xfrm>
            <a:off x="2103276" y="7012093"/>
            <a:ext cx="2099733" cy="3429000"/>
          </a:xfrm>
        </p:spPr>
      </p:pic>
      <p:pic>
        <p:nvPicPr>
          <p:cNvPr id="45" name="Picture Placeholder 44" descr="A picture containing text, person, hair&#10;&#10;Description automatically generated">
            <a:extLst>
              <a:ext uri="{FF2B5EF4-FFF2-40B4-BE49-F238E27FC236}">
                <a16:creationId xmlns:a16="http://schemas.microsoft.com/office/drawing/2014/main" id="{A3E2B9D1-581B-4F7C-A8B9-85F7BF3E545A}"/>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Lst>
          </a:blip>
          <a:srcRect l="11090" r="11090"/>
          <a:stretch>
            <a:fillRect/>
          </a:stretch>
        </p:blipFill>
        <p:spPr>
          <a:xfrm>
            <a:off x="4207243" y="-3992880"/>
            <a:ext cx="2099733" cy="3445933"/>
          </a:xfrm>
        </p:spPr>
      </p:pic>
      <p:pic>
        <p:nvPicPr>
          <p:cNvPr id="53" name="Picture Placeholder 52" descr="A person lying on a bed&#10;&#10;Description automatically generated with low confidence">
            <a:extLst>
              <a:ext uri="{FF2B5EF4-FFF2-40B4-BE49-F238E27FC236}">
                <a16:creationId xmlns:a16="http://schemas.microsoft.com/office/drawing/2014/main" id="{A5438634-2AB5-44E4-A825-16D5A46115F8}"/>
              </a:ext>
            </a:extLst>
          </p:cNvPr>
          <p:cNvPicPr>
            <a:picLocks noGrp="1" noChangeAspect="1"/>
          </p:cNvPicPr>
          <p:nvPr>
            <p:ph type="pic" sz="quarter" idx="31"/>
          </p:nvPr>
        </p:nvPicPr>
        <p:blipFill rotWithShape="1">
          <a:blip r:embed="rId6">
            <a:extLst>
              <a:ext uri="{28A0092B-C50C-407E-A947-70E740481C1C}">
                <a14:useLocalDpi xmlns:a14="http://schemas.microsoft.com/office/drawing/2010/main" val="0"/>
              </a:ext>
            </a:extLst>
          </a:blip>
          <a:srcRect l="42977" t="1379" r="14132" b="1379"/>
          <a:stretch/>
        </p:blipFill>
        <p:spPr>
          <a:xfrm>
            <a:off x="4207243" y="8322733"/>
            <a:ext cx="2099733" cy="3429000"/>
          </a:xfrm>
        </p:spPr>
      </p:pic>
      <p:pic>
        <p:nvPicPr>
          <p:cNvPr id="65" name="Picture Placeholder 64" descr="A person swinging a golf club&#10;&#10;Description automatically generated with medium confidence">
            <a:extLst>
              <a:ext uri="{FF2B5EF4-FFF2-40B4-BE49-F238E27FC236}">
                <a16:creationId xmlns:a16="http://schemas.microsoft.com/office/drawing/2014/main" id="{EE651482-44C1-41D4-AE32-9545074A9C16}"/>
              </a:ext>
            </a:extLst>
          </p:cNvPr>
          <p:cNvPicPr>
            <a:picLocks noGrp="1" noChangeAspect="1"/>
          </p:cNvPicPr>
          <p:nvPr>
            <p:ph type="pic" sz="quarter" idx="26"/>
          </p:nvPr>
        </p:nvPicPr>
        <p:blipFill rotWithShape="1">
          <a:blip r:embed="rId7" cstate="print">
            <a:extLst>
              <a:ext uri="{28A0092B-C50C-407E-A947-70E740481C1C}">
                <a14:useLocalDpi xmlns:a14="http://schemas.microsoft.com/office/drawing/2010/main" val="0"/>
              </a:ext>
            </a:extLst>
          </a:blip>
          <a:srcRect l="9177" r="49409" b="2197"/>
          <a:stretch/>
        </p:blipFill>
        <p:spPr>
          <a:xfrm>
            <a:off x="-6329523" y="0"/>
            <a:ext cx="6100923" cy="6858000"/>
          </a:xfrm>
        </p:spPr>
      </p:pic>
    </p:spTree>
    <p:extLst>
      <p:ext uri="{BB962C8B-B14F-4D97-AF65-F5344CB8AC3E}">
        <p14:creationId xmlns:p14="http://schemas.microsoft.com/office/powerpoint/2010/main" val="2707730308"/>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8D142522-9734-4DFA-A502-0E13BD784C12}"/>
              </a:ext>
            </a:extLst>
          </p:cNvPr>
          <p:cNvSpPr>
            <a:spLocks noGrp="1"/>
          </p:cNvSpPr>
          <p:nvPr>
            <p:ph type="title"/>
          </p:nvPr>
        </p:nvSpPr>
        <p:spPr/>
        <p:txBody>
          <a:bodyPr/>
          <a:lstStyle/>
          <a:p>
            <a:r>
              <a:rPr lang="en-US" dirty="0"/>
              <a:t>Landmarks</a:t>
            </a:r>
          </a:p>
        </p:txBody>
      </p:sp>
      <p:pic>
        <p:nvPicPr>
          <p:cNvPr id="28" name="Content Placeholder 15" descr="Logo, company name&#10;&#10;Description automatically generated">
            <a:hlinkClick r:id="" action="ppaction://noaction"/>
            <a:extLst>
              <a:ext uri="{FF2B5EF4-FFF2-40B4-BE49-F238E27FC236}">
                <a16:creationId xmlns:a16="http://schemas.microsoft.com/office/drawing/2014/main" id="{02464537-6CBA-4E41-AD8A-2E307E7F8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0904" y="1146222"/>
            <a:ext cx="4011631" cy="4011631"/>
          </a:xfrm>
          <a:prstGeom prst="rect">
            <a:avLst/>
          </a:prstGeom>
        </p:spPr>
      </p:pic>
      <p:sp>
        <p:nvSpPr>
          <p:cNvPr id="56" name="Content Placeholder 6">
            <a:extLst>
              <a:ext uri="{FF2B5EF4-FFF2-40B4-BE49-F238E27FC236}">
                <a16:creationId xmlns:a16="http://schemas.microsoft.com/office/drawing/2014/main" id="{FFC98E00-18DC-4C38-AB27-63CDE9E903F7}"/>
              </a:ext>
            </a:extLst>
          </p:cNvPr>
          <p:cNvSpPr>
            <a:spLocks noGrp="1"/>
          </p:cNvSpPr>
          <p:nvPr>
            <p:ph sz="quarter" idx="4"/>
          </p:nvPr>
        </p:nvSpPr>
        <p:spPr>
          <a:xfrm>
            <a:off x="6837363" y="3930650"/>
            <a:ext cx="4518025" cy="2259013"/>
          </a:xfrm>
        </p:spPr>
        <p:txBody>
          <a:bodyPr>
            <a:noAutofit/>
          </a:bodyPr>
          <a:lstStyle/>
          <a:p>
            <a:r>
              <a:rPr lang="en-US" dirty="0"/>
              <a:t>Aimed at becoming Europe’s largest golf-integrated beachfront resort with world-class facilities and services, </a:t>
            </a:r>
            <a:r>
              <a:rPr lang="en-US" b="1" dirty="0"/>
              <a:t>the Venus Rock Golf Resort </a:t>
            </a:r>
            <a:r>
              <a:rPr lang="en-US" dirty="0"/>
              <a:t>is home to the Secret Valley Golf Club designed by four time Ryder Cup Captain and winner of the British and US Open, Tony Jacklin.  Upon completion, the resort will feature 3,400 luxury residential units with an estimated sales value of €5bln.</a:t>
            </a:r>
            <a:endParaRPr lang="en-US" dirty="0">
              <a:latin typeface="PetitaBold" panose="02000604040000020003" pitchFamily="2" charset="0"/>
            </a:endParaRPr>
          </a:p>
        </p:txBody>
      </p:sp>
      <p:sp>
        <p:nvSpPr>
          <p:cNvPr id="61" name="Picture Placeholder 52">
            <a:extLst>
              <a:ext uri="{FF2B5EF4-FFF2-40B4-BE49-F238E27FC236}">
                <a16:creationId xmlns:a16="http://schemas.microsoft.com/office/drawing/2014/main" id="{FB86E22B-9518-46B9-A9DE-3D6F33849AFE}"/>
              </a:ext>
            </a:extLst>
          </p:cNvPr>
          <p:cNvSpPr txBox="1">
            <a:spLocks/>
          </p:cNvSpPr>
          <p:nvPr/>
        </p:nvSpPr>
        <p:spPr>
          <a:xfrm>
            <a:off x="3263900" y="3429000"/>
            <a:ext cx="3268823" cy="3429000"/>
          </a:xfrm>
          <a:prstGeom prst="rect">
            <a:avLst/>
          </a:prstGeom>
          <a:ln w="15875">
            <a:solidFill>
              <a:schemeClr val="bg1"/>
            </a:solidFill>
          </a:ln>
        </p:spPr>
      </p:sp>
      <p:pic>
        <p:nvPicPr>
          <p:cNvPr id="81" name="Picture Placeholder 14">
            <a:extLst>
              <a:ext uri="{FF2B5EF4-FFF2-40B4-BE49-F238E27FC236}">
                <a16:creationId xmlns:a16="http://schemas.microsoft.com/office/drawing/2014/main" id="{8482B0D0-69A5-4669-AAA7-7030BC73D3DE}"/>
              </a:ext>
            </a:extLst>
          </p:cNvPr>
          <p:cNvPicPr>
            <a:picLocks noChangeAspect="1"/>
          </p:cNvPicPr>
          <p:nvPr/>
        </p:nvPicPr>
        <p:blipFill rotWithShape="1">
          <a:blip r:embed="rId3">
            <a:extLst>
              <a:ext uri="{28A0092B-C50C-407E-A947-70E740481C1C}">
                <a14:useLocalDpi xmlns:a14="http://schemas.microsoft.com/office/drawing/2010/main" val="0"/>
              </a:ext>
            </a:extLst>
          </a:blip>
          <a:srcRect l="7338" t="846" r="41330" b="846"/>
          <a:stretch/>
        </p:blipFill>
        <p:spPr>
          <a:xfrm>
            <a:off x="-4763" y="0"/>
            <a:ext cx="6367463" cy="6858000"/>
          </a:xfrm>
          <a:prstGeom prst="rect">
            <a:avLst/>
          </a:prstGeom>
          <a:ln w="15875">
            <a:solidFill>
              <a:schemeClr val="bg1"/>
            </a:solidFill>
          </a:ln>
        </p:spPr>
      </p:pic>
      <p:sp>
        <p:nvSpPr>
          <p:cNvPr id="86" name="Text Placeholder 5">
            <a:extLst>
              <a:ext uri="{FF2B5EF4-FFF2-40B4-BE49-F238E27FC236}">
                <a16:creationId xmlns:a16="http://schemas.microsoft.com/office/drawing/2014/main" id="{205AE9BD-134D-4F5E-8216-86CF01358DB9}"/>
              </a:ext>
            </a:extLst>
          </p:cNvPr>
          <p:cNvSpPr txBox="1">
            <a:spLocks/>
          </p:cNvSpPr>
          <p:nvPr/>
        </p:nvSpPr>
        <p:spPr>
          <a:xfrm>
            <a:off x="7924406" y="540168"/>
            <a:ext cx="3745980" cy="823912"/>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2400" b="0" kern="1200">
                <a:solidFill>
                  <a:srgbClr val="3E5D74"/>
                </a:solidFill>
                <a:latin typeface="Cormorant Garamond Light" panose="000004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Aristo Developers</a:t>
            </a:r>
          </a:p>
        </p:txBody>
      </p:sp>
      <p:pic>
        <p:nvPicPr>
          <p:cNvPr id="3" name="Picture 2" descr="Logo, company name&#10;&#10;Description automatically generated">
            <a:extLst>
              <a:ext uri="{FF2B5EF4-FFF2-40B4-BE49-F238E27FC236}">
                <a16:creationId xmlns:a16="http://schemas.microsoft.com/office/drawing/2014/main" id="{AF278DA6-276E-47F1-A1B2-DC57EB82F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773" y="540168"/>
            <a:ext cx="1118633" cy="1120443"/>
          </a:xfrm>
          <a:prstGeom prst="rect">
            <a:avLst/>
          </a:prstGeom>
        </p:spPr>
      </p:pic>
      <p:sp>
        <p:nvSpPr>
          <p:cNvPr id="11" name="Rectangle 10">
            <a:hlinkClick r:id="rId5" action="ppaction://hlinksldjump"/>
            <a:extLst>
              <a:ext uri="{FF2B5EF4-FFF2-40B4-BE49-F238E27FC236}">
                <a16:creationId xmlns:a16="http://schemas.microsoft.com/office/drawing/2014/main" id="{8B15F164-A7AC-4973-8B8C-5AE0E693844F}"/>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841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8D142522-9734-4DFA-A502-0E13BD784C12}"/>
              </a:ext>
            </a:extLst>
          </p:cNvPr>
          <p:cNvSpPr>
            <a:spLocks noGrp="1"/>
          </p:cNvSpPr>
          <p:nvPr>
            <p:ph type="title"/>
          </p:nvPr>
        </p:nvSpPr>
        <p:spPr/>
        <p:txBody>
          <a:bodyPr/>
          <a:lstStyle/>
          <a:p>
            <a:r>
              <a:rPr lang="en-US" dirty="0"/>
              <a:t>Landmarks</a:t>
            </a:r>
          </a:p>
        </p:txBody>
      </p:sp>
      <p:pic>
        <p:nvPicPr>
          <p:cNvPr id="28" name="Content Placeholder 15" descr="Logo, company name&#10;&#10;Description automatically generated">
            <a:hlinkClick r:id="" action="ppaction://noaction"/>
            <a:extLst>
              <a:ext uri="{FF2B5EF4-FFF2-40B4-BE49-F238E27FC236}">
                <a16:creationId xmlns:a16="http://schemas.microsoft.com/office/drawing/2014/main" id="{02464537-6CBA-4E41-AD8A-2E307E7F8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0904" y="1146222"/>
            <a:ext cx="4011631" cy="4011631"/>
          </a:xfrm>
          <a:prstGeom prst="rect">
            <a:avLst/>
          </a:prstGeom>
        </p:spPr>
      </p:pic>
      <p:sp>
        <p:nvSpPr>
          <p:cNvPr id="56" name="Content Placeholder 6">
            <a:extLst>
              <a:ext uri="{FF2B5EF4-FFF2-40B4-BE49-F238E27FC236}">
                <a16:creationId xmlns:a16="http://schemas.microsoft.com/office/drawing/2014/main" id="{FFC98E00-18DC-4C38-AB27-63CDE9E903F7}"/>
              </a:ext>
            </a:extLst>
          </p:cNvPr>
          <p:cNvSpPr>
            <a:spLocks noGrp="1"/>
          </p:cNvSpPr>
          <p:nvPr>
            <p:ph sz="quarter" idx="4"/>
          </p:nvPr>
        </p:nvSpPr>
        <p:spPr>
          <a:xfrm>
            <a:off x="6837363" y="3930650"/>
            <a:ext cx="4518025" cy="2259013"/>
          </a:xfrm>
        </p:spPr>
        <p:txBody>
          <a:bodyPr>
            <a:noAutofit/>
          </a:bodyPr>
          <a:lstStyle/>
          <a:p>
            <a:r>
              <a:rPr lang="en-US" dirty="0"/>
              <a:t>Established in 1987 by Aristo Developers aiming to provide a high level of educational opportunities for its students, </a:t>
            </a:r>
            <a:r>
              <a:rPr lang="en-US" b="1" dirty="0"/>
              <a:t>the International School of </a:t>
            </a:r>
            <a:r>
              <a:rPr lang="en-US" b="1" dirty="0" err="1"/>
              <a:t>Paphos</a:t>
            </a:r>
            <a:r>
              <a:rPr lang="en-US" b="1" dirty="0"/>
              <a:t> </a:t>
            </a:r>
            <a:r>
              <a:rPr lang="en-US" dirty="0"/>
              <a:t>offers state-of-the-art facilities and boarding house in a safe, positive and modern environment. The school caters for all stages (Kindergarten, Primary and Secondary), is registered with the Cyprus Ministry of Education and Culture and is affiliated with many international accredited institutions.</a:t>
            </a:r>
            <a:endParaRPr lang="en-US" dirty="0">
              <a:latin typeface="PetitaBold" panose="02000604040000020003" pitchFamily="2" charset="0"/>
            </a:endParaRPr>
          </a:p>
        </p:txBody>
      </p:sp>
      <p:sp>
        <p:nvSpPr>
          <p:cNvPr id="61" name="Picture Placeholder 52">
            <a:extLst>
              <a:ext uri="{FF2B5EF4-FFF2-40B4-BE49-F238E27FC236}">
                <a16:creationId xmlns:a16="http://schemas.microsoft.com/office/drawing/2014/main" id="{FB86E22B-9518-46B9-A9DE-3D6F33849AFE}"/>
              </a:ext>
            </a:extLst>
          </p:cNvPr>
          <p:cNvSpPr txBox="1">
            <a:spLocks/>
          </p:cNvSpPr>
          <p:nvPr/>
        </p:nvSpPr>
        <p:spPr>
          <a:xfrm>
            <a:off x="3263900" y="3429000"/>
            <a:ext cx="3268823" cy="3429000"/>
          </a:xfrm>
          <a:prstGeom prst="rect">
            <a:avLst/>
          </a:prstGeom>
          <a:ln w="15875">
            <a:solidFill>
              <a:schemeClr val="bg1"/>
            </a:solidFill>
          </a:ln>
        </p:spPr>
      </p:sp>
      <p:pic>
        <p:nvPicPr>
          <p:cNvPr id="81" name="Picture Placeholder 14">
            <a:extLst>
              <a:ext uri="{FF2B5EF4-FFF2-40B4-BE49-F238E27FC236}">
                <a16:creationId xmlns:a16="http://schemas.microsoft.com/office/drawing/2014/main" id="{8482B0D0-69A5-4669-AAA7-7030BC73D3DE}"/>
              </a:ext>
            </a:extLst>
          </p:cNvPr>
          <p:cNvPicPr>
            <a:picLocks noChangeAspect="1"/>
          </p:cNvPicPr>
          <p:nvPr/>
        </p:nvPicPr>
        <p:blipFill rotWithShape="1">
          <a:blip r:embed="rId3">
            <a:extLst>
              <a:ext uri="{28A0092B-C50C-407E-A947-70E740481C1C}">
                <a14:useLocalDpi xmlns:a14="http://schemas.microsoft.com/office/drawing/2010/main" val="0"/>
              </a:ext>
            </a:extLst>
          </a:blip>
          <a:srcRect l="23785" t="695" r="24481"/>
          <a:stretch/>
        </p:blipFill>
        <p:spPr>
          <a:xfrm>
            <a:off x="-4763" y="0"/>
            <a:ext cx="6367463" cy="6858000"/>
          </a:xfrm>
          <a:prstGeom prst="rect">
            <a:avLst/>
          </a:prstGeom>
          <a:ln w="15875">
            <a:solidFill>
              <a:schemeClr val="bg1"/>
            </a:solidFill>
          </a:ln>
        </p:spPr>
      </p:pic>
      <p:sp>
        <p:nvSpPr>
          <p:cNvPr id="86" name="Text Placeholder 5">
            <a:extLst>
              <a:ext uri="{FF2B5EF4-FFF2-40B4-BE49-F238E27FC236}">
                <a16:creationId xmlns:a16="http://schemas.microsoft.com/office/drawing/2014/main" id="{205AE9BD-134D-4F5E-8216-86CF01358DB9}"/>
              </a:ext>
            </a:extLst>
          </p:cNvPr>
          <p:cNvSpPr txBox="1">
            <a:spLocks/>
          </p:cNvSpPr>
          <p:nvPr/>
        </p:nvSpPr>
        <p:spPr>
          <a:xfrm>
            <a:off x="7924406" y="540168"/>
            <a:ext cx="3745980" cy="823912"/>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2400" b="0" kern="1200">
                <a:solidFill>
                  <a:srgbClr val="3E5D74"/>
                </a:solidFill>
                <a:latin typeface="Cormorant Garamond Light" panose="000004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Aristo Developers</a:t>
            </a:r>
          </a:p>
        </p:txBody>
      </p:sp>
      <p:pic>
        <p:nvPicPr>
          <p:cNvPr id="4" name="Picture 3" descr="Text&#10;&#10;Description automatically generated">
            <a:extLst>
              <a:ext uri="{FF2B5EF4-FFF2-40B4-BE49-F238E27FC236}">
                <a16:creationId xmlns:a16="http://schemas.microsoft.com/office/drawing/2014/main" id="{2815CB4B-C2A8-44CE-9987-0F2B63838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0700" y="1011046"/>
            <a:ext cx="1782650" cy="353033"/>
          </a:xfrm>
          <a:prstGeom prst="rect">
            <a:avLst/>
          </a:prstGeom>
        </p:spPr>
      </p:pic>
      <p:sp>
        <p:nvSpPr>
          <p:cNvPr id="10" name="Rectangle 9">
            <a:hlinkClick r:id="rId5" action="ppaction://hlinksldjump"/>
            <a:extLst>
              <a:ext uri="{FF2B5EF4-FFF2-40B4-BE49-F238E27FC236}">
                <a16:creationId xmlns:a16="http://schemas.microsoft.com/office/drawing/2014/main" id="{595EB45C-B136-4AB8-BA29-4FB0F6799B35}"/>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680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3" action="ppaction://hlinksldjump"/>
            <a:extLst>
              <a:ext uri="{FF2B5EF4-FFF2-40B4-BE49-F238E27FC236}">
                <a16:creationId xmlns:a16="http://schemas.microsoft.com/office/drawing/2014/main" id="{E559EC0D-D580-4852-A171-BF08A09F13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62D744-196B-4F6B-8766-DCCC755DD70E}"/>
              </a:ext>
            </a:extLst>
          </p:cNvPr>
          <p:cNvSpPr/>
          <p:nvPr/>
        </p:nvSpPr>
        <p:spPr>
          <a:xfrm>
            <a:off x="4064000" y="0"/>
            <a:ext cx="406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601A44-7A78-41BB-BA52-FE0499DB7867}"/>
              </a:ext>
            </a:extLst>
          </p:cNvPr>
          <p:cNvSpPr/>
          <p:nvPr/>
        </p:nvSpPr>
        <p:spPr>
          <a:xfrm>
            <a:off x="8128000" y="0"/>
            <a:ext cx="406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 company name&#10;&#10;Description automatically generated">
            <a:hlinkHover r:id="rId4" action="ppaction://hlinksldjump"/>
            <a:extLst>
              <a:ext uri="{FF2B5EF4-FFF2-40B4-BE49-F238E27FC236}">
                <a16:creationId xmlns:a16="http://schemas.microsoft.com/office/drawing/2014/main" id="{7FFEA5EA-C486-421C-A735-50B3CFB619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1341" y="1925248"/>
            <a:ext cx="2109319" cy="2117963"/>
          </a:xfrm>
          <a:prstGeom prst="rect">
            <a:avLst/>
          </a:prstGeom>
        </p:spPr>
      </p:pic>
      <p:pic>
        <p:nvPicPr>
          <p:cNvPr id="14" name="Picture 13" descr="Text, letter&#10;&#10;Description automatically generated">
            <a:hlinkHover r:id="rId6" action="ppaction://hlinksldjump"/>
            <a:extLst>
              <a:ext uri="{FF2B5EF4-FFF2-40B4-BE49-F238E27FC236}">
                <a16:creationId xmlns:a16="http://schemas.microsoft.com/office/drawing/2014/main" id="{DBD3E8AB-5E5F-4880-97D4-A1E2292A28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051" y="2203165"/>
            <a:ext cx="1588067" cy="1588067"/>
          </a:xfrm>
          <a:prstGeom prst="rect">
            <a:avLst/>
          </a:prstGeom>
        </p:spPr>
      </p:pic>
      <p:pic>
        <p:nvPicPr>
          <p:cNvPr id="17" name="Picture 16" descr="A picture containing text, tableware, plate, dishware&#10;&#10;Description automatically generated">
            <a:hlinkHover r:id="rId6" action="ppaction://hlinksldjump"/>
            <a:extLst>
              <a:ext uri="{FF2B5EF4-FFF2-40B4-BE49-F238E27FC236}">
                <a16:creationId xmlns:a16="http://schemas.microsoft.com/office/drawing/2014/main" id="{1C180051-779B-4641-9A28-49BDA510AC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0221" y="2764899"/>
            <a:ext cx="1239356" cy="480686"/>
          </a:xfrm>
          <a:prstGeom prst="rect">
            <a:avLst/>
          </a:prstGeom>
        </p:spPr>
      </p:pic>
      <p:cxnSp>
        <p:nvCxnSpPr>
          <p:cNvPr id="21" name="Straight Connector 20">
            <a:extLst>
              <a:ext uri="{FF2B5EF4-FFF2-40B4-BE49-F238E27FC236}">
                <a16:creationId xmlns:a16="http://schemas.microsoft.com/office/drawing/2014/main" id="{774EACC7-A7E8-47FE-945A-3C7D8CD7C677}"/>
              </a:ext>
            </a:extLst>
          </p:cNvPr>
          <p:cNvCxnSpPr/>
          <p:nvPr/>
        </p:nvCxnSpPr>
        <p:spPr>
          <a:xfrm>
            <a:off x="10209051" y="2349867"/>
            <a:ext cx="0" cy="1304592"/>
          </a:xfrm>
          <a:prstGeom prst="line">
            <a:avLst/>
          </a:prstGeom>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54343D64-9E7D-4A11-A6C7-C58F53791F50}"/>
              </a:ext>
            </a:extLst>
          </p:cNvPr>
          <p:cNvSpPr/>
          <p:nvPr/>
        </p:nvSpPr>
        <p:spPr>
          <a:xfrm>
            <a:off x="0" y="0"/>
            <a:ext cx="4064000" cy="6858000"/>
          </a:xfrm>
          <a:prstGeom prst="rect">
            <a:avLst/>
          </a:prstGeom>
          <a:solidFill>
            <a:schemeClr val="bg1"/>
          </a:solidFill>
          <a:ln>
            <a:noFill/>
          </a:ln>
          <a:effectLst>
            <a:outerShdw blurRad="749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icon&#10;&#10;Description automatically generated">
            <a:hlinkClick r:id="rId3" action="ppaction://hlinksldjump"/>
            <a:hlinkHover r:id="rId3" action="ppaction://hlinksldjump"/>
            <a:extLst>
              <a:ext uri="{FF2B5EF4-FFF2-40B4-BE49-F238E27FC236}">
                <a16:creationId xmlns:a16="http://schemas.microsoft.com/office/drawing/2014/main" id="{4C610B8A-0A0C-421C-92E2-00356AEF7A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019" y="1379418"/>
            <a:ext cx="2117963" cy="2117963"/>
          </a:xfrm>
          <a:prstGeom prst="rect">
            <a:avLst/>
          </a:prstGeom>
        </p:spPr>
      </p:pic>
      <p:sp>
        <p:nvSpPr>
          <p:cNvPr id="13" name="Rectangle 12">
            <a:extLst>
              <a:ext uri="{FF2B5EF4-FFF2-40B4-BE49-F238E27FC236}">
                <a16:creationId xmlns:a16="http://schemas.microsoft.com/office/drawing/2014/main" id="{E06643B8-2F3C-4011-972C-36ACB3D9878A}"/>
              </a:ext>
            </a:extLst>
          </p:cNvPr>
          <p:cNvSpPr/>
          <p:nvPr/>
        </p:nvSpPr>
        <p:spPr>
          <a:xfrm>
            <a:off x="434163" y="3353305"/>
            <a:ext cx="3195675" cy="3046988"/>
          </a:xfrm>
          <a:prstGeom prst="rect">
            <a:avLst/>
          </a:prstGeom>
        </p:spPr>
        <p:txBody>
          <a:bodyPr wrap="square">
            <a:spAutoFit/>
          </a:bodyPr>
          <a:lstStyle/>
          <a:p>
            <a:r>
              <a:rPr lang="en-US" sz="1200">
                <a:solidFill>
                  <a:srgbClr val="6A6A6A"/>
                </a:solidFill>
                <a:latin typeface="PetitaLight" panose="02000606040000020003" pitchFamily="2" charset="0"/>
              </a:rPr>
              <a:t>EDSA’s global experience pays tribute to the passionate creation of distinctive, innovative, and inspiring environments. Working in conjunction with nature to achieve impressive results with enduring appeal, the renowned landscape architecture company designs outdoor spaces that are timeless, never forced – and establishes relationships that </a:t>
            </a:r>
            <a:r>
              <a:rPr lang="en-US" sz="1200" err="1">
                <a:solidFill>
                  <a:srgbClr val="6A6A6A"/>
                </a:solidFill>
                <a:latin typeface="PetitaLight" panose="02000606040000020003" pitchFamily="2" charset="0"/>
              </a:rPr>
              <a:t>strngthen</a:t>
            </a:r>
            <a:r>
              <a:rPr lang="en-US" sz="1200">
                <a:solidFill>
                  <a:srgbClr val="6A6A6A"/>
                </a:solidFill>
                <a:latin typeface="PetitaLight" panose="02000606040000020003" pitchFamily="2" charset="0"/>
              </a:rPr>
              <a:t> these concepts for future projects and generations. With an eye towards holistic development, land preservation and aesthetic cognizance, EDSA’s designers improve the relationship between people and place.  They graciously accept their role as stewards of the land and the built environment with the full creativity, integrity, and the commitment of their entire worldwide team.</a:t>
            </a:r>
            <a:endParaRPr lang="en-US" sz="1200">
              <a:latin typeface="PetitaLight" panose="02000606040000020003" pitchFamily="2" charset="0"/>
            </a:endParaRPr>
          </a:p>
        </p:txBody>
      </p:sp>
      <p:grpSp>
        <p:nvGrpSpPr>
          <p:cNvPr id="18" name="Group 17">
            <a:extLst>
              <a:ext uri="{FF2B5EF4-FFF2-40B4-BE49-F238E27FC236}">
                <a16:creationId xmlns:a16="http://schemas.microsoft.com/office/drawing/2014/main" id="{80115635-337F-4E76-BC33-D02A79E53A61}"/>
              </a:ext>
            </a:extLst>
          </p:cNvPr>
          <p:cNvGrpSpPr/>
          <p:nvPr/>
        </p:nvGrpSpPr>
        <p:grpSpPr>
          <a:xfrm>
            <a:off x="8534146" y="3999838"/>
            <a:ext cx="3253864" cy="554749"/>
            <a:chOff x="8563175" y="3999838"/>
            <a:chExt cx="3253864" cy="554749"/>
          </a:xfrm>
        </p:grpSpPr>
        <p:sp>
          <p:nvSpPr>
            <p:cNvPr id="19" name="object 15">
              <a:extLst>
                <a:ext uri="{FF2B5EF4-FFF2-40B4-BE49-F238E27FC236}">
                  <a16:creationId xmlns:a16="http://schemas.microsoft.com/office/drawing/2014/main" id="{43027A50-91D4-4FA8-84EC-81AB680739E0}"/>
                </a:ext>
              </a:extLst>
            </p:cNvPr>
            <p:cNvSpPr txBox="1"/>
            <p:nvPr/>
          </p:nvSpPr>
          <p:spPr>
            <a:xfrm>
              <a:off x="8735381" y="4022335"/>
              <a:ext cx="3081658" cy="509755"/>
            </a:xfrm>
            <a:prstGeom prst="rect">
              <a:avLst/>
            </a:prstGeom>
          </p:spPr>
          <p:txBody>
            <a:bodyPr vert="horz" wrap="square" lIns="0" tIns="24765" rIns="0" bIns="0" rtlCol="0">
              <a:spAutoFit/>
            </a:bodyPr>
            <a:lstStyle/>
            <a:p>
              <a:pPr marL="12700" marR="5080">
                <a:spcBef>
                  <a:spcPts val="195"/>
                </a:spcBef>
              </a:pPr>
              <a:r>
                <a:rPr sz="1050" spc="10">
                  <a:solidFill>
                    <a:srgbClr val="151616"/>
                  </a:solidFill>
                  <a:cs typeface="PF Encore Sans Pro Light"/>
                </a:rPr>
                <a:t>Graham </a:t>
              </a:r>
              <a:r>
                <a:rPr sz="1050" spc="5">
                  <a:solidFill>
                    <a:srgbClr val="151616"/>
                  </a:solidFill>
                  <a:cs typeface="PF Encore Sans Pro Light"/>
                </a:rPr>
                <a:t>Marsh Golf Design (Australia)</a:t>
              </a:r>
              <a:r>
                <a:rPr sz="1050" spc="-15">
                  <a:solidFill>
                    <a:srgbClr val="151616"/>
                  </a:solidFill>
                  <a:cs typeface="PF Encore Sans Pro Light"/>
                </a:rPr>
                <a:t> </a:t>
              </a:r>
              <a:r>
                <a:rPr sz="1050" spc="10">
                  <a:solidFill>
                    <a:srgbClr val="151616"/>
                  </a:solidFill>
                  <a:cs typeface="PF Encore Sans Pro Light"/>
                </a:rPr>
                <a:t>&amp;  </a:t>
              </a:r>
              <a:r>
                <a:rPr sz="1050" spc="5">
                  <a:solidFill>
                    <a:srgbClr val="151616"/>
                  </a:solidFill>
                  <a:cs typeface="PF Encore Sans Pro Light"/>
                </a:rPr>
                <a:t>Golf and Land Design (Austria)</a:t>
              </a:r>
              <a:r>
                <a:rPr sz="1050">
                  <a:solidFill>
                    <a:srgbClr val="151616"/>
                  </a:solidFill>
                  <a:cs typeface="PF Encore Sans Pro Light"/>
                </a:rPr>
                <a:t> for</a:t>
              </a:r>
              <a:endParaRPr sz="1050">
                <a:cs typeface="PF Encore Sans Pro Light"/>
              </a:endParaRPr>
            </a:p>
            <a:p>
              <a:pPr marL="12700"/>
              <a:r>
                <a:rPr sz="1050" spc="5">
                  <a:solidFill>
                    <a:srgbClr val="151616"/>
                  </a:solidFill>
                  <a:cs typeface="PF Encore Sans Pro Light"/>
                </a:rPr>
                <a:t>the 18-hole championship Golf</a:t>
              </a:r>
              <a:r>
                <a:rPr sz="1050" spc="20">
                  <a:solidFill>
                    <a:srgbClr val="151616"/>
                  </a:solidFill>
                  <a:cs typeface="PF Encore Sans Pro Light"/>
                </a:rPr>
                <a:t> </a:t>
              </a:r>
              <a:r>
                <a:rPr sz="1050" spc="5">
                  <a:solidFill>
                    <a:srgbClr val="151616"/>
                  </a:solidFill>
                  <a:cs typeface="PF Encore Sans Pro Light"/>
                </a:rPr>
                <a:t>Course</a:t>
              </a:r>
              <a:endParaRPr sz="1050">
                <a:cs typeface="PF Encore Sans Pro Light"/>
              </a:endParaRPr>
            </a:p>
          </p:txBody>
        </p:sp>
        <p:sp>
          <p:nvSpPr>
            <p:cNvPr id="20" name="object 16">
              <a:extLst>
                <a:ext uri="{FF2B5EF4-FFF2-40B4-BE49-F238E27FC236}">
                  <a16:creationId xmlns:a16="http://schemas.microsoft.com/office/drawing/2014/main" id="{47E61882-FD9A-4819-AC8F-1522AEAA6D45}"/>
                </a:ext>
              </a:extLst>
            </p:cNvPr>
            <p:cNvSpPr/>
            <p:nvPr/>
          </p:nvSpPr>
          <p:spPr>
            <a:xfrm>
              <a:off x="8563175" y="3999838"/>
              <a:ext cx="0" cy="554749"/>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grpSp>
      <p:grpSp>
        <p:nvGrpSpPr>
          <p:cNvPr id="27" name="Group 26">
            <a:extLst>
              <a:ext uri="{FF2B5EF4-FFF2-40B4-BE49-F238E27FC236}">
                <a16:creationId xmlns:a16="http://schemas.microsoft.com/office/drawing/2014/main" id="{9821FC53-0E1F-45C4-8078-7B6A4AF2C67B}"/>
              </a:ext>
            </a:extLst>
          </p:cNvPr>
          <p:cNvGrpSpPr/>
          <p:nvPr/>
        </p:nvGrpSpPr>
        <p:grpSpPr>
          <a:xfrm>
            <a:off x="4841379" y="4056181"/>
            <a:ext cx="2428006" cy="535403"/>
            <a:chOff x="1201526" y="4022335"/>
            <a:chExt cx="2428006" cy="535403"/>
          </a:xfrm>
        </p:grpSpPr>
        <p:sp>
          <p:nvSpPr>
            <p:cNvPr id="29" name="object 3">
              <a:extLst>
                <a:ext uri="{FF2B5EF4-FFF2-40B4-BE49-F238E27FC236}">
                  <a16:creationId xmlns:a16="http://schemas.microsoft.com/office/drawing/2014/main" id="{938C6745-F987-45B6-94BC-7C86AD495AB5}"/>
                </a:ext>
              </a:extLst>
            </p:cNvPr>
            <p:cNvSpPr txBox="1"/>
            <p:nvPr/>
          </p:nvSpPr>
          <p:spPr>
            <a:xfrm>
              <a:off x="1417282" y="4022335"/>
              <a:ext cx="2212250" cy="535403"/>
            </a:xfrm>
            <a:prstGeom prst="rect">
              <a:avLst/>
            </a:prstGeom>
          </p:spPr>
          <p:txBody>
            <a:bodyPr vert="horz" wrap="square" lIns="0" tIns="24765" rIns="0" bIns="0" rtlCol="0">
              <a:spAutoFit/>
            </a:bodyPr>
            <a:lstStyle/>
            <a:p>
              <a:pPr marL="12700" marR="5080">
                <a:spcBef>
                  <a:spcPts val="195"/>
                </a:spcBef>
              </a:pPr>
              <a:r>
                <a:rPr lang="en-US" sz="1050" dirty="0">
                  <a:solidFill>
                    <a:srgbClr val="151616"/>
                  </a:solidFill>
                  <a:cs typeface="PF Encore Sans Pro Light"/>
                </a:rPr>
                <a:t>Petros</a:t>
              </a:r>
              <a:r>
                <a:rPr sz="1050" dirty="0">
                  <a:solidFill>
                    <a:srgbClr val="151616"/>
                  </a:solidFill>
                  <a:cs typeface="PF Encore Sans Pro Light"/>
                </a:rPr>
                <a:t> </a:t>
              </a:r>
              <a:r>
                <a:rPr sz="1050" spc="5" dirty="0" err="1">
                  <a:solidFill>
                    <a:srgbClr val="151616"/>
                  </a:solidFill>
                  <a:cs typeface="PF Encore Sans Pro Light"/>
                </a:rPr>
                <a:t>Stamatris</a:t>
              </a:r>
              <a:r>
                <a:rPr sz="1050" spc="5" dirty="0">
                  <a:solidFill>
                    <a:srgbClr val="151616"/>
                  </a:solidFill>
                  <a:cs typeface="PF Encore Sans Pro Light"/>
                </a:rPr>
                <a:t> Architects (Cyprus)</a:t>
              </a:r>
              <a:endParaRPr lang="en-US" sz="1050" spc="5" dirty="0">
                <a:solidFill>
                  <a:srgbClr val="151616"/>
                </a:solidFill>
                <a:cs typeface="PF Encore Sans Pro Light"/>
              </a:endParaRPr>
            </a:p>
            <a:p>
              <a:pPr marL="12700" marR="5080">
                <a:spcBef>
                  <a:spcPts val="195"/>
                </a:spcBef>
              </a:pPr>
              <a:r>
                <a:rPr sz="1050" spc="5" dirty="0">
                  <a:solidFill>
                    <a:srgbClr val="151616"/>
                  </a:solidFill>
                  <a:cs typeface="PF Encore Sans Pro Light"/>
                </a:rPr>
                <a:t> </a:t>
              </a:r>
              <a:r>
                <a:rPr sz="1050" dirty="0">
                  <a:solidFill>
                    <a:srgbClr val="151616"/>
                  </a:solidFill>
                  <a:cs typeface="PF Encore Sans Pro Light"/>
                </a:rPr>
                <a:t>for  </a:t>
              </a:r>
              <a:r>
                <a:rPr sz="1050" spc="5" dirty="0">
                  <a:solidFill>
                    <a:srgbClr val="151616"/>
                  </a:solidFill>
                  <a:cs typeface="PF Encore Sans Pro Light"/>
                </a:rPr>
                <a:t>the leisure, commercial</a:t>
              </a:r>
              <a:r>
                <a:rPr sz="1050" dirty="0">
                  <a:solidFill>
                    <a:srgbClr val="151616"/>
                  </a:solidFill>
                  <a:cs typeface="PF Encore Sans Pro Light"/>
                </a:rPr>
                <a:t> </a:t>
              </a:r>
              <a:r>
                <a:rPr sz="1050" spc="5" dirty="0">
                  <a:solidFill>
                    <a:srgbClr val="151616"/>
                  </a:solidFill>
                  <a:cs typeface="PF Encore Sans Pro Light"/>
                </a:rPr>
                <a:t>and</a:t>
              </a:r>
              <a:endParaRPr sz="1050" dirty="0">
                <a:cs typeface="PF Encore Sans Pro Light"/>
              </a:endParaRPr>
            </a:p>
            <a:p>
              <a:pPr marL="12700"/>
              <a:r>
                <a:rPr sz="1050" spc="5" dirty="0">
                  <a:solidFill>
                    <a:srgbClr val="151616"/>
                  </a:solidFill>
                  <a:cs typeface="PF Encore Sans Pro Light"/>
                </a:rPr>
                <a:t>residential</a:t>
              </a:r>
              <a:r>
                <a:rPr sz="1050" dirty="0">
                  <a:solidFill>
                    <a:srgbClr val="151616"/>
                  </a:solidFill>
                  <a:cs typeface="PF Encore Sans Pro Light"/>
                </a:rPr>
                <a:t> </a:t>
              </a:r>
              <a:r>
                <a:rPr sz="1050" spc="5" dirty="0">
                  <a:solidFill>
                    <a:srgbClr val="151616"/>
                  </a:solidFill>
                  <a:cs typeface="PF Encore Sans Pro Light"/>
                </a:rPr>
                <a:t>elements</a:t>
              </a:r>
              <a:endParaRPr sz="1050" dirty="0">
                <a:cs typeface="PF Encore Sans Pro Light"/>
              </a:endParaRPr>
            </a:p>
          </p:txBody>
        </p:sp>
        <p:sp>
          <p:nvSpPr>
            <p:cNvPr id="30" name="object 5">
              <a:extLst>
                <a:ext uri="{FF2B5EF4-FFF2-40B4-BE49-F238E27FC236}">
                  <a16:creationId xmlns:a16="http://schemas.microsoft.com/office/drawing/2014/main" id="{D758E036-0173-4E86-9743-1AFE78BC0C72}"/>
                </a:ext>
              </a:extLst>
            </p:cNvPr>
            <p:cNvSpPr/>
            <p:nvPr/>
          </p:nvSpPr>
          <p:spPr>
            <a:xfrm>
              <a:off x="1201526" y="4062083"/>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grpSp>
    </p:spTree>
    <p:extLst>
      <p:ext uri="{BB962C8B-B14F-4D97-AF65-F5344CB8AC3E}">
        <p14:creationId xmlns:p14="http://schemas.microsoft.com/office/powerpoint/2010/main" val="13727507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2" action="ppaction://hlinksldjump"/>
            <a:extLst>
              <a:ext uri="{FF2B5EF4-FFF2-40B4-BE49-F238E27FC236}">
                <a16:creationId xmlns:a16="http://schemas.microsoft.com/office/drawing/2014/main" id="{E559EC0D-D580-4852-A171-BF08A09F13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343D64-9E7D-4A11-A6C7-C58F53791F50}"/>
              </a:ext>
            </a:extLst>
          </p:cNvPr>
          <p:cNvSpPr/>
          <p:nvPr/>
        </p:nvSpPr>
        <p:spPr>
          <a:xfrm>
            <a:off x="0" y="0"/>
            <a:ext cx="4064000" cy="6858000"/>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601A44-7A78-41BB-BA52-FE0499DB7867}"/>
              </a:ext>
            </a:extLst>
          </p:cNvPr>
          <p:cNvSpPr/>
          <p:nvPr/>
        </p:nvSpPr>
        <p:spPr>
          <a:xfrm>
            <a:off x="8128000" y="0"/>
            <a:ext cx="406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62D744-196B-4F6B-8766-DCCC755DD70E}"/>
              </a:ext>
            </a:extLst>
          </p:cNvPr>
          <p:cNvSpPr/>
          <p:nvPr/>
        </p:nvSpPr>
        <p:spPr>
          <a:xfrm>
            <a:off x="4064000" y="0"/>
            <a:ext cx="4064000" cy="6858000"/>
          </a:xfrm>
          <a:prstGeom prst="rect">
            <a:avLst/>
          </a:prstGeom>
          <a:solidFill>
            <a:schemeClr val="bg1"/>
          </a:solidFill>
          <a:ln>
            <a:noFill/>
          </a:ln>
          <a:effectLst>
            <a:outerShdw blurRad="508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icon&#10;&#10;Description automatically generated">
            <a:hlinkHover r:id="rId3" action="ppaction://hlinksldjump"/>
            <a:extLst>
              <a:ext uri="{FF2B5EF4-FFF2-40B4-BE49-F238E27FC236}">
                <a16:creationId xmlns:a16="http://schemas.microsoft.com/office/drawing/2014/main" id="{4C610B8A-0A0C-421C-92E2-00356AEF7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019" y="1938218"/>
            <a:ext cx="2117963" cy="2117963"/>
          </a:xfrm>
          <a:prstGeom prst="rect">
            <a:avLst/>
          </a:prstGeom>
        </p:spPr>
      </p:pic>
      <p:pic>
        <p:nvPicPr>
          <p:cNvPr id="14" name="Picture 13" descr="Text, letter&#10;&#10;Description automatically generated">
            <a:hlinkHover r:id="" action="ppaction://noaction"/>
            <a:extLst>
              <a:ext uri="{FF2B5EF4-FFF2-40B4-BE49-F238E27FC236}">
                <a16:creationId xmlns:a16="http://schemas.microsoft.com/office/drawing/2014/main" id="{DBD3E8AB-5E5F-4880-97D4-A1E2292A28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9051" y="2203165"/>
            <a:ext cx="1588067" cy="1588067"/>
          </a:xfrm>
          <a:prstGeom prst="rect">
            <a:avLst/>
          </a:prstGeom>
        </p:spPr>
      </p:pic>
      <p:pic>
        <p:nvPicPr>
          <p:cNvPr id="17" name="Picture 16" descr="A picture containing text, tableware, plate, dishware&#10;&#10;Description automatically generated">
            <a:hlinkHover r:id="rId6" action="ppaction://hlinksldjump"/>
            <a:extLst>
              <a:ext uri="{FF2B5EF4-FFF2-40B4-BE49-F238E27FC236}">
                <a16:creationId xmlns:a16="http://schemas.microsoft.com/office/drawing/2014/main" id="{1C180051-779B-4641-9A28-49BDA510AC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0221" y="2764899"/>
            <a:ext cx="1239356" cy="480686"/>
          </a:xfrm>
          <a:prstGeom prst="rect">
            <a:avLst/>
          </a:prstGeom>
        </p:spPr>
      </p:pic>
      <p:cxnSp>
        <p:nvCxnSpPr>
          <p:cNvPr id="21" name="Straight Connector 20">
            <a:extLst>
              <a:ext uri="{FF2B5EF4-FFF2-40B4-BE49-F238E27FC236}">
                <a16:creationId xmlns:a16="http://schemas.microsoft.com/office/drawing/2014/main" id="{774EACC7-A7E8-47FE-945A-3C7D8CD7C677}"/>
              </a:ext>
            </a:extLst>
          </p:cNvPr>
          <p:cNvCxnSpPr/>
          <p:nvPr/>
        </p:nvCxnSpPr>
        <p:spPr>
          <a:xfrm>
            <a:off x="10209051" y="2349867"/>
            <a:ext cx="0" cy="1304592"/>
          </a:xfrm>
          <a:prstGeom prst="line">
            <a:avLst/>
          </a:prstGeom>
        </p:spPr>
        <p:style>
          <a:lnRef idx="1">
            <a:schemeClr val="dk1"/>
          </a:lnRef>
          <a:fillRef idx="0">
            <a:schemeClr val="dk1"/>
          </a:fillRef>
          <a:effectRef idx="0">
            <a:schemeClr val="dk1"/>
          </a:effectRef>
          <a:fontRef idx="minor">
            <a:schemeClr val="tx1"/>
          </a:fontRef>
        </p:style>
      </p:cxnSp>
      <p:pic>
        <p:nvPicPr>
          <p:cNvPr id="16" name="Picture 15" descr="Logo, company name&#10;&#10;Description automatically generated">
            <a:hlinkHover r:id="rId2" action="ppaction://hlinksldjump"/>
            <a:extLst>
              <a:ext uri="{FF2B5EF4-FFF2-40B4-BE49-F238E27FC236}">
                <a16:creationId xmlns:a16="http://schemas.microsoft.com/office/drawing/2014/main" id="{7FFEA5EA-C486-421C-A735-50B3CFB619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1341" y="1633148"/>
            <a:ext cx="2109319" cy="2117963"/>
          </a:xfrm>
          <a:prstGeom prst="rect">
            <a:avLst/>
          </a:prstGeom>
        </p:spPr>
      </p:pic>
      <p:sp>
        <p:nvSpPr>
          <p:cNvPr id="23" name="Rectangle 22">
            <a:hlinkHover r:id="rId6" action="ppaction://hlinksldjump"/>
            <a:extLst>
              <a:ext uri="{FF2B5EF4-FFF2-40B4-BE49-F238E27FC236}">
                <a16:creationId xmlns:a16="http://schemas.microsoft.com/office/drawing/2014/main" id="{DF048A3D-C673-4C4C-8EC0-6E23C8153657}"/>
              </a:ext>
            </a:extLst>
          </p:cNvPr>
          <p:cNvSpPr/>
          <p:nvPr/>
        </p:nvSpPr>
        <p:spPr>
          <a:xfrm>
            <a:off x="8633078" y="2054059"/>
            <a:ext cx="3138236" cy="1588067"/>
          </a:xfrm>
          <a:prstGeom prst="rect">
            <a:avLst/>
          </a:prstGeom>
          <a:noFill/>
          <a:ln>
            <a:solidFill>
              <a:schemeClr val="bg1">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39931EC-2314-4E73-9906-00F674C6C99E}"/>
              </a:ext>
            </a:extLst>
          </p:cNvPr>
          <p:cNvSpPr/>
          <p:nvPr/>
        </p:nvSpPr>
        <p:spPr>
          <a:xfrm>
            <a:off x="4536263" y="3353305"/>
            <a:ext cx="3195675" cy="2677656"/>
          </a:xfrm>
          <a:prstGeom prst="rect">
            <a:avLst/>
          </a:prstGeom>
        </p:spPr>
        <p:txBody>
          <a:bodyPr wrap="square">
            <a:spAutoFit/>
          </a:bodyPr>
          <a:lstStyle/>
          <a:p>
            <a:r>
              <a:rPr lang="en-US" sz="1200">
                <a:solidFill>
                  <a:srgbClr val="6A6A6A"/>
                </a:solidFill>
                <a:latin typeface="PetitaLight" panose="02000606040000020003" pitchFamily="2" charset="0"/>
              </a:rPr>
              <a:t>Petros </a:t>
            </a:r>
            <a:r>
              <a:rPr lang="en-US" sz="1200" err="1">
                <a:solidFill>
                  <a:srgbClr val="6A6A6A"/>
                </a:solidFill>
                <a:latin typeface="PetitaLight" panose="02000606040000020003" pitchFamily="2" charset="0"/>
              </a:rPr>
              <a:t>Stamataris</a:t>
            </a:r>
            <a:r>
              <a:rPr lang="en-US" sz="1200">
                <a:solidFill>
                  <a:srgbClr val="6A6A6A"/>
                </a:solidFill>
                <a:latin typeface="PetitaLight" panose="02000606040000020003" pitchFamily="2" charset="0"/>
              </a:rPr>
              <a:t> Architects design and imagine every project individually; from the largest scale to the smallest, seeking excellence in every detail.  The renowned Cypriot architectural firm strives to create an unbelievable experience, handcrafted and tailored exclusively to the requirements of each distinct client that exceeds their expectations, taking inspiration from the location and the views as an ever-present backdrop.  Drawing from his Italian architectural influences, the EAGLE PINE GOLF RESORT conjures images of umber tones, sweeping modern lines that echo a strong, simple, elegant and rustic tone all at once.</a:t>
            </a:r>
          </a:p>
        </p:txBody>
      </p:sp>
      <p:grpSp>
        <p:nvGrpSpPr>
          <p:cNvPr id="18" name="Group 17">
            <a:extLst>
              <a:ext uri="{FF2B5EF4-FFF2-40B4-BE49-F238E27FC236}">
                <a16:creationId xmlns:a16="http://schemas.microsoft.com/office/drawing/2014/main" id="{C34D3904-0521-4788-B488-AFD415E8FC21}"/>
              </a:ext>
            </a:extLst>
          </p:cNvPr>
          <p:cNvGrpSpPr/>
          <p:nvPr/>
        </p:nvGrpSpPr>
        <p:grpSpPr>
          <a:xfrm>
            <a:off x="8534146" y="3999838"/>
            <a:ext cx="3253864" cy="554749"/>
            <a:chOff x="8563175" y="3999838"/>
            <a:chExt cx="3253864" cy="554749"/>
          </a:xfrm>
        </p:grpSpPr>
        <p:sp>
          <p:nvSpPr>
            <p:cNvPr id="19" name="object 15">
              <a:extLst>
                <a:ext uri="{FF2B5EF4-FFF2-40B4-BE49-F238E27FC236}">
                  <a16:creationId xmlns:a16="http://schemas.microsoft.com/office/drawing/2014/main" id="{D3D3B968-E87C-4D29-837B-F7C23E77B4D5}"/>
                </a:ext>
              </a:extLst>
            </p:cNvPr>
            <p:cNvSpPr txBox="1"/>
            <p:nvPr/>
          </p:nvSpPr>
          <p:spPr>
            <a:xfrm>
              <a:off x="8735381" y="4022335"/>
              <a:ext cx="3081658" cy="509755"/>
            </a:xfrm>
            <a:prstGeom prst="rect">
              <a:avLst/>
            </a:prstGeom>
          </p:spPr>
          <p:txBody>
            <a:bodyPr vert="horz" wrap="square" lIns="0" tIns="24765" rIns="0" bIns="0" rtlCol="0">
              <a:spAutoFit/>
            </a:bodyPr>
            <a:lstStyle/>
            <a:p>
              <a:pPr marL="12700" marR="5080">
                <a:spcBef>
                  <a:spcPts val="195"/>
                </a:spcBef>
              </a:pPr>
              <a:r>
                <a:rPr sz="1050" spc="10">
                  <a:solidFill>
                    <a:srgbClr val="151616"/>
                  </a:solidFill>
                  <a:cs typeface="PF Encore Sans Pro Light"/>
                </a:rPr>
                <a:t>Graham </a:t>
              </a:r>
              <a:r>
                <a:rPr sz="1050" spc="5">
                  <a:solidFill>
                    <a:srgbClr val="151616"/>
                  </a:solidFill>
                  <a:cs typeface="PF Encore Sans Pro Light"/>
                </a:rPr>
                <a:t>Marsh Golf Design (Australia)</a:t>
              </a:r>
              <a:r>
                <a:rPr sz="1050" spc="-15">
                  <a:solidFill>
                    <a:srgbClr val="151616"/>
                  </a:solidFill>
                  <a:cs typeface="PF Encore Sans Pro Light"/>
                </a:rPr>
                <a:t> </a:t>
              </a:r>
              <a:r>
                <a:rPr sz="1050" spc="10">
                  <a:solidFill>
                    <a:srgbClr val="151616"/>
                  </a:solidFill>
                  <a:cs typeface="PF Encore Sans Pro Light"/>
                </a:rPr>
                <a:t>&amp;  </a:t>
              </a:r>
              <a:r>
                <a:rPr sz="1050" spc="5">
                  <a:solidFill>
                    <a:srgbClr val="151616"/>
                  </a:solidFill>
                  <a:cs typeface="PF Encore Sans Pro Light"/>
                </a:rPr>
                <a:t>Golf and Land Design (Austria)</a:t>
              </a:r>
              <a:r>
                <a:rPr sz="1050">
                  <a:solidFill>
                    <a:srgbClr val="151616"/>
                  </a:solidFill>
                  <a:cs typeface="PF Encore Sans Pro Light"/>
                </a:rPr>
                <a:t> for</a:t>
              </a:r>
              <a:endParaRPr sz="1050">
                <a:cs typeface="PF Encore Sans Pro Light"/>
              </a:endParaRPr>
            </a:p>
            <a:p>
              <a:pPr marL="12700"/>
              <a:r>
                <a:rPr sz="1050" spc="5">
                  <a:solidFill>
                    <a:srgbClr val="151616"/>
                  </a:solidFill>
                  <a:cs typeface="PF Encore Sans Pro Light"/>
                </a:rPr>
                <a:t>the 18-hole championship Golf</a:t>
              </a:r>
              <a:r>
                <a:rPr sz="1050" spc="20">
                  <a:solidFill>
                    <a:srgbClr val="151616"/>
                  </a:solidFill>
                  <a:cs typeface="PF Encore Sans Pro Light"/>
                </a:rPr>
                <a:t> </a:t>
              </a:r>
              <a:r>
                <a:rPr sz="1050" spc="5">
                  <a:solidFill>
                    <a:srgbClr val="151616"/>
                  </a:solidFill>
                  <a:cs typeface="PF Encore Sans Pro Light"/>
                </a:rPr>
                <a:t>Course</a:t>
              </a:r>
              <a:endParaRPr sz="1050">
                <a:cs typeface="PF Encore Sans Pro Light"/>
              </a:endParaRPr>
            </a:p>
          </p:txBody>
        </p:sp>
        <p:sp>
          <p:nvSpPr>
            <p:cNvPr id="20" name="object 16">
              <a:extLst>
                <a:ext uri="{FF2B5EF4-FFF2-40B4-BE49-F238E27FC236}">
                  <a16:creationId xmlns:a16="http://schemas.microsoft.com/office/drawing/2014/main" id="{D8DCDA5B-7FCD-41B4-90D1-C4749F54F07C}"/>
                </a:ext>
              </a:extLst>
            </p:cNvPr>
            <p:cNvSpPr/>
            <p:nvPr/>
          </p:nvSpPr>
          <p:spPr>
            <a:xfrm>
              <a:off x="8563175" y="3999838"/>
              <a:ext cx="0" cy="554749"/>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grpSp>
      <p:sp>
        <p:nvSpPr>
          <p:cNvPr id="27" name="object 5">
            <a:extLst>
              <a:ext uri="{FF2B5EF4-FFF2-40B4-BE49-F238E27FC236}">
                <a16:creationId xmlns:a16="http://schemas.microsoft.com/office/drawing/2014/main" id="{EB87A7CA-46B2-4496-80FE-0CCAC7B7D0D6}"/>
              </a:ext>
            </a:extLst>
          </p:cNvPr>
          <p:cNvSpPr/>
          <p:nvPr/>
        </p:nvSpPr>
        <p:spPr>
          <a:xfrm>
            <a:off x="1094239" y="4063365"/>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29" name="object 12">
            <a:extLst>
              <a:ext uri="{FF2B5EF4-FFF2-40B4-BE49-F238E27FC236}">
                <a16:creationId xmlns:a16="http://schemas.microsoft.com/office/drawing/2014/main" id="{6843930B-5F57-46EC-A237-65855F81666A}"/>
              </a:ext>
            </a:extLst>
          </p:cNvPr>
          <p:cNvSpPr txBox="1"/>
          <p:nvPr/>
        </p:nvSpPr>
        <p:spPr>
          <a:xfrm>
            <a:off x="1241383" y="4022335"/>
            <a:ext cx="1594670" cy="512319"/>
          </a:xfrm>
          <a:prstGeom prst="rect">
            <a:avLst/>
          </a:prstGeom>
        </p:spPr>
        <p:txBody>
          <a:bodyPr vert="horz" wrap="square" lIns="0" tIns="14604" rIns="0" bIns="0" rtlCol="0">
            <a:spAutoFit/>
          </a:bodyPr>
          <a:lstStyle/>
          <a:p>
            <a:pPr marL="12700">
              <a:spcBef>
                <a:spcPts val="114"/>
              </a:spcBef>
            </a:pPr>
            <a:r>
              <a:rPr sz="1050" spc="10">
                <a:solidFill>
                  <a:srgbClr val="151616"/>
                </a:solidFill>
                <a:cs typeface="PF Encore Sans Pro Light"/>
              </a:rPr>
              <a:t>EDSA</a:t>
            </a:r>
            <a:r>
              <a:rPr sz="1050">
                <a:solidFill>
                  <a:srgbClr val="151616"/>
                </a:solidFill>
                <a:cs typeface="PF Encore Sans Pro Light"/>
              </a:rPr>
              <a:t> </a:t>
            </a:r>
            <a:r>
              <a:rPr sz="1050" spc="5">
                <a:solidFill>
                  <a:srgbClr val="151616"/>
                </a:solidFill>
                <a:cs typeface="PF Encore Sans Pro Light"/>
              </a:rPr>
              <a:t>(USA)</a:t>
            </a:r>
            <a:endParaRPr sz="1050">
              <a:cs typeface="PF Encore Sans Pro Light"/>
            </a:endParaRPr>
          </a:p>
          <a:p>
            <a:pPr marL="12700" marR="5080">
              <a:spcBef>
                <a:spcPts val="55"/>
              </a:spcBef>
            </a:pPr>
            <a:r>
              <a:rPr sz="1050">
                <a:solidFill>
                  <a:srgbClr val="151616"/>
                </a:solidFill>
                <a:cs typeface="PF Encore Sans Pro Light"/>
              </a:rPr>
              <a:t>for </a:t>
            </a:r>
            <a:r>
              <a:rPr sz="1050" spc="5">
                <a:solidFill>
                  <a:srgbClr val="151616"/>
                </a:solidFill>
                <a:cs typeface="PF Encore Sans Pro Light"/>
              </a:rPr>
              <a:t>the general</a:t>
            </a:r>
            <a:r>
              <a:rPr sz="1050" spc="-20">
                <a:solidFill>
                  <a:srgbClr val="151616"/>
                </a:solidFill>
                <a:cs typeface="PF Encore Sans Pro Light"/>
              </a:rPr>
              <a:t> </a:t>
            </a:r>
            <a:r>
              <a:rPr sz="1050" spc="5">
                <a:solidFill>
                  <a:srgbClr val="151616"/>
                </a:solidFill>
                <a:cs typeface="PF Encore Sans Pro Light"/>
              </a:rPr>
              <a:t>masterplan  and land</a:t>
            </a:r>
            <a:r>
              <a:rPr sz="1050" spc="-5">
                <a:solidFill>
                  <a:srgbClr val="151616"/>
                </a:solidFill>
                <a:cs typeface="PF Encore Sans Pro Light"/>
              </a:rPr>
              <a:t> </a:t>
            </a:r>
            <a:r>
              <a:rPr sz="1050" spc="5" err="1">
                <a:solidFill>
                  <a:srgbClr val="151616"/>
                </a:solidFill>
                <a:cs typeface="PF Encore Sans Pro Light"/>
              </a:rPr>
              <a:t>utilisation</a:t>
            </a:r>
            <a:endParaRPr sz="1050">
              <a:cs typeface="PF Encore Sans Pro Light"/>
            </a:endParaRPr>
          </a:p>
        </p:txBody>
      </p:sp>
    </p:spTree>
    <p:extLst>
      <p:ext uri="{BB962C8B-B14F-4D97-AF65-F5344CB8AC3E}">
        <p14:creationId xmlns:p14="http://schemas.microsoft.com/office/powerpoint/2010/main" val="35971324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hlinkClick r:id="rId2" action="ppaction://hlinksldjump"/>
            <a:extLst>
              <a:ext uri="{FF2B5EF4-FFF2-40B4-BE49-F238E27FC236}">
                <a16:creationId xmlns:a16="http://schemas.microsoft.com/office/drawing/2014/main" id="{E559EC0D-D580-4852-A171-BF08A09F13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343D64-9E7D-4A11-A6C7-C58F53791F50}"/>
              </a:ext>
            </a:extLst>
          </p:cNvPr>
          <p:cNvSpPr/>
          <p:nvPr/>
        </p:nvSpPr>
        <p:spPr>
          <a:xfrm>
            <a:off x="0" y="0"/>
            <a:ext cx="4064000" cy="6858000"/>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2" action="ppaction://hlinksldjump"/>
            <a:extLst>
              <a:ext uri="{FF2B5EF4-FFF2-40B4-BE49-F238E27FC236}">
                <a16:creationId xmlns:a16="http://schemas.microsoft.com/office/drawing/2014/main" id="{8862D744-196B-4F6B-8766-DCCC755DD70E}"/>
              </a:ext>
            </a:extLst>
          </p:cNvPr>
          <p:cNvSpPr/>
          <p:nvPr/>
        </p:nvSpPr>
        <p:spPr>
          <a:xfrm>
            <a:off x="4064000" y="0"/>
            <a:ext cx="406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icon&#10;&#10;Description automatically generated">
            <a:hlinkHover r:id="rId3" action="ppaction://hlinksldjump"/>
            <a:extLst>
              <a:ext uri="{FF2B5EF4-FFF2-40B4-BE49-F238E27FC236}">
                <a16:creationId xmlns:a16="http://schemas.microsoft.com/office/drawing/2014/main" id="{4C610B8A-0A0C-421C-92E2-00356AEF7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019" y="1938218"/>
            <a:ext cx="2117963" cy="2117963"/>
          </a:xfrm>
          <a:prstGeom prst="rect">
            <a:avLst/>
          </a:prstGeom>
        </p:spPr>
      </p:pic>
      <p:sp>
        <p:nvSpPr>
          <p:cNvPr id="26" name="Rectangle 25">
            <a:hlinkClick r:id="rId2" action="ppaction://hlinksldjump"/>
            <a:hlinkHover r:id="rId2" action="ppaction://hlinksldjump"/>
            <a:extLst>
              <a:ext uri="{FF2B5EF4-FFF2-40B4-BE49-F238E27FC236}">
                <a16:creationId xmlns:a16="http://schemas.microsoft.com/office/drawing/2014/main" id="{DB601A44-7A78-41BB-BA52-FE0499DB7867}"/>
              </a:ext>
            </a:extLst>
          </p:cNvPr>
          <p:cNvSpPr/>
          <p:nvPr/>
        </p:nvSpPr>
        <p:spPr>
          <a:xfrm>
            <a:off x="8128000" y="0"/>
            <a:ext cx="4064000" cy="6858000"/>
          </a:xfrm>
          <a:prstGeom prst="rect">
            <a:avLst/>
          </a:prstGeom>
          <a:solidFill>
            <a:schemeClr val="bg1"/>
          </a:solidFill>
          <a:ln>
            <a:noFill/>
          </a:ln>
          <a:effectLst>
            <a:outerShdw blurRad="533400" dist="38100" dir="10800000" algn="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 company name&#10;&#10;Description automatically generated">
            <a:hlinkHover r:id="rId5" action="ppaction://hlinksldjump"/>
            <a:extLst>
              <a:ext uri="{FF2B5EF4-FFF2-40B4-BE49-F238E27FC236}">
                <a16:creationId xmlns:a16="http://schemas.microsoft.com/office/drawing/2014/main" id="{7FFEA5EA-C486-421C-A735-50B3CFB619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1341" y="1925248"/>
            <a:ext cx="2109319" cy="2117963"/>
          </a:xfrm>
          <a:prstGeom prst="rect">
            <a:avLst/>
          </a:prstGeom>
        </p:spPr>
      </p:pic>
      <p:pic>
        <p:nvPicPr>
          <p:cNvPr id="14" name="Picture 13" descr="Text, letter&#10;&#10;Description automatically generated">
            <a:extLst>
              <a:ext uri="{FF2B5EF4-FFF2-40B4-BE49-F238E27FC236}">
                <a16:creationId xmlns:a16="http://schemas.microsoft.com/office/drawing/2014/main" id="{DBD3E8AB-5E5F-4880-97D4-A1E2292A28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051" y="1707865"/>
            <a:ext cx="1588067" cy="1588067"/>
          </a:xfrm>
          <a:prstGeom prst="rect">
            <a:avLst/>
          </a:prstGeom>
        </p:spPr>
      </p:pic>
      <p:pic>
        <p:nvPicPr>
          <p:cNvPr id="17" name="Picture 16" descr="A picture containing text, tableware, plate, dishware&#10;&#10;Description automatically generated">
            <a:extLst>
              <a:ext uri="{FF2B5EF4-FFF2-40B4-BE49-F238E27FC236}">
                <a16:creationId xmlns:a16="http://schemas.microsoft.com/office/drawing/2014/main" id="{1C180051-779B-4641-9A28-49BDA510AC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0221" y="2269599"/>
            <a:ext cx="1239356" cy="480686"/>
          </a:xfrm>
          <a:prstGeom prst="rect">
            <a:avLst/>
          </a:prstGeom>
        </p:spPr>
      </p:pic>
      <p:cxnSp>
        <p:nvCxnSpPr>
          <p:cNvPr id="21" name="Straight Connector 20">
            <a:extLst>
              <a:ext uri="{FF2B5EF4-FFF2-40B4-BE49-F238E27FC236}">
                <a16:creationId xmlns:a16="http://schemas.microsoft.com/office/drawing/2014/main" id="{774EACC7-A7E8-47FE-945A-3C7D8CD7C677}"/>
              </a:ext>
            </a:extLst>
          </p:cNvPr>
          <p:cNvCxnSpPr/>
          <p:nvPr/>
        </p:nvCxnSpPr>
        <p:spPr>
          <a:xfrm>
            <a:off x="10209051" y="1854567"/>
            <a:ext cx="0" cy="1304592"/>
          </a:xfrm>
          <a:prstGeom prst="line">
            <a:avLst/>
          </a:prstGeom>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93032F06-2328-4698-AA10-7FF20822ED9A}"/>
              </a:ext>
            </a:extLst>
          </p:cNvPr>
          <p:cNvSpPr/>
          <p:nvPr/>
        </p:nvSpPr>
        <p:spPr>
          <a:xfrm>
            <a:off x="8611213" y="3372132"/>
            <a:ext cx="3195675" cy="2862322"/>
          </a:xfrm>
          <a:prstGeom prst="rect">
            <a:avLst/>
          </a:prstGeom>
        </p:spPr>
        <p:txBody>
          <a:bodyPr wrap="square">
            <a:spAutoFit/>
          </a:bodyPr>
          <a:lstStyle/>
          <a:p>
            <a:r>
              <a:rPr lang="en-US" sz="1200" dirty="0">
                <a:solidFill>
                  <a:srgbClr val="6A6A6A"/>
                </a:solidFill>
                <a:latin typeface="PetitaLight" panose="02000606040000020003" pitchFamily="2" charset="0"/>
              </a:rPr>
              <a:t>Graham Marsh Golf Design is regarded as one of the world’s leading Golf Course Architects.  As a golf course professional, Graham Marsh is the winner of 64 tournaments internationally and successful on all five of the world’s major tours.  With over 30 years’ experience, Marsh’s commitment to golf course architecture is exemplified by his personal involvement and professional input to every stage of the golf design process. Together with Graham Marsh Golf Design, Hans-Georg Erhardt’s golf course architecture and landscape has created a natural looking golf course with splendid views, carefully carved into the existing nature, set to provide a challenging test of golf for all </a:t>
            </a:r>
            <a:r>
              <a:rPr lang="en-US" sz="1200" dirty="0" err="1">
                <a:solidFill>
                  <a:srgbClr val="6A6A6A"/>
                </a:solidFill>
                <a:latin typeface="PetitaLight" panose="02000606040000020003" pitchFamily="2" charset="0"/>
              </a:rPr>
              <a:t>calibres</a:t>
            </a:r>
            <a:r>
              <a:rPr lang="en-US" sz="1200" dirty="0">
                <a:solidFill>
                  <a:srgbClr val="6A6A6A"/>
                </a:solidFill>
                <a:latin typeface="PetitaLight" panose="02000606040000020003" pitchFamily="2" charset="0"/>
              </a:rPr>
              <a:t> of golfers.</a:t>
            </a:r>
            <a:endParaRPr lang="en-US" sz="1200" dirty="0">
              <a:latin typeface="PetitaLight" panose="02000606040000020003" pitchFamily="2" charset="0"/>
            </a:endParaRPr>
          </a:p>
        </p:txBody>
      </p:sp>
      <p:sp>
        <p:nvSpPr>
          <p:cNvPr id="20" name="Rectangle 19">
            <a:hlinkHover r:id="rId2" action="ppaction://hlinksldjump"/>
            <a:extLst>
              <a:ext uri="{FF2B5EF4-FFF2-40B4-BE49-F238E27FC236}">
                <a16:creationId xmlns:a16="http://schemas.microsoft.com/office/drawing/2014/main" id="{C63B67C0-1DDB-4B78-B71B-44A2295BABE2}"/>
              </a:ext>
            </a:extLst>
          </p:cNvPr>
          <p:cNvSpPr/>
          <p:nvPr/>
        </p:nvSpPr>
        <p:spPr>
          <a:xfrm>
            <a:off x="8611213" y="1550583"/>
            <a:ext cx="3309080" cy="1664266"/>
          </a:xfrm>
          <a:prstGeom prst="rect">
            <a:avLst/>
          </a:prstGeom>
          <a:solidFill>
            <a:schemeClr val="bg1">
              <a:alpha val="0"/>
            </a:schemeClr>
          </a:solidFill>
          <a:ln>
            <a:solidFill>
              <a:schemeClr val="bg1">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A64E276-9590-4E87-8A12-2E16D47DB365}"/>
              </a:ext>
            </a:extLst>
          </p:cNvPr>
          <p:cNvGrpSpPr/>
          <p:nvPr/>
        </p:nvGrpSpPr>
        <p:grpSpPr>
          <a:xfrm>
            <a:off x="4841379" y="4056181"/>
            <a:ext cx="2428006" cy="509755"/>
            <a:chOff x="1201526" y="4022335"/>
            <a:chExt cx="2428006" cy="509755"/>
          </a:xfrm>
        </p:grpSpPr>
        <p:sp>
          <p:nvSpPr>
            <p:cNvPr id="29" name="object 3">
              <a:extLst>
                <a:ext uri="{FF2B5EF4-FFF2-40B4-BE49-F238E27FC236}">
                  <a16:creationId xmlns:a16="http://schemas.microsoft.com/office/drawing/2014/main" id="{2172B9AD-F2BB-4FB3-A07C-B219FABDF47D}"/>
                </a:ext>
              </a:extLst>
            </p:cNvPr>
            <p:cNvSpPr txBox="1"/>
            <p:nvPr/>
          </p:nvSpPr>
          <p:spPr>
            <a:xfrm>
              <a:off x="1417282" y="4022335"/>
              <a:ext cx="2212250" cy="509755"/>
            </a:xfrm>
            <a:prstGeom prst="rect">
              <a:avLst/>
            </a:prstGeom>
          </p:spPr>
          <p:txBody>
            <a:bodyPr vert="horz" wrap="square" lIns="0" tIns="24765" rIns="0" bIns="0" rtlCol="0">
              <a:spAutoFit/>
            </a:bodyPr>
            <a:lstStyle/>
            <a:p>
              <a:pPr marL="12700" marR="5080">
                <a:spcBef>
                  <a:spcPts val="195"/>
                </a:spcBef>
              </a:pPr>
              <a:r>
                <a:rPr lang="en-US" sz="1050">
                  <a:solidFill>
                    <a:srgbClr val="151616"/>
                  </a:solidFill>
                  <a:cs typeface="PF Encore Sans Pro Light"/>
                </a:rPr>
                <a:t>Petros</a:t>
              </a:r>
              <a:r>
                <a:rPr sz="1050">
                  <a:solidFill>
                    <a:srgbClr val="151616"/>
                  </a:solidFill>
                  <a:cs typeface="PF Encore Sans Pro Light"/>
                </a:rPr>
                <a:t> </a:t>
              </a:r>
              <a:r>
                <a:rPr sz="1050" spc="5" err="1">
                  <a:solidFill>
                    <a:srgbClr val="151616"/>
                  </a:solidFill>
                  <a:cs typeface="PF Encore Sans Pro Light"/>
                </a:rPr>
                <a:t>Stamatris</a:t>
              </a:r>
              <a:r>
                <a:rPr sz="1050" spc="5">
                  <a:solidFill>
                    <a:srgbClr val="151616"/>
                  </a:solidFill>
                  <a:cs typeface="PF Encore Sans Pro Light"/>
                </a:rPr>
                <a:t> Architects (Cyprus) </a:t>
              </a:r>
              <a:r>
                <a:rPr sz="1050">
                  <a:solidFill>
                    <a:srgbClr val="151616"/>
                  </a:solidFill>
                  <a:cs typeface="PF Encore Sans Pro Light"/>
                </a:rPr>
                <a:t>for  </a:t>
              </a:r>
              <a:r>
                <a:rPr sz="1050" spc="5">
                  <a:solidFill>
                    <a:srgbClr val="151616"/>
                  </a:solidFill>
                  <a:cs typeface="PF Encore Sans Pro Light"/>
                </a:rPr>
                <a:t>the leisure, commercial</a:t>
              </a:r>
              <a:r>
                <a:rPr sz="1050">
                  <a:solidFill>
                    <a:srgbClr val="151616"/>
                  </a:solidFill>
                  <a:cs typeface="PF Encore Sans Pro Light"/>
                </a:rPr>
                <a:t> </a:t>
              </a:r>
              <a:r>
                <a:rPr sz="1050" spc="5">
                  <a:solidFill>
                    <a:srgbClr val="151616"/>
                  </a:solidFill>
                  <a:cs typeface="PF Encore Sans Pro Light"/>
                </a:rPr>
                <a:t>and</a:t>
              </a:r>
              <a:endParaRPr sz="1050">
                <a:cs typeface="PF Encore Sans Pro Light"/>
              </a:endParaRPr>
            </a:p>
            <a:p>
              <a:pPr marL="12700"/>
              <a:r>
                <a:rPr sz="1050" spc="5">
                  <a:solidFill>
                    <a:srgbClr val="151616"/>
                  </a:solidFill>
                  <a:cs typeface="PF Encore Sans Pro Light"/>
                </a:rPr>
                <a:t>residential</a:t>
              </a:r>
              <a:r>
                <a:rPr sz="1050">
                  <a:solidFill>
                    <a:srgbClr val="151616"/>
                  </a:solidFill>
                  <a:cs typeface="PF Encore Sans Pro Light"/>
                </a:rPr>
                <a:t> </a:t>
              </a:r>
              <a:r>
                <a:rPr sz="1050" spc="5">
                  <a:solidFill>
                    <a:srgbClr val="151616"/>
                  </a:solidFill>
                  <a:cs typeface="PF Encore Sans Pro Light"/>
                </a:rPr>
                <a:t>elements</a:t>
              </a:r>
              <a:endParaRPr sz="1050">
                <a:cs typeface="PF Encore Sans Pro Light"/>
              </a:endParaRPr>
            </a:p>
          </p:txBody>
        </p:sp>
        <p:sp>
          <p:nvSpPr>
            <p:cNvPr id="30" name="object 5">
              <a:extLst>
                <a:ext uri="{FF2B5EF4-FFF2-40B4-BE49-F238E27FC236}">
                  <a16:creationId xmlns:a16="http://schemas.microsoft.com/office/drawing/2014/main" id="{077819A9-87D3-4A27-A34C-DD4FA1DC7E26}"/>
                </a:ext>
              </a:extLst>
            </p:cNvPr>
            <p:cNvSpPr/>
            <p:nvPr/>
          </p:nvSpPr>
          <p:spPr>
            <a:xfrm>
              <a:off x="1201526" y="4062083"/>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grpSp>
      <p:sp>
        <p:nvSpPr>
          <p:cNvPr id="31" name="object 5">
            <a:extLst>
              <a:ext uri="{FF2B5EF4-FFF2-40B4-BE49-F238E27FC236}">
                <a16:creationId xmlns:a16="http://schemas.microsoft.com/office/drawing/2014/main" id="{466BF7BE-266B-4208-B694-BAA07CAC6942}"/>
              </a:ext>
            </a:extLst>
          </p:cNvPr>
          <p:cNvSpPr/>
          <p:nvPr/>
        </p:nvSpPr>
        <p:spPr>
          <a:xfrm>
            <a:off x="1094239" y="4063365"/>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32" name="object 12">
            <a:extLst>
              <a:ext uri="{FF2B5EF4-FFF2-40B4-BE49-F238E27FC236}">
                <a16:creationId xmlns:a16="http://schemas.microsoft.com/office/drawing/2014/main" id="{A3C2276B-451B-4FA9-9039-919555FB520C}"/>
              </a:ext>
            </a:extLst>
          </p:cNvPr>
          <p:cNvSpPr txBox="1"/>
          <p:nvPr/>
        </p:nvSpPr>
        <p:spPr>
          <a:xfrm>
            <a:off x="1241383" y="4022335"/>
            <a:ext cx="1594670" cy="512319"/>
          </a:xfrm>
          <a:prstGeom prst="rect">
            <a:avLst/>
          </a:prstGeom>
        </p:spPr>
        <p:txBody>
          <a:bodyPr vert="horz" wrap="square" lIns="0" tIns="14604" rIns="0" bIns="0" rtlCol="0">
            <a:spAutoFit/>
          </a:bodyPr>
          <a:lstStyle/>
          <a:p>
            <a:pPr marL="12700">
              <a:spcBef>
                <a:spcPts val="114"/>
              </a:spcBef>
            </a:pPr>
            <a:r>
              <a:rPr sz="1050" spc="10">
                <a:solidFill>
                  <a:srgbClr val="151616"/>
                </a:solidFill>
                <a:cs typeface="PF Encore Sans Pro Light"/>
              </a:rPr>
              <a:t>EDSA</a:t>
            </a:r>
            <a:r>
              <a:rPr sz="1050">
                <a:solidFill>
                  <a:srgbClr val="151616"/>
                </a:solidFill>
                <a:cs typeface="PF Encore Sans Pro Light"/>
              </a:rPr>
              <a:t> </a:t>
            </a:r>
            <a:r>
              <a:rPr sz="1050" spc="5">
                <a:solidFill>
                  <a:srgbClr val="151616"/>
                </a:solidFill>
                <a:cs typeface="PF Encore Sans Pro Light"/>
              </a:rPr>
              <a:t>(USA)</a:t>
            </a:r>
            <a:endParaRPr sz="1050">
              <a:cs typeface="PF Encore Sans Pro Light"/>
            </a:endParaRPr>
          </a:p>
          <a:p>
            <a:pPr marL="12700" marR="5080">
              <a:spcBef>
                <a:spcPts val="55"/>
              </a:spcBef>
            </a:pPr>
            <a:r>
              <a:rPr sz="1050">
                <a:solidFill>
                  <a:srgbClr val="151616"/>
                </a:solidFill>
                <a:cs typeface="PF Encore Sans Pro Light"/>
              </a:rPr>
              <a:t>for </a:t>
            </a:r>
            <a:r>
              <a:rPr sz="1050" spc="5">
                <a:solidFill>
                  <a:srgbClr val="151616"/>
                </a:solidFill>
                <a:cs typeface="PF Encore Sans Pro Light"/>
              </a:rPr>
              <a:t>the general</a:t>
            </a:r>
            <a:r>
              <a:rPr sz="1050" spc="-20">
                <a:solidFill>
                  <a:srgbClr val="151616"/>
                </a:solidFill>
                <a:cs typeface="PF Encore Sans Pro Light"/>
              </a:rPr>
              <a:t> </a:t>
            </a:r>
            <a:r>
              <a:rPr sz="1050" spc="5">
                <a:solidFill>
                  <a:srgbClr val="151616"/>
                </a:solidFill>
                <a:cs typeface="PF Encore Sans Pro Light"/>
              </a:rPr>
              <a:t>masterplan  and land</a:t>
            </a:r>
            <a:r>
              <a:rPr sz="1050" spc="-5">
                <a:solidFill>
                  <a:srgbClr val="151616"/>
                </a:solidFill>
                <a:cs typeface="PF Encore Sans Pro Light"/>
              </a:rPr>
              <a:t> </a:t>
            </a:r>
            <a:r>
              <a:rPr sz="1050" spc="5" err="1">
                <a:solidFill>
                  <a:srgbClr val="151616"/>
                </a:solidFill>
                <a:cs typeface="PF Encore Sans Pro Light"/>
              </a:rPr>
              <a:t>utilisation</a:t>
            </a:r>
            <a:endParaRPr sz="1050">
              <a:cs typeface="PF Encore Sans Pro Light"/>
            </a:endParaRPr>
          </a:p>
        </p:txBody>
      </p:sp>
    </p:spTree>
    <p:extLst>
      <p:ext uri="{BB962C8B-B14F-4D97-AF65-F5344CB8AC3E}">
        <p14:creationId xmlns:p14="http://schemas.microsoft.com/office/powerpoint/2010/main" val="16161360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E364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83C7C1-FF51-4CBF-8252-47CB33F1E499}"/>
              </a:ext>
            </a:extLst>
          </p:cNvPr>
          <p:cNvSpPr txBox="1"/>
          <p:nvPr/>
        </p:nvSpPr>
        <p:spPr>
          <a:xfrm>
            <a:off x="3766703" y="2933700"/>
            <a:ext cx="4089400" cy="2400657"/>
          </a:xfrm>
          <a:prstGeom prst="rect">
            <a:avLst/>
          </a:prstGeom>
          <a:noFill/>
        </p:spPr>
        <p:txBody>
          <a:bodyPr wrap="square" rtlCol="0">
            <a:spAutoFit/>
          </a:bodyPr>
          <a:lstStyle/>
          <a:p>
            <a:pPr algn="ctr"/>
            <a:r>
              <a:rPr lang="en-US" sz="15000">
                <a:solidFill>
                  <a:srgbClr val="3E5D74"/>
                </a:solidFill>
                <a:latin typeface="Herr Von Muellerhoff" panose="02000506000000020004" pitchFamily="2" charset="0"/>
              </a:rPr>
              <a:t>Resort</a:t>
            </a:r>
          </a:p>
        </p:txBody>
      </p:sp>
      <p:pic>
        <p:nvPicPr>
          <p:cNvPr id="7" name="Picture 6">
            <a:extLst>
              <a:ext uri="{FF2B5EF4-FFF2-40B4-BE49-F238E27FC236}">
                <a16:creationId xmlns:a16="http://schemas.microsoft.com/office/drawing/2014/main" id="{ADE441A4-7448-4055-9025-E564DF547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300" y="1038300"/>
            <a:ext cx="2043400" cy="1295914"/>
          </a:xfrm>
          <a:prstGeom prst="rect">
            <a:avLst/>
          </a:prstGeom>
        </p:spPr>
      </p:pic>
      <p:sp>
        <p:nvSpPr>
          <p:cNvPr id="3" name="Content Placeholder 4">
            <a:extLst>
              <a:ext uri="{FF2B5EF4-FFF2-40B4-BE49-F238E27FC236}">
                <a16:creationId xmlns:a16="http://schemas.microsoft.com/office/drawing/2014/main" id="{CE885C6F-274A-4E65-A089-292AA3F2B458}"/>
              </a:ext>
            </a:extLst>
          </p:cNvPr>
          <p:cNvSpPr txBox="1">
            <a:spLocks/>
          </p:cNvSpPr>
          <p:nvPr/>
        </p:nvSpPr>
        <p:spPr>
          <a:xfrm>
            <a:off x="3766703" y="3014133"/>
            <a:ext cx="4658595" cy="6491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30"/>
              </a:spcBef>
              <a:buNone/>
            </a:pPr>
            <a:r>
              <a:rPr lang="en-US" sz="1800" spc="40">
                <a:solidFill>
                  <a:srgbClr val="798D9D"/>
                </a:solidFill>
                <a:latin typeface="Cormorant Garamond Light"/>
                <a:cs typeface="PF Encore Sans Pro Light"/>
              </a:rPr>
              <a:t>GOLF INTEGRATED</a:t>
            </a:r>
          </a:p>
          <a:p>
            <a:pPr marL="0" indent="0" algn="ctr">
              <a:lnSpc>
                <a:spcPct val="100000"/>
              </a:lnSpc>
              <a:spcBef>
                <a:spcPts val="130"/>
              </a:spcBef>
              <a:buNone/>
            </a:pPr>
            <a:r>
              <a:rPr lang="en-US" sz="1800" spc="40">
                <a:solidFill>
                  <a:srgbClr val="798D9D"/>
                </a:solidFill>
                <a:latin typeface="Cormorant Garamond Light"/>
                <a:cs typeface="PF Encore Sans Pro Light"/>
              </a:rPr>
              <a:t>RESIDENTIAL LUXURY RESORT</a:t>
            </a:r>
          </a:p>
          <a:p>
            <a:pPr marL="0" indent="0" algn="ctr">
              <a:lnSpc>
                <a:spcPct val="100000"/>
              </a:lnSpc>
              <a:spcBef>
                <a:spcPts val="130"/>
              </a:spcBef>
              <a:buNone/>
            </a:pPr>
            <a:r>
              <a:rPr lang="en-US" sz="1800" spc="40">
                <a:solidFill>
                  <a:srgbClr val="798D9D"/>
                </a:solidFill>
                <a:latin typeface="Cormorant Garamond Light"/>
                <a:cs typeface="PF Encore Sans Pro Light"/>
              </a:rPr>
              <a:t>WITH HOTEL &amp; SPA</a:t>
            </a:r>
          </a:p>
        </p:txBody>
      </p:sp>
    </p:spTree>
    <p:extLst>
      <p:ext uri="{BB962C8B-B14F-4D97-AF65-F5344CB8AC3E}">
        <p14:creationId xmlns:p14="http://schemas.microsoft.com/office/powerpoint/2010/main" val="150438222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D704EFE-42E8-4C4D-AF32-312001F77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ez="http://schemas.microsoft.com/office/powerpoint/2016/sectionzoom" Requires="psez">
          <p:graphicFrame>
            <p:nvGraphicFramePr>
              <p:cNvPr id="5" name="Section Zoom 4">
                <a:extLst>
                  <a:ext uri="{FF2B5EF4-FFF2-40B4-BE49-F238E27FC236}">
                    <a16:creationId xmlns:a16="http://schemas.microsoft.com/office/drawing/2014/main" id="{DF9F473C-BF0F-4944-9FD0-B38115D9A909}"/>
                  </a:ext>
                </a:extLst>
              </p:cNvPr>
              <p:cNvGraphicFramePr>
                <a:graphicFrameLocks noChangeAspect="1"/>
              </p:cNvGraphicFramePr>
              <p:nvPr>
                <p:extLst>
                  <p:ext uri="{D42A27DB-BD31-4B8C-83A1-F6EECF244321}">
                    <p14:modId xmlns:p14="http://schemas.microsoft.com/office/powerpoint/2010/main" val="1135391330"/>
                  </p:ext>
                </p:extLst>
              </p:nvPr>
            </p:nvGraphicFramePr>
            <p:xfrm>
              <a:off x="-30267" y="301"/>
              <a:ext cx="4032172" cy="3428697"/>
            </p:xfrm>
            <a:graphic>
              <a:graphicData uri="http://schemas.microsoft.com/office/powerpoint/2016/sectionzoom">
                <psez:sectionZm>
                  <psez:sectionZmObj sectionId="{04015170-6381-4B59-ABF6-6A8AE7941A33}">
                    <psez:zmPr id="{61435219-EA3B-4F7E-BFD8-8C3FBCB746B7}" imageType="cover" transitionDur="1000">
                      <p166:blipFill xmlns:p166="http://schemas.microsoft.com/office/powerpoint/2016/6/main">
                        <a:blip r:embed="rId3"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4032172" cy="3428697"/>
                        </a:xfrm>
                        <a:prstGeom prst="rect">
                          <a:avLst/>
                        </a:prstGeom>
                        <a:ln w="3175">
                          <a:solidFill>
                            <a:prstClr val="ltGray"/>
                          </a:solidFill>
                        </a:ln>
                      </p166:spPr>
                    </psez:zmPr>
                  </psez:sectionZmObj>
                </psez:sectionZm>
              </a:graphicData>
            </a:graphic>
          </p:graphicFrame>
        </mc:Choice>
        <mc:Fallback>
          <p:pic>
            <p:nvPicPr>
              <p:cNvPr id="5" name="Section Zoom 4">
                <a:hlinkClick r:id="rId4" action="ppaction://hlinksldjump"/>
                <a:extLst>
                  <a:ext uri="{FF2B5EF4-FFF2-40B4-BE49-F238E27FC236}">
                    <a16:creationId xmlns:a16="http://schemas.microsoft.com/office/drawing/2014/main" id="{DF9F473C-BF0F-4944-9FD0-B38115D9A909}"/>
                  </a:ext>
                </a:extLst>
              </p:cNvPr>
              <p:cNvPicPr>
                <a:picLocks noGrp="1" noRot="1" noChangeAspect="1" noMove="1" noResize="1" noEditPoints="1" noAdjustHandles="1" noChangeArrowheads="1" noChangeShapeType="1"/>
              </p:cNvPicPr>
              <p:nvPr/>
            </p:nvPicPr>
            <p:blipFill>
              <a:blip r:embed="rId3" cstate="print">
                <a:extLst>
                  <a:ext uri="{28A0092B-C50C-407E-A947-70E740481C1C}">
                    <a14:useLocalDpi xmlns:a14="http://schemas.microsoft.com/office/drawing/2010/main" val="0"/>
                  </a:ext>
                </a:extLst>
              </a:blip>
              <a:stretch>
                <a:fillRect/>
              </a:stretch>
            </p:blipFill>
            <p:spPr>
              <a:xfrm>
                <a:off x="-30267" y="301"/>
                <a:ext cx="4032172" cy="3428697"/>
              </a:xfrm>
              <a:prstGeom prst="rect">
                <a:avLst/>
              </a:prstGeom>
              <a:ln w="3175">
                <a:solidFill>
                  <a:prstClr val="ltGray"/>
                </a:solidFill>
              </a:ln>
            </p:spPr>
          </p:pic>
        </mc:Fallback>
      </mc:AlternateContent>
      <p:sp>
        <p:nvSpPr>
          <p:cNvPr id="27" name="TextBox 26">
            <a:extLst>
              <a:ext uri="{FF2B5EF4-FFF2-40B4-BE49-F238E27FC236}">
                <a16:creationId xmlns:a16="http://schemas.microsoft.com/office/drawing/2014/main" id="{90F91F5E-E5BE-4D9E-903C-98B37CF0B9A9}"/>
              </a:ext>
            </a:extLst>
          </p:cNvPr>
          <p:cNvSpPr txBox="1"/>
          <p:nvPr/>
        </p:nvSpPr>
        <p:spPr>
          <a:xfrm>
            <a:off x="3621984" y="6857579"/>
            <a:ext cx="4089400" cy="2400657"/>
          </a:xfrm>
          <a:prstGeom prst="rect">
            <a:avLst/>
          </a:prstGeom>
          <a:noFill/>
        </p:spPr>
        <p:txBody>
          <a:bodyPr wrap="square" rtlCol="0">
            <a:spAutoFit/>
          </a:bodyPr>
          <a:lstStyle/>
          <a:p>
            <a:pPr algn="ctr"/>
            <a:r>
              <a:rPr lang="en-US" sz="15000" dirty="0">
                <a:solidFill>
                  <a:srgbClr val="3E5D74"/>
                </a:solidFill>
                <a:latin typeface="Herr Von Muellerhoff" panose="02000506000000020004" pitchFamily="2" charset="0"/>
              </a:rPr>
              <a:t>Resort</a:t>
            </a:r>
          </a:p>
        </p:txBody>
      </p:sp>
      <p:pic>
        <p:nvPicPr>
          <p:cNvPr id="28" name="Picture 27">
            <a:extLst>
              <a:ext uri="{FF2B5EF4-FFF2-40B4-BE49-F238E27FC236}">
                <a16:creationId xmlns:a16="http://schemas.microsoft.com/office/drawing/2014/main" id="{C79676C5-553F-4193-A7C0-3FC403969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4300" y="-1364439"/>
            <a:ext cx="2043400" cy="1295914"/>
          </a:xfrm>
          <a:prstGeom prst="rect">
            <a:avLst/>
          </a:prstGeom>
        </p:spPr>
      </p:pic>
      <mc:AlternateContent xmlns:mc="http://schemas.openxmlformats.org/markup-compatibility/2006">
        <mc:Choice xmlns:psez="http://schemas.microsoft.com/office/powerpoint/2016/sectionzoom" Requires="psez">
          <p:graphicFrame>
            <p:nvGraphicFramePr>
              <p:cNvPr id="14" name="Section Zoom 13">
                <a:extLst>
                  <a:ext uri="{FF2B5EF4-FFF2-40B4-BE49-F238E27FC236}">
                    <a16:creationId xmlns:a16="http://schemas.microsoft.com/office/drawing/2014/main" id="{C24BC3A0-D558-4F06-88B0-F0A3B8EDB088}"/>
                  </a:ext>
                </a:extLst>
              </p:cNvPr>
              <p:cNvGraphicFramePr>
                <a:graphicFrameLocks noChangeAspect="1"/>
              </p:cNvGraphicFramePr>
              <p:nvPr>
                <p:extLst>
                  <p:ext uri="{D42A27DB-BD31-4B8C-83A1-F6EECF244321}">
                    <p14:modId xmlns:p14="http://schemas.microsoft.com/office/powerpoint/2010/main" val="1288036155"/>
                  </p:ext>
                </p:extLst>
              </p:nvPr>
            </p:nvGraphicFramePr>
            <p:xfrm>
              <a:off x="4001904" y="149"/>
              <a:ext cx="4032504" cy="3419322"/>
            </p:xfrm>
            <a:graphic>
              <a:graphicData uri="http://schemas.microsoft.com/office/powerpoint/2016/sectionzoom">
                <psez:sectionZm>
                  <psez:sectionZmObj sectionId="{D97574C4-C878-4D03-A1AA-951109648C02}">
                    <psez:zmPr id="{EDF3D7AA-421E-4702-A671-EA41A826D0CC}" imageType="cover" transitionDur="1000">
                      <p166:blipFill xmlns:p166="http://schemas.microsoft.com/office/powerpoint/2016/6/main">
                        <a:blip r:embed="rId6"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4032504" cy="3419322"/>
                        </a:xfrm>
                        <a:prstGeom prst="rect">
                          <a:avLst/>
                        </a:prstGeom>
                        <a:ln w="3175">
                          <a:solidFill>
                            <a:prstClr val="ltGray"/>
                          </a:solidFill>
                        </a:ln>
                      </p166:spPr>
                    </psez:zmPr>
                  </psez:sectionZmObj>
                </psez:sectionZm>
              </a:graphicData>
            </a:graphic>
          </p:graphicFrame>
        </mc:Choice>
        <mc:Fallback>
          <p:pic>
            <p:nvPicPr>
              <p:cNvPr id="14" name="Section Zoom 13">
                <a:hlinkClick r:id="rId7" action="ppaction://hlinksldjump"/>
                <a:extLst>
                  <a:ext uri="{FF2B5EF4-FFF2-40B4-BE49-F238E27FC236}">
                    <a16:creationId xmlns:a16="http://schemas.microsoft.com/office/drawing/2014/main" id="{C24BC3A0-D558-4F06-88B0-F0A3B8EDB088}"/>
                  </a:ext>
                </a:extLst>
              </p:cNvPr>
              <p:cNvPicPr>
                <a:picLocks noGrp="1" noRot="1" noChangeAspect="1" noMove="1" noResize="1" noEditPoints="1" noAdjustHandles="1" noChangeArrowheads="1" noChangeShapeType="1"/>
              </p:cNvPicPr>
              <p:nvPr/>
            </p:nvPicPr>
            <p:blipFill>
              <a:blip r:embed="rId6" cstate="print">
                <a:extLst>
                  <a:ext uri="{28A0092B-C50C-407E-A947-70E740481C1C}">
                    <a14:useLocalDpi xmlns:a14="http://schemas.microsoft.com/office/drawing/2010/main" val="0"/>
                  </a:ext>
                </a:extLst>
              </a:blip>
              <a:stretch>
                <a:fillRect/>
              </a:stretch>
            </p:blipFill>
            <p:spPr>
              <a:xfrm>
                <a:off x="4001904" y="149"/>
                <a:ext cx="4032504" cy="3419322"/>
              </a:xfrm>
              <a:prstGeom prst="rect">
                <a:avLst/>
              </a:prstGeom>
              <a:ln w="3175">
                <a:solidFill>
                  <a:prstClr val="ltGray"/>
                </a:solidFill>
              </a:ln>
            </p:spPr>
          </p:pic>
        </mc:Fallback>
      </mc:AlternateContent>
      <mc:AlternateContent xmlns:mc="http://schemas.openxmlformats.org/markup-compatibility/2006">
        <mc:Choice xmlns:psez="http://schemas.microsoft.com/office/powerpoint/2016/sectionzoom" Requires="psez">
          <p:graphicFrame>
            <p:nvGraphicFramePr>
              <p:cNvPr id="16" name="Section Zoom 15">
                <a:extLst>
                  <a:ext uri="{FF2B5EF4-FFF2-40B4-BE49-F238E27FC236}">
                    <a16:creationId xmlns:a16="http://schemas.microsoft.com/office/drawing/2014/main" id="{A3194097-4819-4011-B02A-8BD6977BE06D}"/>
                  </a:ext>
                </a:extLst>
              </p:cNvPr>
              <p:cNvGraphicFramePr>
                <a:graphicFrameLocks noChangeAspect="1"/>
              </p:cNvGraphicFramePr>
              <p:nvPr>
                <p:extLst>
                  <p:ext uri="{D42A27DB-BD31-4B8C-83A1-F6EECF244321}">
                    <p14:modId xmlns:p14="http://schemas.microsoft.com/office/powerpoint/2010/main" val="3124193906"/>
                  </p:ext>
                </p:extLst>
              </p:nvPr>
            </p:nvGraphicFramePr>
            <p:xfrm>
              <a:off x="8003809" y="0"/>
              <a:ext cx="4026660" cy="3429000"/>
            </p:xfrm>
            <a:graphic>
              <a:graphicData uri="http://schemas.microsoft.com/office/powerpoint/2016/sectionzoom">
                <psez:sectionZm>
                  <psez:sectionZmObj sectionId="{B4F1FBD3-317B-4F0F-9331-D7CDE40F651A}">
                    <psez:zmPr id="{1096607F-25A3-4AF0-9DA8-CDFD67019357}" imageType="cover" transitionDur="1000">
                      <p166:blipFill xmlns:p166="http://schemas.microsoft.com/office/powerpoint/2016/6/main">
                        <a:blip r:embed="rId8"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4026660" cy="3429000"/>
                        </a:xfrm>
                        <a:prstGeom prst="rect">
                          <a:avLst/>
                        </a:prstGeom>
                        <a:ln w="3175">
                          <a:solidFill>
                            <a:prstClr val="ltGray"/>
                          </a:solidFill>
                        </a:ln>
                      </p166:spPr>
                    </psez:zmPr>
                  </psez:sectionZmObj>
                </psez:sectionZm>
              </a:graphicData>
            </a:graphic>
          </p:graphicFrame>
        </mc:Choice>
        <mc:Fallback>
          <p:pic>
            <p:nvPicPr>
              <p:cNvPr id="16" name="Section Zoom 15">
                <a:hlinkClick r:id="rId9" action="ppaction://hlinksldjump"/>
                <a:extLst>
                  <a:ext uri="{FF2B5EF4-FFF2-40B4-BE49-F238E27FC236}">
                    <a16:creationId xmlns:a16="http://schemas.microsoft.com/office/drawing/2014/main" id="{A3194097-4819-4011-B02A-8BD6977BE06D}"/>
                  </a:ext>
                </a:extLst>
              </p:cNvPr>
              <p:cNvPicPr>
                <a:picLocks noGrp="1" noRot="1" noChangeAspect="1" noMove="1" noResize="1" noEditPoints="1" noAdjustHandles="1" noChangeArrowheads="1" noChangeShapeType="1"/>
              </p:cNvPicPr>
              <p:nvPr/>
            </p:nvPicPr>
            <p:blipFill>
              <a:blip r:embed="rId8" cstate="print">
                <a:extLst>
                  <a:ext uri="{28A0092B-C50C-407E-A947-70E740481C1C}">
                    <a14:useLocalDpi xmlns:a14="http://schemas.microsoft.com/office/drawing/2010/main" val="0"/>
                  </a:ext>
                </a:extLst>
              </a:blip>
              <a:stretch>
                <a:fillRect/>
              </a:stretch>
            </p:blipFill>
            <p:spPr>
              <a:xfrm>
                <a:off x="8003809" y="0"/>
                <a:ext cx="4026660" cy="3429000"/>
              </a:xfrm>
              <a:prstGeom prst="rect">
                <a:avLst/>
              </a:prstGeom>
              <a:ln w="3175">
                <a:solidFill>
                  <a:prstClr val="ltGray"/>
                </a:solidFill>
              </a:ln>
            </p:spPr>
          </p:pic>
        </mc:Fallback>
      </mc:AlternateContent>
    </p:spTree>
    <p:extLst>
      <p:ext uri="{BB962C8B-B14F-4D97-AF65-F5344CB8AC3E}">
        <p14:creationId xmlns:p14="http://schemas.microsoft.com/office/powerpoint/2010/main" val="2951656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
        <p159:morph option="byObject"/>
      </p:transition>
    </mc:Choice>
    <mc:Fallback>
      <p:transition spd="slow" advClick="0" advTm="1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dirty="0"/>
              <a:t>Golf</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 SIGNATURE GOLF COURSE</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25325" cy="2258686"/>
          </a:xfrm>
        </p:spPr>
        <p:txBody>
          <a:bodyPr>
            <a:noAutofit/>
          </a:bodyPr>
          <a:lstStyle/>
          <a:p>
            <a:r>
              <a:rPr lang="en-US" dirty="0"/>
              <a:t>Graham Marsh was called in to design EAGLE PINE’s championship golf course, a stunning 18-hole layout back-dropped by breath-taking mountains, natural terrain, and the alluring waters of the Mediterranean and beyond. Marsh’s layout has been thoughtfully integrated into the environment, with minimal impact on the area’s indigenous fauna and flora.  Undulating fairways, challenging greens and strategic bunkers will appeal to both experiences and novice golfers, aimed at creating a golfing experience like no other.</a:t>
            </a:r>
          </a:p>
        </p:txBody>
      </p:sp>
      <p:sp>
        <p:nvSpPr>
          <p:cNvPr id="3" name="Picture Placeholder 2">
            <a:extLst>
              <a:ext uri="{FF2B5EF4-FFF2-40B4-BE49-F238E27FC236}">
                <a16:creationId xmlns:a16="http://schemas.microsoft.com/office/drawing/2014/main" id="{3A3D6E54-C95F-4BF7-87D5-938B54BA1888}"/>
              </a:ext>
            </a:extLst>
          </p:cNvPr>
          <p:cNvSpPr>
            <a:spLocks noGrp="1"/>
          </p:cNvSpPr>
          <p:nvPr>
            <p:ph type="pic" sz="quarter" idx="26"/>
          </p:nvPr>
        </p:nvSpPr>
        <p:spPr/>
      </p:sp>
      <p:sp>
        <p:nvSpPr>
          <p:cNvPr id="13" name="TextBox 12">
            <a:extLst>
              <a:ext uri="{FF2B5EF4-FFF2-40B4-BE49-F238E27FC236}">
                <a16:creationId xmlns:a16="http://schemas.microsoft.com/office/drawing/2014/main" id="{03D161D3-B819-48AC-AC79-1CA4041C52A4}"/>
              </a:ext>
            </a:extLst>
          </p:cNvPr>
          <p:cNvSpPr txBox="1"/>
          <p:nvPr/>
        </p:nvSpPr>
        <p:spPr>
          <a:xfrm>
            <a:off x="10572324" y="699365"/>
            <a:ext cx="1090363"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Golf</a:t>
            </a:r>
          </a:p>
        </p:txBody>
      </p:sp>
      <p:pic>
        <p:nvPicPr>
          <p:cNvPr id="12" name="Picture 11">
            <a:extLst>
              <a:ext uri="{FF2B5EF4-FFF2-40B4-BE49-F238E27FC236}">
                <a16:creationId xmlns:a16="http://schemas.microsoft.com/office/drawing/2014/main" id="{3CA3074C-4451-460C-A973-38664214EF1F}"/>
              </a:ext>
            </a:extLst>
          </p:cNvPr>
          <p:cNvPicPr>
            <a:picLocks noChangeAspect="1"/>
          </p:cNvPicPr>
          <p:nvPr/>
        </p:nvPicPr>
        <p:blipFill rotWithShape="1">
          <a:blip r:embed="rId2">
            <a:extLst>
              <a:ext uri="{28A0092B-C50C-407E-A947-70E740481C1C}">
                <a14:useLocalDpi xmlns:a14="http://schemas.microsoft.com/office/drawing/2010/main" val="0"/>
              </a:ext>
            </a:extLst>
          </a:blip>
          <a:srcRect l="47" t="1524" r="298" b="15207"/>
          <a:stretch/>
        </p:blipFill>
        <p:spPr>
          <a:xfrm>
            <a:off x="3109712" y="3402062"/>
            <a:ext cx="3107931" cy="3445933"/>
          </a:xfrm>
          <a:prstGeom prst="rect">
            <a:avLst/>
          </a:prstGeom>
          <a:ln w="15875">
            <a:solidFill>
              <a:schemeClr val="bg1"/>
            </a:solidFill>
          </a:ln>
        </p:spPr>
      </p:pic>
      <p:pic>
        <p:nvPicPr>
          <p:cNvPr id="17" name="Picture 16">
            <a:extLst>
              <a:ext uri="{FF2B5EF4-FFF2-40B4-BE49-F238E27FC236}">
                <a16:creationId xmlns:a16="http://schemas.microsoft.com/office/drawing/2014/main" id="{F0294619-2400-44A7-B563-30E7966A7F84}"/>
              </a:ext>
            </a:extLst>
          </p:cNvPr>
          <p:cNvPicPr>
            <a:picLocks noChangeAspect="1"/>
          </p:cNvPicPr>
          <p:nvPr/>
        </p:nvPicPr>
        <p:blipFill>
          <a:blip r:embed="rId3">
            <a:extLst>
              <a:ext uri="{28A0092B-C50C-407E-A947-70E740481C1C}">
                <a14:useLocalDpi xmlns:a14="http://schemas.microsoft.com/office/drawing/2010/main" val="0"/>
              </a:ext>
            </a:extLst>
          </a:blip>
          <a:srcRect t="7790" b="7790"/>
          <a:stretch/>
        </p:blipFill>
        <p:spPr>
          <a:xfrm>
            <a:off x="3110978" y="-63113"/>
            <a:ext cx="3107931" cy="3445933"/>
          </a:xfrm>
          <a:prstGeom prst="rect">
            <a:avLst/>
          </a:prstGeom>
          <a:ln w="15875">
            <a:solidFill>
              <a:schemeClr val="bg1"/>
            </a:solidFill>
          </a:ln>
        </p:spPr>
      </p:pic>
      <p:pic>
        <p:nvPicPr>
          <p:cNvPr id="19" name="Picture 18">
            <a:extLst>
              <a:ext uri="{FF2B5EF4-FFF2-40B4-BE49-F238E27FC236}">
                <a16:creationId xmlns:a16="http://schemas.microsoft.com/office/drawing/2014/main" id="{BFE79189-12C0-4A25-93CB-6DA8FC3E2FF4}"/>
              </a:ext>
            </a:extLst>
          </p:cNvPr>
          <p:cNvPicPr>
            <a:picLocks noChangeAspect="1"/>
          </p:cNvPicPr>
          <p:nvPr/>
        </p:nvPicPr>
        <p:blipFill rotWithShape="1">
          <a:blip r:embed="rId4">
            <a:extLst>
              <a:ext uri="{28A0092B-C50C-407E-A947-70E740481C1C}">
                <a14:useLocalDpi xmlns:a14="http://schemas.microsoft.com/office/drawing/2010/main" val="0"/>
              </a:ext>
            </a:extLst>
          </a:blip>
          <a:srcRect l="12921" t="510" r="66070" b="269"/>
          <a:stretch/>
        </p:blipFill>
        <p:spPr>
          <a:xfrm>
            <a:off x="3047" y="-44311"/>
            <a:ext cx="3107931" cy="3445933"/>
          </a:xfrm>
          <a:prstGeom prst="rect">
            <a:avLst/>
          </a:prstGeom>
          <a:ln w="15875">
            <a:solidFill>
              <a:schemeClr val="bg1"/>
            </a:solidFill>
          </a:ln>
        </p:spPr>
      </p:pic>
      <p:pic>
        <p:nvPicPr>
          <p:cNvPr id="18" name="Picture 17">
            <a:extLst>
              <a:ext uri="{FF2B5EF4-FFF2-40B4-BE49-F238E27FC236}">
                <a16:creationId xmlns:a16="http://schemas.microsoft.com/office/drawing/2014/main" id="{249D309C-8003-43EE-9D1D-8638FE69F040}"/>
              </a:ext>
            </a:extLst>
          </p:cNvPr>
          <p:cNvPicPr>
            <a:picLocks noChangeAspect="1"/>
          </p:cNvPicPr>
          <p:nvPr/>
        </p:nvPicPr>
        <p:blipFill>
          <a:blip r:embed="rId5">
            <a:extLst>
              <a:ext uri="{28A0092B-C50C-407E-A947-70E740481C1C}">
                <a14:useLocalDpi xmlns:a14="http://schemas.microsoft.com/office/drawing/2010/main" val="0"/>
              </a:ext>
            </a:extLst>
          </a:blip>
          <a:srcRect t="7790" b="7790"/>
          <a:stretch/>
        </p:blipFill>
        <p:spPr>
          <a:xfrm>
            <a:off x="3047" y="3412067"/>
            <a:ext cx="3107931" cy="3445933"/>
          </a:xfrm>
          <a:prstGeom prst="rect">
            <a:avLst/>
          </a:prstGeom>
          <a:ln w="15875">
            <a:solidFill>
              <a:schemeClr val="bg1"/>
            </a:solidFill>
          </a:ln>
        </p:spPr>
      </p:pic>
    </p:spTree>
    <p:extLst>
      <p:ext uri="{BB962C8B-B14F-4D97-AF65-F5344CB8AC3E}">
        <p14:creationId xmlns:p14="http://schemas.microsoft.com/office/powerpoint/2010/main" val="404536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56492" y="2299657"/>
            <a:ext cx="10456985" cy="866606"/>
          </a:xfrm>
        </p:spPr>
        <p:txBody>
          <a:bodyPr>
            <a:noAutofit/>
          </a:bodyPr>
          <a:lstStyle/>
          <a:p>
            <a:pPr marL="0" indent="0" algn="ctr">
              <a:lnSpc>
                <a:spcPts val="1700"/>
              </a:lnSpc>
              <a:buNone/>
            </a:pPr>
            <a:r>
              <a:rPr lang="en-US" sz="1200" dirty="0">
                <a:latin typeface="PetitaMedium" panose="02000604060000020003" pitchFamily="2" charset="0"/>
              </a:rPr>
              <a:t>The EAGLE PINE GOLF RESORT will house comprehensive practice facilities for those who want to perfect their swing before heading out onto the green.  These facilities will include a chipping and bunker practice area and a driving range with both open air and undercover practice bays.  Golfing enthusiasts and aspiring professionals will be welcome to attend the onsite Golf Academy and gain access to expert advice and tuition.</a:t>
            </a:r>
            <a:endParaRPr lang="en-US" sz="1200" dirty="0">
              <a:solidFill>
                <a:srgbClr val="0E364E"/>
              </a:solidFill>
              <a:latin typeface="PetitaMedium" panose="02000604060000020003" pitchFamily="2" charset="0"/>
            </a:endParaRPr>
          </a:p>
        </p:txBody>
      </p:sp>
      <p:sp>
        <p:nvSpPr>
          <p:cNvPr id="11" name="object 6">
            <a:extLst>
              <a:ext uri="{FF2B5EF4-FFF2-40B4-BE49-F238E27FC236}">
                <a16:creationId xmlns:a16="http://schemas.microsoft.com/office/drawing/2014/main" id="{6B9EB515-BB47-4498-84AA-1D3CE4E81D6A}"/>
              </a:ext>
            </a:extLst>
          </p:cNvPr>
          <p:cNvSpPr txBox="1"/>
          <p:nvPr/>
        </p:nvSpPr>
        <p:spPr>
          <a:xfrm>
            <a:off x="2820573" y="4175277"/>
            <a:ext cx="1476720" cy="550791"/>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Clubhouse</a:t>
            </a:r>
          </a:p>
          <a:p>
            <a:pPr marL="12700" algn="ctr">
              <a:spcBef>
                <a:spcPts val="114"/>
              </a:spcBef>
            </a:pPr>
            <a:r>
              <a:rPr lang="en-US" sz="1400" spc="5" dirty="0">
                <a:solidFill>
                  <a:srgbClr val="151616"/>
                </a:solidFill>
                <a:latin typeface="PetitaLight" panose="02000606040000020003" pitchFamily="2" charset="0"/>
                <a:cs typeface="PF Encore Sans Pro Light"/>
              </a:rPr>
              <a:t>9,500 m²</a:t>
            </a:r>
            <a:endParaRPr sz="1400" dirty="0">
              <a:latin typeface="PetitaLight" panose="02000606040000020003" pitchFamily="2" charset="0"/>
              <a:cs typeface="PF Encore Sans Pro Light"/>
            </a:endParaRPr>
          </a:p>
        </p:txBody>
      </p:sp>
      <p:sp>
        <p:nvSpPr>
          <p:cNvPr id="12" name="object 6">
            <a:extLst>
              <a:ext uri="{FF2B5EF4-FFF2-40B4-BE49-F238E27FC236}">
                <a16:creationId xmlns:a16="http://schemas.microsoft.com/office/drawing/2014/main" id="{21CAB6B0-CEA8-4886-B5F2-E5398D6878C2}"/>
              </a:ext>
            </a:extLst>
          </p:cNvPr>
          <p:cNvSpPr txBox="1"/>
          <p:nvPr/>
        </p:nvSpPr>
        <p:spPr>
          <a:xfrm>
            <a:off x="4401164" y="4175277"/>
            <a:ext cx="1687131" cy="627094"/>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Golf Course</a:t>
            </a:r>
          </a:p>
          <a:p>
            <a:pPr marL="12700" algn="ctr">
              <a:spcBef>
                <a:spcPts val="114"/>
              </a:spcBef>
            </a:pPr>
            <a:r>
              <a:rPr lang="en-US" sz="900" spc="5" dirty="0">
                <a:solidFill>
                  <a:srgbClr val="151616"/>
                </a:solidFill>
                <a:latin typeface="PetitaLight" panose="02000606040000020003" pitchFamily="2" charset="0"/>
                <a:cs typeface="PF Encore Sans Pro Light"/>
              </a:rPr>
              <a:t>18-HOLE CHAMPIONSHIP</a:t>
            </a:r>
          </a:p>
          <a:p>
            <a:pPr marL="12700" algn="ctr">
              <a:spcBef>
                <a:spcPts val="114"/>
              </a:spcBef>
            </a:pPr>
            <a:r>
              <a:rPr lang="en-US" sz="900" spc="5" dirty="0">
                <a:solidFill>
                  <a:srgbClr val="151616"/>
                </a:solidFill>
                <a:latin typeface="PetitaLight" panose="02000606040000020003" pitchFamily="2" charset="0"/>
                <a:cs typeface="PF Encore Sans Pro Light"/>
              </a:rPr>
              <a:t>PAR-71</a:t>
            </a:r>
          </a:p>
        </p:txBody>
      </p:sp>
      <p:sp>
        <p:nvSpPr>
          <p:cNvPr id="13" name="object 7">
            <a:extLst>
              <a:ext uri="{FF2B5EF4-FFF2-40B4-BE49-F238E27FC236}">
                <a16:creationId xmlns:a16="http://schemas.microsoft.com/office/drawing/2014/main" id="{C9E3DD54-9BEA-4C15-B7F0-C07A8102CCF3}"/>
              </a:ext>
            </a:extLst>
          </p:cNvPr>
          <p:cNvSpPr/>
          <p:nvPr/>
        </p:nvSpPr>
        <p:spPr>
          <a:xfrm>
            <a:off x="4401165" y="4216859"/>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5" name="object 7">
            <a:extLst>
              <a:ext uri="{FF2B5EF4-FFF2-40B4-BE49-F238E27FC236}">
                <a16:creationId xmlns:a16="http://schemas.microsoft.com/office/drawing/2014/main" id="{658FEA05-BC46-4B69-ADBF-89B9988C1875}"/>
              </a:ext>
            </a:extLst>
          </p:cNvPr>
          <p:cNvSpPr/>
          <p:nvPr/>
        </p:nvSpPr>
        <p:spPr>
          <a:xfrm>
            <a:off x="6097333" y="4216859"/>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7" name="object 7">
            <a:extLst>
              <a:ext uri="{FF2B5EF4-FFF2-40B4-BE49-F238E27FC236}">
                <a16:creationId xmlns:a16="http://schemas.microsoft.com/office/drawing/2014/main" id="{A5F748DD-0ABD-4AC5-B924-E0AE5D38D075}"/>
              </a:ext>
            </a:extLst>
          </p:cNvPr>
          <p:cNvSpPr/>
          <p:nvPr/>
        </p:nvSpPr>
        <p:spPr>
          <a:xfrm>
            <a:off x="7790834" y="4225112"/>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28" name="object 6">
            <a:extLst>
              <a:ext uri="{FF2B5EF4-FFF2-40B4-BE49-F238E27FC236}">
                <a16:creationId xmlns:a16="http://schemas.microsoft.com/office/drawing/2014/main" id="{0B6F5F26-2379-45C5-A575-9E9036045F9B}"/>
              </a:ext>
            </a:extLst>
          </p:cNvPr>
          <p:cNvSpPr txBox="1"/>
          <p:nvPr/>
        </p:nvSpPr>
        <p:spPr>
          <a:xfrm>
            <a:off x="6094668" y="4158603"/>
            <a:ext cx="1687131" cy="627094"/>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Pro Shop</a:t>
            </a:r>
          </a:p>
          <a:p>
            <a:pPr marL="12700" algn="ctr">
              <a:spcBef>
                <a:spcPts val="114"/>
              </a:spcBef>
            </a:pPr>
            <a:r>
              <a:rPr lang="en-US" sz="900" spc="5" dirty="0">
                <a:solidFill>
                  <a:srgbClr val="151616"/>
                </a:solidFill>
                <a:latin typeface="PetitaLight" panose="02000606040000020003" pitchFamily="2" charset="0"/>
                <a:cs typeface="PF Encore Sans Pro Light"/>
              </a:rPr>
              <a:t>FULLY-EQUIPPED WITH</a:t>
            </a:r>
          </a:p>
          <a:p>
            <a:pPr marL="12700" algn="ctr">
              <a:spcBef>
                <a:spcPts val="114"/>
              </a:spcBef>
            </a:pPr>
            <a:r>
              <a:rPr lang="en-US" sz="900" spc="5" dirty="0">
                <a:solidFill>
                  <a:srgbClr val="151616"/>
                </a:solidFill>
                <a:latin typeface="PetitaLight" panose="02000606040000020003" pitchFamily="2" charset="0"/>
                <a:cs typeface="PF Encore Sans Pro Light"/>
              </a:rPr>
              <a:t>BRANDED APPAREL</a:t>
            </a:r>
          </a:p>
        </p:txBody>
      </p:sp>
      <p:sp>
        <p:nvSpPr>
          <p:cNvPr id="30" name="object 6">
            <a:extLst>
              <a:ext uri="{FF2B5EF4-FFF2-40B4-BE49-F238E27FC236}">
                <a16:creationId xmlns:a16="http://schemas.microsoft.com/office/drawing/2014/main" id="{30BA2228-7E80-4622-869E-B33CA9229246}"/>
              </a:ext>
            </a:extLst>
          </p:cNvPr>
          <p:cNvSpPr txBox="1"/>
          <p:nvPr/>
        </p:nvSpPr>
        <p:spPr>
          <a:xfrm>
            <a:off x="7789502" y="4164624"/>
            <a:ext cx="1687131" cy="776494"/>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Facilities</a:t>
            </a:r>
          </a:p>
          <a:p>
            <a:pPr marL="12700" algn="ctr">
              <a:spcBef>
                <a:spcPts val="114"/>
              </a:spcBef>
            </a:pPr>
            <a:r>
              <a:rPr lang="en-US" sz="900" spc="5" dirty="0">
                <a:solidFill>
                  <a:srgbClr val="151616"/>
                </a:solidFill>
                <a:latin typeface="PetitaLight" panose="02000606040000020003" pitchFamily="2" charset="0"/>
                <a:cs typeface="PF Encore Sans Pro Light"/>
              </a:rPr>
              <a:t>THEMED RESTAURANT</a:t>
            </a:r>
          </a:p>
          <a:p>
            <a:pPr marL="12700" algn="ctr">
              <a:spcBef>
                <a:spcPts val="114"/>
              </a:spcBef>
            </a:pPr>
            <a:r>
              <a:rPr lang="en-US" sz="900" spc="5" dirty="0">
                <a:solidFill>
                  <a:srgbClr val="151616"/>
                </a:solidFill>
                <a:latin typeface="PetitaLight" panose="02000606040000020003" pitchFamily="2" charset="0"/>
                <a:cs typeface="PF Encore Sans Pro Light"/>
              </a:rPr>
              <a:t>BAR/CIGAR LOUNGE</a:t>
            </a:r>
          </a:p>
          <a:p>
            <a:pPr marL="12700" algn="ctr">
              <a:spcBef>
                <a:spcPts val="114"/>
              </a:spcBef>
            </a:pPr>
            <a:r>
              <a:rPr lang="en-US" sz="900" spc="5" dirty="0">
                <a:solidFill>
                  <a:srgbClr val="151616"/>
                </a:solidFill>
                <a:latin typeface="PetitaLight" panose="02000606040000020003" pitchFamily="2" charset="0"/>
                <a:cs typeface="PF Encore Sans Pro Light"/>
              </a:rPr>
              <a:t>LUXURY CHANGING ROOMS</a:t>
            </a:r>
          </a:p>
        </p:txBody>
      </p:sp>
      <p:sp>
        <p:nvSpPr>
          <p:cNvPr id="31" name="Title 3">
            <a:extLst>
              <a:ext uri="{FF2B5EF4-FFF2-40B4-BE49-F238E27FC236}">
                <a16:creationId xmlns:a16="http://schemas.microsoft.com/office/drawing/2014/main" id="{218B4D0F-CD79-4224-A767-F14E7E65C258}"/>
              </a:ext>
            </a:extLst>
          </p:cNvPr>
          <p:cNvSpPr>
            <a:spLocks noGrp="1"/>
          </p:cNvSpPr>
          <p:nvPr>
            <p:ph type="title"/>
          </p:nvPr>
        </p:nvSpPr>
        <p:spPr>
          <a:xfrm>
            <a:off x="567251" y="749432"/>
            <a:ext cx="4506643" cy="1293927"/>
          </a:xfrm>
        </p:spPr>
        <p:txBody>
          <a:bodyPr/>
          <a:lstStyle/>
          <a:p>
            <a:r>
              <a:rPr lang="en-US" dirty="0"/>
              <a:t>Golf</a:t>
            </a:r>
          </a:p>
        </p:txBody>
      </p:sp>
      <p:pic>
        <p:nvPicPr>
          <p:cNvPr id="32" name="Picture 31">
            <a:extLst>
              <a:ext uri="{FF2B5EF4-FFF2-40B4-BE49-F238E27FC236}">
                <a16:creationId xmlns:a16="http://schemas.microsoft.com/office/drawing/2014/main" id="{F8241358-ADE8-4BF9-A362-125698276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529" y="3528162"/>
            <a:ext cx="369014" cy="522020"/>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CB35C478-D358-4D26-8547-7900A2FFE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256" y="3492856"/>
            <a:ext cx="459954" cy="592633"/>
          </a:xfrm>
          <a:prstGeom prst="rect">
            <a:avLst/>
          </a:prstGeom>
        </p:spPr>
      </p:pic>
      <p:pic>
        <p:nvPicPr>
          <p:cNvPr id="40" name="Picture 39">
            <a:extLst>
              <a:ext uri="{FF2B5EF4-FFF2-40B4-BE49-F238E27FC236}">
                <a16:creationId xmlns:a16="http://schemas.microsoft.com/office/drawing/2014/main" id="{47988A0E-FEBA-401D-BCF7-9680C59B8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353" y="3534371"/>
            <a:ext cx="344521" cy="509603"/>
          </a:xfrm>
          <a:prstGeom prst="rect">
            <a:avLst/>
          </a:prstGeom>
        </p:spPr>
      </p:pic>
      <p:pic>
        <p:nvPicPr>
          <p:cNvPr id="42" name="Picture 41" descr="Icon&#10;&#10;Description automatically generated">
            <a:extLst>
              <a:ext uri="{FF2B5EF4-FFF2-40B4-BE49-F238E27FC236}">
                <a16:creationId xmlns:a16="http://schemas.microsoft.com/office/drawing/2014/main" id="{E7F6C27A-4818-4C87-84BD-ECAC0D256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901" y="3574043"/>
            <a:ext cx="478064" cy="430258"/>
          </a:xfrm>
          <a:prstGeom prst="rect">
            <a:avLst/>
          </a:prstGeom>
        </p:spPr>
      </p:pic>
      <p:pic>
        <p:nvPicPr>
          <p:cNvPr id="43" name="Picture Placeholder 5">
            <a:extLst>
              <a:ext uri="{FF2B5EF4-FFF2-40B4-BE49-F238E27FC236}">
                <a16:creationId xmlns:a16="http://schemas.microsoft.com/office/drawing/2014/main" id="{034259D4-2C34-4452-A4A7-B816EC070F59}"/>
              </a:ext>
            </a:extLst>
          </p:cNvPr>
          <p:cNvPicPr>
            <a:picLocks noGrp="1" noChangeAspect="1"/>
          </p:cNvPicPr>
          <p:nvPr>
            <p:ph type="pic" sz="quarter" idx="26"/>
          </p:nvPr>
        </p:nvPicPr>
        <p:blipFill rotWithShape="1">
          <a:blip r:embed="rId6" cstate="print">
            <a:extLst>
              <a:ext uri="{28A0092B-C50C-407E-A947-70E740481C1C}">
                <a14:useLocalDpi xmlns:a14="http://schemas.microsoft.com/office/drawing/2010/main" val="0"/>
              </a:ext>
            </a:extLst>
          </a:blip>
          <a:srcRect l="22895" t="1018" r="28857" b="-1018"/>
          <a:stretch/>
        </p:blipFill>
        <p:spPr>
          <a:xfrm>
            <a:off x="-6341875" y="0"/>
            <a:ext cx="6283326" cy="6858000"/>
          </a:xfrm>
        </p:spPr>
      </p:pic>
      <p:sp>
        <p:nvSpPr>
          <p:cNvPr id="19" name="TextBox 18">
            <a:extLst>
              <a:ext uri="{FF2B5EF4-FFF2-40B4-BE49-F238E27FC236}">
                <a16:creationId xmlns:a16="http://schemas.microsoft.com/office/drawing/2014/main" id="{7DEE9CAE-3633-427D-923F-24BEF4EF4085}"/>
              </a:ext>
            </a:extLst>
          </p:cNvPr>
          <p:cNvSpPr txBox="1"/>
          <p:nvPr/>
        </p:nvSpPr>
        <p:spPr>
          <a:xfrm>
            <a:off x="10572324" y="699365"/>
            <a:ext cx="1090363"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Golf</a:t>
            </a:r>
          </a:p>
        </p:txBody>
      </p:sp>
    </p:spTree>
    <p:extLst>
      <p:ext uri="{BB962C8B-B14F-4D97-AF65-F5344CB8AC3E}">
        <p14:creationId xmlns:p14="http://schemas.microsoft.com/office/powerpoint/2010/main" val="23284542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11"/>
                                        </p:tgtEl>
                                        <p:attrNameLst>
                                          <p:attrName>style.color</p:attrName>
                                        </p:attrNameLst>
                                      </p:cBhvr>
                                      <p:to>
                                        <a:srgbClr val="B48900"/>
                                      </p:to>
                                    </p:animClr>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3" presetClass="emph" presetSubtype="2" fill="hold" grpId="0" nodeType="withEffect">
                                  <p:stCondLst>
                                    <p:cond delay="0"/>
                                  </p:stCondLst>
                                  <p:childTnLst>
                                    <p:animClr clrSpc="rgb" dir="cw">
                                      <p:cBhvr override="childStyle">
                                        <p:cTn id="15" dur="500" fill="hold"/>
                                        <p:tgtEl>
                                          <p:spTgt spid="12"/>
                                        </p:tgtEl>
                                        <p:attrNameLst>
                                          <p:attrName>style.color</p:attrName>
                                        </p:attrNameLst>
                                      </p:cBhvr>
                                      <p:to>
                                        <a:srgbClr val="B48900"/>
                                      </p:to>
                                    </p:animClr>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3" presetClass="emph" presetSubtype="2" fill="hold" grpId="0" nodeType="withEffect">
                                  <p:stCondLst>
                                    <p:cond delay="0"/>
                                  </p:stCondLst>
                                  <p:childTnLst>
                                    <p:animClr clrSpc="rgb" dir="cw">
                                      <p:cBhvr override="childStyle">
                                        <p:cTn id="21" dur="500" fill="hold"/>
                                        <p:tgtEl>
                                          <p:spTgt spid="28"/>
                                        </p:tgtEl>
                                        <p:attrNameLst>
                                          <p:attrName>style.color</p:attrName>
                                        </p:attrNameLst>
                                      </p:cBhvr>
                                      <p:to>
                                        <a:srgbClr val="B48900"/>
                                      </p:to>
                                    </p:animClr>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3" presetClass="emph" presetSubtype="2" fill="hold" grpId="0" nodeType="withEffect">
                                  <p:stCondLst>
                                    <p:cond delay="0"/>
                                  </p:stCondLst>
                                  <p:childTnLst>
                                    <p:animClr clrSpc="rgb" dir="cw">
                                      <p:cBhvr override="childStyle">
                                        <p:cTn id="27" dur="500" fill="hold"/>
                                        <p:tgtEl>
                                          <p:spTgt spid="30"/>
                                        </p:tgtEl>
                                        <p:attrNameLst>
                                          <p:attrName>style.color</p:attrName>
                                        </p:attrNameLst>
                                      </p:cBhvr>
                                      <p:to>
                                        <a:srgbClr val="B48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8"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dirty="0"/>
              <a:t>The Club house</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THE CLUBHOUSE</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25325" cy="2258686"/>
          </a:xfrm>
        </p:spPr>
        <p:txBody>
          <a:bodyPr>
            <a:noAutofit/>
          </a:bodyPr>
          <a:lstStyle/>
          <a:p>
            <a:r>
              <a:rPr lang="en-US" dirty="0"/>
              <a:t>The Clubhouse will be home to an elegant, themed restaurant, bar, luxury change rooms and facilities, and a fully-equipped Pro Shop featuring high-end branded golfing apparel to clubs and accessories. The Clubhouse will offer golfers everything they need to </a:t>
            </a:r>
            <a:r>
              <a:rPr lang="en-US" dirty="0" err="1"/>
              <a:t>maximise</a:t>
            </a:r>
            <a:r>
              <a:rPr lang="en-US" dirty="0"/>
              <a:t> their sporting experience.</a:t>
            </a:r>
          </a:p>
        </p:txBody>
      </p:sp>
      <p:pic>
        <p:nvPicPr>
          <p:cNvPr id="6" name="Picture Placeholder 5">
            <a:extLst>
              <a:ext uri="{FF2B5EF4-FFF2-40B4-BE49-F238E27FC236}">
                <a16:creationId xmlns:a16="http://schemas.microsoft.com/office/drawing/2014/main" id="{F952996E-08D3-4CF8-B2F6-EDEFD9A5680D}"/>
              </a:ext>
            </a:extLst>
          </p:cNvPr>
          <p:cNvPicPr>
            <a:picLocks noGrp="1" noChangeAspect="1"/>
          </p:cNvPicPr>
          <p:nvPr>
            <p:ph type="pic" sz="quarter" idx="26"/>
          </p:nvPr>
        </p:nvPicPr>
        <p:blipFill rotWithShape="1">
          <a:blip r:embed="rId2" cstate="print">
            <a:extLst>
              <a:ext uri="{28A0092B-C50C-407E-A947-70E740481C1C}">
                <a14:useLocalDpi xmlns:a14="http://schemas.microsoft.com/office/drawing/2010/main" val="0"/>
              </a:ext>
            </a:extLst>
          </a:blip>
          <a:srcRect l="45996" r="6899" b="2369"/>
          <a:stretch/>
        </p:blipFill>
        <p:spPr>
          <a:xfrm>
            <a:off x="-4763" y="0"/>
            <a:ext cx="6283326" cy="6858000"/>
          </a:xfrm>
        </p:spPr>
      </p:pic>
      <p:sp>
        <p:nvSpPr>
          <p:cNvPr id="13" name="TextBox 12">
            <a:extLst>
              <a:ext uri="{FF2B5EF4-FFF2-40B4-BE49-F238E27FC236}">
                <a16:creationId xmlns:a16="http://schemas.microsoft.com/office/drawing/2014/main" id="{03D161D3-B819-48AC-AC79-1CA4041C52A4}"/>
              </a:ext>
            </a:extLst>
          </p:cNvPr>
          <p:cNvSpPr txBox="1"/>
          <p:nvPr/>
        </p:nvSpPr>
        <p:spPr>
          <a:xfrm>
            <a:off x="10572324" y="699365"/>
            <a:ext cx="1090363"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Golf</a:t>
            </a:r>
          </a:p>
        </p:txBody>
      </p:sp>
      <p:pic>
        <p:nvPicPr>
          <p:cNvPr id="14" name="Picture Placeholder 5">
            <a:extLst>
              <a:ext uri="{FF2B5EF4-FFF2-40B4-BE49-F238E27FC236}">
                <a16:creationId xmlns:a16="http://schemas.microsoft.com/office/drawing/2014/main" id="{804C3F63-C177-4E0E-B210-146144C96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6" r="41362"/>
          <a:stretch/>
        </p:blipFill>
        <p:spPr>
          <a:xfrm>
            <a:off x="-6288089" y="0"/>
            <a:ext cx="6283326" cy="6858000"/>
          </a:xfrm>
          <a:prstGeom prst="rect">
            <a:avLst/>
          </a:prstGeom>
          <a:ln w="15875">
            <a:solidFill>
              <a:schemeClr val="bg1"/>
            </a:solidFill>
          </a:ln>
        </p:spPr>
      </p:pic>
    </p:spTree>
    <p:extLst>
      <p:ext uri="{BB962C8B-B14F-4D97-AF65-F5344CB8AC3E}">
        <p14:creationId xmlns:p14="http://schemas.microsoft.com/office/powerpoint/2010/main" val="298110023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a:t>Concept</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17075" y="1189037"/>
            <a:ext cx="3066460" cy="649190"/>
          </a:xfrm>
        </p:spPr>
        <p:txBody>
          <a:bodyPr>
            <a:normAutofit lnSpcReduction="10000"/>
          </a:bodyPr>
          <a:lstStyle/>
          <a:p>
            <a:pPr marL="15240" algn="r">
              <a:lnSpc>
                <a:spcPct val="100000"/>
              </a:lnSpc>
              <a:spcBef>
                <a:spcPts val="130"/>
              </a:spcBef>
            </a:pPr>
            <a:r>
              <a:rPr lang="en-US" sz="1200" spc="40" dirty="0">
                <a:solidFill>
                  <a:srgbClr val="798D9D"/>
                </a:solidFill>
                <a:latin typeface="Cormorant Garamond Light"/>
                <a:cs typeface="PF Encore Sans Pro Light"/>
              </a:rPr>
              <a:t>GOLF INTEGRATED</a:t>
            </a:r>
          </a:p>
          <a:p>
            <a:pPr marL="15240" algn="r">
              <a:lnSpc>
                <a:spcPct val="100000"/>
              </a:lnSpc>
              <a:spcBef>
                <a:spcPts val="130"/>
              </a:spcBef>
            </a:pPr>
            <a:r>
              <a:rPr lang="en-US" sz="1200" spc="40" dirty="0">
                <a:solidFill>
                  <a:srgbClr val="798D9D"/>
                </a:solidFill>
                <a:latin typeface="Cormorant Garamond Light"/>
                <a:cs typeface="PF Encore Sans Pro Light"/>
              </a:rPr>
              <a:t>RESIDENTIAL LUXURY RESORT</a:t>
            </a:r>
          </a:p>
          <a:p>
            <a:pPr marL="15240" algn="r">
              <a:lnSpc>
                <a:spcPct val="100000"/>
              </a:lnSpc>
              <a:spcBef>
                <a:spcPts val="130"/>
              </a:spcBef>
            </a:pPr>
            <a:r>
              <a:rPr lang="en-US" sz="1200" spc="40" dirty="0">
                <a:solidFill>
                  <a:srgbClr val="798D9D"/>
                </a:solidFill>
                <a:latin typeface="Cormorant Garamond Light"/>
                <a:cs typeface="PF Encore Sans Pro Light"/>
              </a:rPr>
              <a:t>WITH HOTEL &amp; SPA</a:t>
            </a:r>
          </a:p>
        </p:txBody>
      </p:sp>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9050475" y="365125"/>
            <a:ext cx="2542906" cy="823912"/>
          </a:xfrm>
        </p:spPr>
        <p:txBody>
          <a:bodyPr/>
          <a:lstStyle/>
          <a:p>
            <a:r>
              <a:rPr lang="en-US" dirty="0">
                <a:solidFill>
                  <a:srgbClr val="798D9D"/>
                </a:solidFill>
              </a:rPr>
              <a:t>Eagle Pine Resort</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p:txBody>
          <a:bodyPr/>
          <a:lstStyle/>
          <a:p>
            <a:r>
              <a:rPr lang="en-US" dirty="0">
                <a:solidFill>
                  <a:schemeClr val="bg1">
                    <a:lumMod val="95000"/>
                  </a:schemeClr>
                </a:solidFill>
              </a:rPr>
              <a:t>The EAGLE PINE GOLF RESORT embodies a flawless fusion of leisure and world-class golfing.  Designed by a dynamic team, the resort is aimed at offering a true feeling of mystery, excitement, and remoteness from everyday life.</a:t>
            </a:r>
          </a:p>
        </p:txBody>
      </p:sp>
      <p:pic>
        <p:nvPicPr>
          <p:cNvPr id="25" name="Picture Placeholder 24" descr="A person pouring a glass of wine&#10;&#10;Description automatically generated with medium confidence">
            <a:extLst>
              <a:ext uri="{FF2B5EF4-FFF2-40B4-BE49-F238E27FC236}">
                <a16:creationId xmlns:a16="http://schemas.microsoft.com/office/drawing/2014/main" id="{CF42590B-8C90-4ED1-8D16-2A359C9FAB9A}"/>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l="11090" r="11090"/>
          <a:stretch>
            <a:fillRect/>
          </a:stretch>
        </p:blipFill>
        <p:spPr/>
      </p:pic>
      <p:pic>
        <p:nvPicPr>
          <p:cNvPr id="29" name="Picture Placeholder 28" descr="A chef pouring a plate of food&#10;&#10;Description automatically generated with low confidence">
            <a:extLst>
              <a:ext uri="{FF2B5EF4-FFF2-40B4-BE49-F238E27FC236}">
                <a16:creationId xmlns:a16="http://schemas.microsoft.com/office/drawing/2014/main" id="{E874861B-E36F-46D6-AAB0-0FF8E2DD2AE6}"/>
              </a:ext>
            </a:extLst>
          </p:cNvPr>
          <p:cNvPicPr>
            <a:picLocks noGrp="1" noChangeAspect="1"/>
          </p:cNvPicPr>
          <p:nvPr>
            <p:ph type="pic" sz="quarter" idx="29"/>
          </p:nvPr>
        </p:nvPicPr>
        <p:blipFill>
          <a:blip r:embed="rId3" cstate="print">
            <a:extLst>
              <a:ext uri="{28A0092B-C50C-407E-A947-70E740481C1C}">
                <a14:useLocalDpi xmlns:a14="http://schemas.microsoft.com/office/drawing/2010/main" val="0"/>
              </a:ext>
            </a:extLst>
          </a:blip>
          <a:srcRect l="34943" r="34943"/>
          <a:stretch>
            <a:fillRect/>
          </a:stretch>
        </p:blipFill>
        <p:spPr/>
      </p:pic>
      <p:pic>
        <p:nvPicPr>
          <p:cNvPr id="37" name="Picture Placeholder 36" descr="A picture containing bed, indoor, clothing, wall&#10;&#10;Description automatically generated">
            <a:extLst>
              <a:ext uri="{FF2B5EF4-FFF2-40B4-BE49-F238E27FC236}">
                <a16:creationId xmlns:a16="http://schemas.microsoft.com/office/drawing/2014/main" id="{6CB75966-7F53-4D3D-A5CA-A96B673F4E12}"/>
              </a:ext>
            </a:extLst>
          </p:cNvPr>
          <p:cNvPicPr>
            <a:picLocks noGrp="1" noChangeAspect="1"/>
          </p:cNvPicPr>
          <p:nvPr>
            <p:ph type="pic" sz="quarter" idx="30"/>
          </p:nvPr>
        </p:nvPicPr>
        <p:blipFill rotWithShape="1">
          <a:blip r:embed="rId4" cstate="print">
            <a:extLst>
              <a:ext uri="{28A0092B-C50C-407E-A947-70E740481C1C}">
                <a14:useLocalDpi xmlns:a14="http://schemas.microsoft.com/office/drawing/2010/main" val="0"/>
              </a:ext>
            </a:extLst>
          </a:blip>
          <a:srcRect l="12809" t="974" r="46910" b="487"/>
          <a:stretch/>
        </p:blipFill>
        <p:spPr>
          <a:xfrm>
            <a:off x="2103276" y="3445933"/>
            <a:ext cx="2099733" cy="3429000"/>
          </a:xfrm>
        </p:spPr>
      </p:pic>
      <p:pic>
        <p:nvPicPr>
          <p:cNvPr id="45" name="Picture Placeholder 44" descr="A picture containing text, person, hair&#10;&#10;Description automatically generated">
            <a:extLst>
              <a:ext uri="{FF2B5EF4-FFF2-40B4-BE49-F238E27FC236}">
                <a16:creationId xmlns:a16="http://schemas.microsoft.com/office/drawing/2014/main" id="{A3E2B9D1-581B-4F7C-A8B9-85F7BF3E545A}"/>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Lst>
          </a:blip>
          <a:srcRect l="11090" r="11090"/>
          <a:stretch>
            <a:fillRect/>
          </a:stretch>
        </p:blipFill>
        <p:spPr/>
      </p:pic>
      <p:pic>
        <p:nvPicPr>
          <p:cNvPr id="53" name="Picture Placeholder 52" descr="A person lying on a bed&#10;&#10;Description automatically generated with low confidence">
            <a:extLst>
              <a:ext uri="{FF2B5EF4-FFF2-40B4-BE49-F238E27FC236}">
                <a16:creationId xmlns:a16="http://schemas.microsoft.com/office/drawing/2014/main" id="{A5438634-2AB5-44E4-A825-16D5A46115F8}"/>
              </a:ext>
            </a:extLst>
          </p:cNvPr>
          <p:cNvPicPr>
            <a:picLocks noGrp="1" noChangeAspect="1"/>
          </p:cNvPicPr>
          <p:nvPr>
            <p:ph type="pic" sz="quarter" idx="31"/>
          </p:nvPr>
        </p:nvPicPr>
        <p:blipFill rotWithShape="1">
          <a:blip r:embed="rId6">
            <a:extLst>
              <a:ext uri="{28A0092B-C50C-407E-A947-70E740481C1C}">
                <a14:useLocalDpi xmlns:a14="http://schemas.microsoft.com/office/drawing/2010/main" val="0"/>
              </a:ext>
            </a:extLst>
          </a:blip>
          <a:srcRect l="42977" t="1379" r="14132" b="1379"/>
          <a:stretch/>
        </p:blipFill>
        <p:spPr>
          <a:xfrm>
            <a:off x="4207243" y="3445933"/>
            <a:ext cx="2099733" cy="3429000"/>
          </a:xfrm>
        </p:spPr>
      </p:pic>
      <p:pic>
        <p:nvPicPr>
          <p:cNvPr id="65" name="Picture Placeholder 64" descr="A person swinging a golf club&#10;&#10;Description automatically generated with medium confidence">
            <a:extLst>
              <a:ext uri="{FF2B5EF4-FFF2-40B4-BE49-F238E27FC236}">
                <a16:creationId xmlns:a16="http://schemas.microsoft.com/office/drawing/2014/main" id="{EE651482-44C1-41D4-AE32-9545074A9C16}"/>
              </a:ext>
            </a:extLst>
          </p:cNvPr>
          <p:cNvPicPr>
            <a:picLocks noGrp="1" noChangeAspect="1"/>
          </p:cNvPicPr>
          <p:nvPr>
            <p:ph type="pic" sz="quarter" idx="26"/>
          </p:nvPr>
        </p:nvPicPr>
        <p:blipFill rotWithShape="1">
          <a:blip r:embed="rId7" cstate="print">
            <a:extLst>
              <a:ext uri="{28A0092B-C50C-407E-A947-70E740481C1C}">
                <a14:useLocalDpi xmlns:a14="http://schemas.microsoft.com/office/drawing/2010/main" val="0"/>
              </a:ext>
            </a:extLst>
          </a:blip>
          <a:srcRect l="15727" t="-274" r="55269" b="274"/>
          <a:stretch/>
        </p:blipFill>
        <p:spPr>
          <a:xfrm>
            <a:off x="-4923" y="0"/>
            <a:ext cx="2099733" cy="3445933"/>
          </a:xfrm>
        </p:spPr>
      </p:pic>
    </p:spTree>
    <p:extLst>
      <p:ext uri="{BB962C8B-B14F-4D97-AF65-F5344CB8AC3E}">
        <p14:creationId xmlns:p14="http://schemas.microsoft.com/office/powerpoint/2010/main" val="763972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dirty="0"/>
              <a:t>Pro Shop</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THE PRO SHOP</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25325" cy="2258686"/>
          </a:xfrm>
        </p:spPr>
        <p:txBody>
          <a:bodyPr>
            <a:noAutofit/>
          </a:bodyPr>
          <a:lstStyle/>
          <a:p>
            <a:r>
              <a:rPr lang="en-US" dirty="0"/>
              <a:t>The EAGLE PINE GOLF RESORT will house comprehensive practice facilities for those who want to perfect their swing before heading out onto the green.  These facilities will include a chipping and bunker practice area and a driving range with both open air and undercover practice bays.  Golfing enthusiasts and aspiring professionals will be welcome to attend the onsite Golf Academy and gain access to expert advice and tuition.</a:t>
            </a:r>
          </a:p>
        </p:txBody>
      </p:sp>
      <p:pic>
        <p:nvPicPr>
          <p:cNvPr id="6" name="Picture Placeholder 5">
            <a:extLst>
              <a:ext uri="{FF2B5EF4-FFF2-40B4-BE49-F238E27FC236}">
                <a16:creationId xmlns:a16="http://schemas.microsoft.com/office/drawing/2014/main" id="{F952996E-08D3-4CF8-B2F6-EDEFD9A5680D}"/>
              </a:ext>
            </a:extLst>
          </p:cNvPr>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l="22534" r="22534"/>
          <a:stretch/>
        </p:blipFill>
        <p:spPr>
          <a:xfrm>
            <a:off x="-4763" y="0"/>
            <a:ext cx="6283326" cy="6858000"/>
          </a:xfrm>
        </p:spPr>
      </p:pic>
      <p:sp>
        <p:nvSpPr>
          <p:cNvPr id="13" name="TextBox 12">
            <a:extLst>
              <a:ext uri="{FF2B5EF4-FFF2-40B4-BE49-F238E27FC236}">
                <a16:creationId xmlns:a16="http://schemas.microsoft.com/office/drawing/2014/main" id="{03D161D3-B819-48AC-AC79-1CA4041C52A4}"/>
              </a:ext>
            </a:extLst>
          </p:cNvPr>
          <p:cNvSpPr txBox="1"/>
          <p:nvPr/>
        </p:nvSpPr>
        <p:spPr>
          <a:xfrm>
            <a:off x="10572324" y="699365"/>
            <a:ext cx="1090363"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Golf</a:t>
            </a:r>
          </a:p>
        </p:txBody>
      </p:sp>
    </p:spTree>
    <p:extLst>
      <p:ext uri="{BB962C8B-B14F-4D97-AF65-F5344CB8AC3E}">
        <p14:creationId xmlns:p14="http://schemas.microsoft.com/office/powerpoint/2010/main" val="383016681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5">
            <a:extLst>
              <a:ext uri="{FF2B5EF4-FFF2-40B4-BE49-F238E27FC236}">
                <a16:creationId xmlns:a16="http://schemas.microsoft.com/office/drawing/2014/main" id="{2F9C4B5B-E510-44D9-89AF-D224428E2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01" t="33" r="57515" b="33"/>
          <a:stretch/>
        </p:blipFill>
        <p:spPr>
          <a:xfrm>
            <a:off x="-6283326" y="-16931"/>
            <a:ext cx="6283326" cy="6858000"/>
          </a:xfrm>
          <a:prstGeom prst="rect">
            <a:avLst/>
          </a:prstGeom>
          <a:ln w="15875">
            <a:solidFill>
              <a:schemeClr val="bg1"/>
            </a:solidFill>
          </a:ln>
        </p:spPr>
      </p:pic>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dirty="0">
                <a:solidFill>
                  <a:schemeClr val="bg1">
                    <a:lumMod val="95000"/>
                  </a:schemeClr>
                </a:solidFill>
              </a:rPr>
              <a:t>The Residences</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DISTINCTIVE LIVING</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25325" cy="2258686"/>
          </a:xfrm>
        </p:spPr>
        <p:txBody>
          <a:bodyPr>
            <a:noAutofit/>
          </a:bodyPr>
          <a:lstStyle/>
          <a:p>
            <a:r>
              <a:rPr lang="en-US" dirty="0"/>
              <a:t>EAGLE PINE GOLF RESORT is home to prime residential property that caters to a range of lifestyle needs and preferences. Residents will own a piece of this sought-after location and have access to a plethora of five-star amenities and services. Style and sustainability go hand in hand throughout, from the natural stone and wood used in design to the landscaped gardens that compliment one’s perfect place to call home.</a:t>
            </a:r>
          </a:p>
        </p:txBody>
      </p:sp>
      <p:sp>
        <p:nvSpPr>
          <p:cNvPr id="3" name="Picture Placeholder 2">
            <a:extLst>
              <a:ext uri="{FF2B5EF4-FFF2-40B4-BE49-F238E27FC236}">
                <a16:creationId xmlns:a16="http://schemas.microsoft.com/office/drawing/2014/main" id="{3A3D6E54-C95F-4BF7-87D5-938B54BA1888}"/>
              </a:ext>
            </a:extLst>
          </p:cNvPr>
          <p:cNvSpPr>
            <a:spLocks noGrp="1"/>
          </p:cNvSpPr>
          <p:nvPr>
            <p:ph type="pic" sz="quarter" idx="26"/>
          </p:nvPr>
        </p:nvSpPr>
        <p:spPr/>
      </p:sp>
      <p:sp>
        <p:nvSpPr>
          <p:cNvPr id="13" name="TextBox 12">
            <a:extLst>
              <a:ext uri="{FF2B5EF4-FFF2-40B4-BE49-F238E27FC236}">
                <a16:creationId xmlns:a16="http://schemas.microsoft.com/office/drawing/2014/main" id="{03D161D3-B819-48AC-AC79-1CA4041C52A4}"/>
              </a:ext>
            </a:extLst>
          </p:cNvPr>
          <p:cNvSpPr txBox="1"/>
          <p:nvPr/>
        </p:nvSpPr>
        <p:spPr>
          <a:xfrm>
            <a:off x="8814816" y="699365"/>
            <a:ext cx="2847871"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The Residences</a:t>
            </a:r>
          </a:p>
        </p:txBody>
      </p:sp>
      <p:pic>
        <p:nvPicPr>
          <p:cNvPr id="19" name="Picture 18">
            <a:extLst>
              <a:ext uri="{FF2B5EF4-FFF2-40B4-BE49-F238E27FC236}">
                <a16:creationId xmlns:a16="http://schemas.microsoft.com/office/drawing/2014/main" id="{BFE79189-12C0-4A25-93CB-6DA8FC3E2FF4}"/>
              </a:ext>
            </a:extLst>
          </p:cNvPr>
          <p:cNvPicPr>
            <a:picLocks noChangeAspect="1"/>
          </p:cNvPicPr>
          <p:nvPr/>
        </p:nvPicPr>
        <p:blipFill rotWithShape="1">
          <a:blip r:embed="rId3">
            <a:extLst>
              <a:ext uri="{28A0092B-C50C-407E-A947-70E740481C1C}">
                <a14:useLocalDpi xmlns:a14="http://schemas.microsoft.com/office/drawing/2010/main" val="0"/>
              </a:ext>
            </a:extLst>
          </a:blip>
          <a:srcRect l="14144" t="-1474" r="38842" b="1474"/>
          <a:stretch/>
        </p:blipFill>
        <p:spPr>
          <a:xfrm>
            <a:off x="-4925" y="-33866"/>
            <a:ext cx="6214598" cy="3445933"/>
          </a:xfrm>
          <a:prstGeom prst="rect">
            <a:avLst/>
          </a:prstGeom>
          <a:ln w="15875">
            <a:solidFill>
              <a:schemeClr val="bg1"/>
            </a:solidFill>
          </a:ln>
        </p:spPr>
      </p:pic>
      <p:pic>
        <p:nvPicPr>
          <p:cNvPr id="14" name="Picture 13">
            <a:extLst>
              <a:ext uri="{FF2B5EF4-FFF2-40B4-BE49-F238E27FC236}">
                <a16:creationId xmlns:a16="http://schemas.microsoft.com/office/drawing/2014/main" id="{8343AE85-26B0-4B15-9B2E-DFAE16CFABD5}"/>
              </a:ext>
            </a:extLst>
          </p:cNvPr>
          <p:cNvPicPr>
            <a:picLocks noChangeAspect="1"/>
          </p:cNvPicPr>
          <p:nvPr/>
        </p:nvPicPr>
        <p:blipFill rotWithShape="1">
          <a:blip r:embed="rId4">
            <a:extLst>
              <a:ext uri="{28A0092B-C50C-407E-A947-70E740481C1C}">
                <a14:useLocalDpi xmlns:a14="http://schemas.microsoft.com/office/drawing/2010/main" val="0"/>
              </a:ext>
            </a:extLst>
          </a:blip>
          <a:srcRect t="33628" r="-80" b="23864"/>
          <a:stretch/>
        </p:blipFill>
        <p:spPr>
          <a:xfrm>
            <a:off x="-4925" y="3412067"/>
            <a:ext cx="6214597" cy="3429002"/>
          </a:xfrm>
          <a:prstGeom prst="rect">
            <a:avLst/>
          </a:prstGeom>
          <a:ln w="15875">
            <a:solidFill>
              <a:schemeClr val="bg1"/>
            </a:solidFill>
          </a:ln>
        </p:spPr>
      </p:pic>
    </p:spTree>
    <p:extLst>
      <p:ext uri="{BB962C8B-B14F-4D97-AF65-F5344CB8AC3E}">
        <p14:creationId xmlns:p14="http://schemas.microsoft.com/office/powerpoint/2010/main" val="248010064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E56B266A-29CF-4572-B9BE-A3183449EA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268" r="9046" b="66"/>
          <a:stretch/>
        </p:blipFill>
        <p:spPr>
          <a:xfrm>
            <a:off x="0" y="0"/>
            <a:ext cx="6283326" cy="6858000"/>
          </a:xfrm>
          <a:prstGeom prst="rect">
            <a:avLst/>
          </a:prstGeom>
          <a:ln w="15875">
            <a:solidFill>
              <a:schemeClr val="bg1"/>
            </a:solidFill>
          </a:ln>
        </p:spPr>
      </p:pic>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dirty="0">
                <a:solidFill>
                  <a:schemeClr val="bg1">
                    <a:lumMod val="95000"/>
                  </a:schemeClr>
                </a:solidFill>
              </a:rPr>
              <a:t>The Residences</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DISTINCTIVE LIVING</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25325" cy="2258686"/>
          </a:xfrm>
        </p:spPr>
        <p:txBody>
          <a:bodyPr>
            <a:noAutofit/>
          </a:bodyPr>
          <a:lstStyle/>
          <a:p>
            <a:r>
              <a:rPr lang="en-US" dirty="0"/>
              <a:t>EAGLE PINE GOLF RESORT offers residents a unique variety of lifestyle options to cater for one’s individual living preferences. </a:t>
            </a:r>
            <a:r>
              <a:rPr lang="en-US" dirty="0" err="1"/>
              <a:t>Tranquillity</a:t>
            </a:r>
            <a:r>
              <a:rPr lang="en-US" dirty="0"/>
              <a:t>, security and privacy, all coupled with superlative service, the villas at EAGLE PINE GOLF RESORT are inspired by Mediterranean living and modern architectural design.</a:t>
            </a:r>
          </a:p>
        </p:txBody>
      </p:sp>
      <p:sp>
        <p:nvSpPr>
          <p:cNvPr id="13" name="TextBox 12">
            <a:extLst>
              <a:ext uri="{FF2B5EF4-FFF2-40B4-BE49-F238E27FC236}">
                <a16:creationId xmlns:a16="http://schemas.microsoft.com/office/drawing/2014/main" id="{03D161D3-B819-48AC-AC79-1CA4041C52A4}"/>
              </a:ext>
            </a:extLst>
          </p:cNvPr>
          <p:cNvSpPr txBox="1"/>
          <p:nvPr/>
        </p:nvSpPr>
        <p:spPr>
          <a:xfrm>
            <a:off x="9089136" y="699365"/>
            <a:ext cx="2573551"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The Villas</a:t>
            </a:r>
          </a:p>
        </p:txBody>
      </p:sp>
      <p:pic>
        <p:nvPicPr>
          <p:cNvPr id="17" name="Picture Placeholder 5">
            <a:extLst>
              <a:ext uri="{FF2B5EF4-FFF2-40B4-BE49-F238E27FC236}">
                <a16:creationId xmlns:a16="http://schemas.microsoft.com/office/drawing/2014/main" id="{8972AA8B-D569-4548-BBD2-3335BC1078CE}"/>
              </a:ext>
            </a:extLst>
          </p:cNvPr>
          <p:cNvPicPr>
            <a:picLocks noChangeAspect="1"/>
          </p:cNvPicPr>
          <p:nvPr/>
        </p:nvPicPr>
        <p:blipFill rotWithShape="1">
          <a:blip r:embed="rId3">
            <a:extLst>
              <a:ext uri="{28A0092B-C50C-407E-A947-70E740481C1C}">
                <a14:useLocalDpi xmlns:a14="http://schemas.microsoft.com/office/drawing/2010/main" val="0"/>
              </a:ext>
            </a:extLst>
          </a:blip>
          <a:srcRect l="-31007" r="62205"/>
          <a:stretch/>
        </p:blipFill>
        <p:spPr>
          <a:xfrm>
            <a:off x="-6283326" y="0"/>
            <a:ext cx="6283326" cy="6858000"/>
          </a:xfrm>
          <a:prstGeom prst="rect">
            <a:avLst/>
          </a:prstGeom>
          <a:ln w="15875">
            <a:solidFill>
              <a:schemeClr val="bg1"/>
            </a:solidFill>
          </a:ln>
        </p:spPr>
      </p:pic>
    </p:spTree>
    <p:extLst>
      <p:ext uri="{BB962C8B-B14F-4D97-AF65-F5344CB8AC3E}">
        <p14:creationId xmlns:p14="http://schemas.microsoft.com/office/powerpoint/2010/main" val="1687839008"/>
      </p:ext>
    </p:extLst>
  </p:cSld>
  <p:clrMapOvr>
    <a:masterClrMapping/>
  </p:clrMapOvr>
  <mc:AlternateContent xmlns:mc="http://schemas.openxmlformats.org/markup-compatibility/2006">
    <mc:Choice xmlns:p159="http://schemas.microsoft.com/office/powerpoint/2015/09/main" Requires="p159">
      <p:transition spd="med" advTm="3000">
        <p159:morph option="byObject"/>
      </p:transition>
    </mc:Choice>
    <mc:Fallback>
      <p:transition spd="med" advTm="3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road, outdoor, sky&#10;&#10;Description automatically generated">
            <a:extLst>
              <a:ext uri="{FF2B5EF4-FFF2-40B4-BE49-F238E27FC236}">
                <a16:creationId xmlns:a16="http://schemas.microsoft.com/office/drawing/2014/main" id="{53CA9877-67F0-44B3-83B1-A2223D580B53}"/>
              </a:ext>
            </a:extLst>
          </p:cNvPr>
          <p:cNvPicPr>
            <a:picLocks noChangeAspect="1"/>
          </p:cNvPicPr>
          <p:nvPr/>
        </p:nvPicPr>
        <p:blipFill rotWithShape="1">
          <a:blip r:embed="rId2">
            <a:extLst>
              <a:ext uri="{28A0092B-C50C-407E-A947-70E740481C1C}">
                <a14:useLocalDpi xmlns:a14="http://schemas.microsoft.com/office/drawing/2010/main" val="0"/>
              </a:ext>
            </a:extLst>
          </a:blip>
          <a:srcRect l="20398" r="11614"/>
          <a:stretch/>
        </p:blipFill>
        <p:spPr>
          <a:xfrm>
            <a:off x="-1" y="1"/>
            <a:ext cx="12192001" cy="6857999"/>
          </a:xfrm>
          <a:prstGeom prst="rect">
            <a:avLst/>
          </a:prstGeom>
        </p:spPr>
      </p:pic>
      <p:pic>
        <p:nvPicPr>
          <p:cNvPr id="14" name="Picture 13" descr="A house with a pool&#10;&#10;Description automatically generated with low confidence">
            <a:extLst>
              <a:ext uri="{FF2B5EF4-FFF2-40B4-BE49-F238E27FC236}">
                <a16:creationId xmlns:a16="http://schemas.microsoft.com/office/drawing/2014/main" id="{092351FB-272B-4BA0-9839-B67A0548D0F6}"/>
              </a:ext>
            </a:extLst>
          </p:cNvPr>
          <p:cNvPicPr>
            <a:picLocks noChangeAspect="1"/>
          </p:cNvPicPr>
          <p:nvPr/>
        </p:nvPicPr>
        <p:blipFill rotWithShape="1">
          <a:blip r:embed="rId3">
            <a:extLst>
              <a:ext uri="{28A0092B-C50C-407E-A947-70E740481C1C}">
                <a14:useLocalDpi xmlns:a14="http://schemas.microsoft.com/office/drawing/2010/main" val="0"/>
              </a:ext>
            </a:extLst>
          </a:blip>
          <a:srcRect t="7501" b="10711"/>
          <a:stretch/>
        </p:blipFill>
        <p:spPr>
          <a:xfrm>
            <a:off x="-12186481" y="-1"/>
            <a:ext cx="12192000" cy="6858000"/>
          </a:xfrm>
          <a:prstGeom prst="rect">
            <a:avLst/>
          </a:prstGeom>
        </p:spPr>
      </p:pic>
      <p:pic>
        <p:nvPicPr>
          <p:cNvPr id="9" name="Picture Placeholder 5">
            <a:extLst>
              <a:ext uri="{FF2B5EF4-FFF2-40B4-BE49-F238E27FC236}">
                <a16:creationId xmlns:a16="http://schemas.microsoft.com/office/drawing/2014/main" id="{39E52C4E-E80A-44D6-9485-5D11BD9238FE}"/>
              </a:ext>
            </a:extLst>
          </p:cNvPr>
          <p:cNvPicPr>
            <a:picLocks noChangeAspect="1"/>
          </p:cNvPicPr>
          <p:nvPr/>
        </p:nvPicPr>
        <p:blipFill rotWithShape="1">
          <a:blip r:embed="rId4">
            <a:extLst>
              <a:ext uri="{28A0092B-C50C-407E-A947-70E740481C1C}">
                <a14:useLocalDpi xmlns:a14="http://schemas.microsoft.com/office/drawing/2010/main" val="0"/>
              </a:ext>
            </a:extLst>
          </a:blip>
          <a:srcRect t="5413" b="19681"/>
          <a:stretch/>
        </p:blipFill>
        <p:spPr>
          <a:xfrm>
            <a:off x="-12186481" y="-2"/>
            <a:ext cx="12192000" cy="6858000"/>
          </a:xfrm>
          <a:prstGeom prst="rect">
            <a:avLst/>
          </a:prstGeom>
          <a:ln w="15875">
            <a:solidFill>
              <a:schemeClr val="bg1"/>
            </a:solidFill>
          </a:ln>
        </p:spPr>
      </p:pic>
      <p:pic>
        <p:nvPicPr>
          <p:cNvPr id="20" name="Picture Placeholder 5">
            <a:extLst>
              <a:ext uri="{FF2B5EF4-FFF2-40B4-BE49-F238E27FC236}">
                <a16:creationId xmlns:a16="http://schemas.microsoft.com/office/drawing/2014/main" id="{7874EB35-B731-4587-B51D-28B68622F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 b="7895"/>
          <a:stretch/>
        </p:blipFill>
        <p:spPr>
          <a:xfrm>
            <a:off x="0" y="0"/>
            <a:ext cx="12192000" cy="6858000"/>
          </a:xfrm>
          <a:prstGeom prst="rect">
            <a:avLst/>
          </a:prstGeom>
          <a:ln w="15875">
            <a:solidFill>
              <a:schemeClr val="bg1"/>
            </a:solidFill>
          </a:ln>
        </p:spPr>
      </p:pic>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DISTINCTIVE LIVING</a:t>
            </a:r>
          </a:p>
        </p:txBody>
      </p:sp>
      <p:sp>
        <p:nvSpPr>
          <p:cNvPr id="13" name="TextBox 12">
            <a:extLst>
              <a:ext uri="{FF2B5EF4-FFF2-40B4-BE49-F238E27FC236}">
                <a16:creationId xmlns:a16="http://schemas.microsoft.com/office/drawing/2014/main" id="{03D161D3-B819-48AC-AC79-1CA4041C52A4}"/>
              </a:ext>
            </a:extLst>
          </p:cNvPr>
          <p:cNvSpPr txBox="1"/>
          <p:nvPr/>
        </p:nvSpPr>
        <p:spPr>
          <a:xfrm>
            <a:off x="9089136" y="699365"/>
            <a:ext cx="2573551"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The Residences</a:t>
            </a:r>
          </a:p>
        </p:txBody>
      </p:sp>
    </p:spTree>
    <p:extLst>
      <p:ext uri="{BB962C8B-B14F-4D97-AF65-F5344CB8AC3E}">
        <p14:creationId xmlns:p14="http://schemas.microsoft.com/office/powerpoint/2010/main" val="21312825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1250"/>
                                  </p:stCondLst>
                                  <p:childTnLst>
                                    <p:set>
                                      <p:cBhvr>
                                        <p:cTn id="9"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8319854" y="572483"/>
            <a:ext cx="3304896" cy="823912"/>
          </a:xfrm>
        </p:spPr>
        <p:txBody>
          <a:bodyPr/>
          <a:lstStyle/>
          <a:p>
            <a:r>
              <a:rPr lang="en-US" dirty="0">
                <a:latin typeface="Cormorant Garamond" panose="00000500000000000000" pitchFamily="50" charset="0"/>
              </a:rPr>
              <a:t>The Villas</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56492" y="2299657"/>
            <a:ext cx="10456985" cy="866606"/>
          </a:xfrm>
        </p:spPr>
        <p:txBody>
          <a:bodyPr>
            <a:noAutofit/>
          </a:bodyPr>
          <a:lstStyle/>
          <a:p>
            <a:pPr algn="ctr">
              <a:lnSpc>
                <a:spcPts val="1700"/>
              </a:lnSpc>
            </a:pPr>
            <a:r>
              <a:rPr lang="en-US" dirty="0"/>
              <a:t>Set in a prestigious location, these opulent homes are complimented with private swimming pools, spacious and functional interiors, enhanced by their sensational views.</a:t>
            </a:r>
            <a:endParaRPr lang="en-US" sz="1200" dirty="0">
              <a:solidFill>
                <a:srgbClr val="0E364E"/>
              </a:solidFill>
              <a:latin typeface="PetitaMedium" panose="02000604060000020003" pitchFamily="2" charset="0"/>
            </a:endParaRPr>
          </a:p>
        </p:txBody>
      </p:sp>
      <p:sp>
        <p:nvSpPr>
          <p:cNvPr id="12" name="object 6">
            <a:extLst>
              <a:ext uri="{FF2B5EF4-FFF2-40B4-BE49-F238E27FC236}">
                <a16:creationId xmlns:a16="http://schemas.microsoft.com/office/drawing/2014/main" id="{21CAB6B0-CEA8-4886-B5F2-E5398D6878C2}"/>
              </a:ext>
            </a:extLst>
          </p:cNvPr>
          <p:cNvSpPr txBox="1"/>
          <p:nvPr/>
        </p:nvSpPr>
        <p:spPr>
          <a:xfrm>
            <a:off x="4099621" y="4175277"/>
            <a:ext cx="1810064" cy="461023"/>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Buildable </a:t>
            </a:r>
            <a:r>
              <a:rPr lang="en-US" sz="2000" i="1" spc="5" dirty="0" err="1">
                <a:solidFill>
                  <a:srgbClr val="151616"/>
                </a:solidFill>
                <a:latin typeface="Cormorant Garamond Medium" panose="00000600000000000000" pitchFamily="50" charset="0"/>
                <a:cs typeface="PF Encore Sans Pro Light"/>
              </a:rPr>
              <a:t>Cov.Area</a:t>
            </a:r>
            <a:r>
              <a:rPr lang="en-US" sz="2000" i="1" spc="5" dirty="0">
                <a:solidFill>
                  <a:srgbClr val="151616"/>
                </a:solidFill>
                <a:latin typeface="Cormorant Garamond Medium" panose="00000600000000000000" pitchFamily="50" charset="0"/>
                <a:cs typeface="PF Encore Sans Pro Light"/>
              </a:rPr>
              <a:t> </a:t>
            </a:r>
            <a:r>
              <a:rPr lang="en-US" sz="900" spc="5" dirty="0">
                <a:solidFill>
                  <a:srgbClr val="151616"/>
                </a:solidFill>
                <a:latin typeface="PetitaLight" panose="02000606040000020003" pitchFamily="2" charset="0"/>
                <a:cs typeface="PF Encore Sans Pro Light"/>
              </a:rPr>
              <a:t>147,000 m²</a:t>
            </a:r>
          </a:p>
        </p:txBody>
      </p:sp>
      <p:sp>
        <p:nvSpPr>
          <p:cNvPr id="13" name="object 7">
            <a:extLst>
              <a:ext uri="{FF2B5EF4-FFF2-40B4-BE49-F238E27FC236}">
                <a16:creationId xmlns:a16="http://schemas.microsoft.com/office/drawing/2014/main" id="{C9E3DD54-9BEA-4C15-B7F0-C07A8102CCF3}"/>
              </a:ext>
            </a:extLst>
          </p:cNvPr>
          <p:cNvSpPr/>
          <p:nvPr/>
        </p:nvSpPr>
        <p:spPr>
          <a:xfrm>
            <a:off x="3988112" y="4216859"/>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5" name="object 7">
            <a:extLst>
              <a:ext uri="{FF2B5EF4-FFF2-40B4-BE49-F238E27FC236}">
                <a16:creationId xmlns:a16="http://schemas.microsoft.com/office/drawing/2014/main" id="{658FEA05-BC46-4B69-ADBF-89B9988C1875}"/>
              </a:ext>
            </a:extLst>
          </p:cNvPr>
          <p:cNvSpPr/>
          <p:nvPr/>
        </p:nvSpPr>
        <p:spPr>
          <a:xfrm>
            <a:off x="6041112" y="4216859"/>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7" name="object 7">
            <a:extLst>
              <a:ext uri="{FF2B5EF4-FFF2-40B4-BE49-F238E27FC236}">
                <a16:creationId xmlns:a16="http://schemas.microsoft.com/office/drawing/2014/main" id="{A5F748DD-0ABD-4AC5-B924-E0AE5D38D075}"/>
              </a:ext>
            </a:extLst>
          </p:cNvPr>
          <p:cNvSpPr/>
          <p:nvPr/>
        </p:nvSpPr>
        <p:spPr>
          <a:xfrm>
            <a:off x="8169505" y="4225112"/>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28" name="object 6">
            <a:extLst>
              <a:ext uri="{FF2B5EF4-FFF2-40B4-BE49-F238E27FC236}">
                <a16:creationId xmlns:a16="http://schemas.microsoft.com/office/drawing/2014/main" id="{0B6F5F26-2379-45C5-A575-9E9036045F9B}"/>
              </a:ext>
            </a:extLst>
          </p:cNvPr>
          <p:cNvSpPr txBox="1"/>
          <p:nvPr/>
        </p:nvSpPr>
        <p:spPr>
          <a:xfrm>
            <a:off x="6105353" y="4158603"/>
            <a:ext cx="1979862" cy="461023"/>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Buildable Land Area </a:t>
            </a:r>
            <a:r>
              <a:rPr lang="en-US" sz="900" spc="5" dirty="0">
                <a:solidFill>
                  <a:srgbClr val="151616"/>
                </a:solidFill>
                <a:latin typeface="PetitaLight" panose="02000606040000020003" pitchFamily="2" charset="0"/>
                <a:cs typeface="PF Encore Sans Pro Light"/>
              </a:rPr>
              <a:t>437,000 m²</a:t>
            </a:r>
          </a:p>
        </p:txBody>
      </p:sp>
      <p:sp>
        <p:nvSpPr>
          <p:cNvPr id="30" name="object 6">
            <a:extLst>
              <a:ext uri="{FF2B5EF4-FFF2-40B4-BE49-F238E27FC236}">
                <a16:creationId xmlns:a16="http://schemas.microsoft.com/office/drawing/2014/main" id="{30BA2228-7E80-4622-869E-B33CA9229246}"/>
              </a:ext>
            </a:extLst>
          </p:cNvPr>
          <p:cNvSpPr txBox="1"/>
          <p:nvPr/>
        </p:nvSpPr>
        <p:spPr>
          <a:xfrm>
            <a:off x="8168173" y="4164624"/>
            <a:ext cx="2048357" cy="612346"/>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Architectural Design </a:t>
            </a:r>
            <a:r>
              <a:rPr lang="en-US" sz="900" spc="5" dirty="0">
                <a:solidFill>
                  <a:srgbClr val="151616"/>
                </a:solidFill>
                <a:latin typeface="PetitaLight" panose="02000606040000020003" pitchFamily="2" charset="0"/>
                <a:cs typeface="PF Encore Sans Pro Light"/>
              </a:rPr>
              <a:t>CONTEMPORARY  </a:t>
            </a:r>
          </a:p>
          <a:p>
            <a:pPr marL="12700" algn="ctr">
              <a:spcBef>
                <a:spcPts val="114"/>
              </a:spcBef>
            </a:pPr>
            <a:r>
              <a:rPr lang="en-US" sz="900" spc="5" dirty="0">
                <a:solidFill>
                  <a:srgbClr val="151616"/>
                </a:solidFill>
                <a:latin typeface="PetitaLight" panose="02000606040000020003" pitchFamily="2" charset="0"/>
                <a:cs typeface="PF Encore Sans Pro Light"/>
              </a:rPr>
              <a:t>MEDITERRANEAN STYLE</a:t>
            </a:r>
          </a:p>
        </p:txBody>
      </p:sp>
      <p:sp>
        <p:nvSpPr>
          <p:cNvPr id="31" name="Title 3">
            <a:extLst>
              <a:ext uri="{FF2B5EF4-FFF2-40B4-BE49-F238E27FC236}">
                <a16:creationId xmlns:a16="http://schemas.microsoft.com/office/drawing/2014/main" id="{218B4D0F-CD79-4224-A767-F14E7E65C258}"/>
              </a:ext>
            </a:extLst>
          </p:cNvPr>
          <p:cNvSpPr>
            <a:spLocks noGrp="1"/>
          </p:cNvSpPr>
          <p:nvPr>
            <p:ph type="title"/>
          </p:nvPr>
        </p:nvSpPr>
        <p:spPr>
          <a:xfrm>
            <a:off x="567251" y="749432"/>
            <a:ext cx="4506643" cy="1293927"/>
          </a:xfrm>
        </p:spPr>
        <p:txBody>
          <a:bodyPr/>
          <a:lstStyle/>
          <a:p>
            <a:r>
              <a:rPr lang="en-US" dirty="0"/>
              <a:t>The Residences</a:t>
            </a:r>
          </a:p>
        </p:txBody>
      </p:sp>
      <p:pic>
        <p:nvPicPr>
          <p:cNvPr id="32" name="Picture 31">
            <a:extLst>
              <a:ext uri="{FF2B5EF4-FFF2-40B4-BE49-F238E27FC236}">
                <a16:creationId xmlns:a16="http://schemas.microsoft.com/office/drawing/2014/main" id="{F8241358-ADE8-4BF9-A362-125698276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95986" y="3636377"/>
            <a:ext cx="369014" cy="305589"/>
          </a:xfrm>
          <a:prstGeom prst="rect">
            <a:avLst/>
          </a:prstGeom>
        </p:spPr>
      </p:pic>
      <p:pic>
        <p:nvPicPr>
          <p:cNvPr id="34" name="Picture 33">
            <a:extLst>
              <a:ext uri="{FF2B5EF4-FFF2-40B4-BE49-F238E27FC236}">
                <a16:creationId xmlns:a16="http://schemas.microsoft.com/office/drawing/2014/main" id="{CB35C478-D358-4D26-8547-7900A2FFEB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8941" y="3596398"/>
            <a:ext cx="459954" cy="385549"/>
          </a:xfrm>
          <a:prstGeom prst="rect">
            <a:avLst/>
          </a:prstGeom>
        </p:spPr>
      </p:pic>
      <p:pic>
        <p:nvPicPr>
          <p:cNvPr id="40" name="Picture 39">
            <a:extLst>
              <a:ext uri="{FF2B5EF4-FFF2-40B4-BE49-F238E27FC236}">
                <a16:creationId xmlns:a16="http://schemas.microsoft.com/office/drawing/2014/main" id="{47988A0E-FEBA-401D-BCF7-9680C59B8B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21061" y="3534371"/>
            <a:ext cx="310446" cy="509603"/>
          </a:xfrm>
          <a:prstGeom prst="rect">
            <a:avLst/>
          </a:prstGeom>
        </p:spPr>
      </p:pic>
      <p:pic>
        <p:nvPicPr>
          <p:cNvPr id="42" name="Picture 41">
            <a:extLst>
              <a:ext uri="{FF2B5EF4-FFF2-40B4-BE49-F238E27FC236}">
                <a16:creationId xmlns:a16="http://schemas.microsoft.com/office/drawing/2014/main" id="{E7F6C27A-4818-4C87-84BD-ECAC0D2569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06848" y="3609898"/>
            <a:ext cx="478064" cy="358548"/>
          </a:xfrm>
          <a:prstGeom prst="rect">
            <a:avLst/>
          </a:prstGeom>
        </p:spPr>
      </p:pic>
      <p:sp>
        <p:nvSpPr>
          <p:cNvPr id="18" name="object 6">
            <a:extLst>
              <a:ext uri="{FF2B5EF4-FFF2-40B4-BE49-F238E27FC236}">
                <a16:creationId xmlns:a16="http://schemas.microsoft.com/office/drawing/2014/main" id="{2520F465-4FE5-4A4E-86FC-2CEB619A6624}"/>
              </a:ext>
            </a:extLst>
          </p:cNvPr>
          <p:cNvSpPr txBox="1"/>
          <p:nvPr/>
        </p:nvSpPr>
        <p:spPr>
          <a:xfrm>
            <a:off x="2286904" y="4152173"/>
            <a:ext cx="1687131" cy="627094"/>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Luxury Villas </a:t>
            </a:r>
          </a:p>
          <a:p>
            <a:pPr marL="12700" algn="ctr">
              <a:spcBef>
                <a:spcPts val="114"/>
              </a:spcBef>
            </a:pPr>
            <a:r>
              <a:rPr lang="en-US" sz="900" spc="5" dirty="0">
                <a:solidFill>
                  <a:srgbClr val="151616"/>
                </a:solidFill>
                <a:latin typeface="PetitaLight" panose="02000606040000020003" pitchFamily="2" charset="0"/>
                <a:cs typeface="PF Encore Sans Pro Light"/>
              </a:rPr>
              <a:t>700 VILLAS IN INDIVIDUAL PLOTS</a:t>
            </a:r>
          </a:p>
        </p:txBody>
      </p:sp>
    </p:spTree>
    <p:extLst>
      <p:ext uri="{BB962C8B-B14F-4D97-AF65-F5344CB8AC3E}">
        <p14:creationId xmlns:p14="http://schemas.microsoft.com/office/powerpoint/2010/main" val="30525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3" presetClass="emph" presetSubtype="2" fill="hold" grpId="0" nodeType="withEffect">
                                  <p:stCondLst>
                                    <p:cond delay="0"/>
                                  </p:stCondLst>
                                  <p:childTnLst>
                                    <p:animClr clrSpc="rgb" dir="cw">
                                      <p:cBhvr override="childStyle">
                                        <p:cTn id="13" dur="500" fill="hold"/>
                                        <p:tgtEl>
                                          <p:spTgt spid="12"/>
                                        </p:tgtEl>
                                        <p:attrNameLst>
                                          <p:attrName>style.color</p:attrName>
                                        </p:attrNameLst>
                                      </p:cBhvr>
                                      <p:to>
                                        <a:srgbClr val="B48900"/>
                                      </p:to>
                                    </p:animClr>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3" presetClass="emph" presetSubtype="2" fill="hold" grpId="0" nodeType="withEffect">
                                  <p:stCondLst>
                                    <p:cond delay="0"/>
                                  </p:stCondLst>
                                  <p:childTnLst>
                                    <p:animClr clrSpc="rgb" dir="cw">
                                      <p:cBhvr override="childStyle">
                                        <p:cTn id="19" dur="500" fill="hold"/>
                                        <p:tgtEl>
                                          <p:spTgt spid="28"/>
                                        </p:tgtEl>
                                        <p:attrNameLst>
                                          <p:attrName>style.color</p:attrName>
                                        </p:attrNameLst>
                                      </p:cBhvr>
                                      <p:to>
                                        <a:srgbClr val="B48900"/>
                                      </p:to>
                                    </p:animClr>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3" presetClass="emph" presetSubtype="2" fill="hold" grpId="0" nodeType="withEffect">
                                  <p:stCondLst>
                                    <p:cond delay="0"/>
                                  </p:stCondLst>
                                  <p:childTnLst>
                                    <p:animClr clrSpc="rgb" dir="cw">
                                      <p:cBhvr override="childStyle">
                                        <p:cTn id="25" dur="500" fill="hold"/>
                                        <p:tgtEl>
                                          <p:spTgt spid="30"/>
                                        </p:tgtEl>
                                        <p:attrNameLst>
                                          <p:attrName>style.color</p:attrName>
                                        </p:attrNameLst>
                                      </p:cBhvr>
                                      <p:to>
                                        <a:srgbClr val="B48900"/>
                                      </p:to>
                                    </p:animClr>
                                  </p:childTnLst>
                                </p:cTn>
                              </p:par>
                              <p:par>
                                <p:cTn id="26" presetID="3" presetClass="emph" presetSubtype="2" fill="hold" grpId="0" nodeType="withEffect">
                                  <p:stCondLst>
                                    <p:cond delay="0"/>
                                  </p:stCondLst>
                                  <p:childTnLst>
                                    <p:animClr clrSpc="rgb" dir="cw">
                                      <p:cBhvr override="childStyle">
                                        <p:cTn id="27" dur="500" fill="hold"/>
                                        <p:tgtEl>
                                          <p:spTgt spid="18"/>
                                        </p:tgtEl>
                                        <p:attrNameLst>
                                          <p:attrName>style.color</p:attrName>
                                        </p:attrNameLst>
                                      </p:cBhvr>
                                      <p:to>
                                        <a:srgbClr val="B48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30"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E56B266A-29CF-4572-B9BE-A3183449EA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268" r="9046" b="66"/>
          <a:stretch/>
        </p:blipFill>
        <p:spPr>
          <a:xfrm>
            <a:off x="0" y="0"/>
            <a:ext cx="6283326" cy="6858000"/>
          </a:xfrm>
          <a:prstGeom prst="rect">
            <a:avLst/>
          </a:prstGeom>
          <a:ln w="15875">
            <a:solidFill>
              <a:schemeClr val="bg1"/>
            </a:solidFill>
          </a:ln>
        </p:spPr>
      </p:pic>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DISTINCTIVE LIVING</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25325" cy="2258686"/>
          </a:xfrm>
        </p:spPr>
        <p:txBody>
          <a:bodyPr>
            <a:noAutofit/>
          </a:bodyPr>
          <a:lstStyle/>
          <a:p>
            <a:r>
              <a:rPr lang="en-US" dirty="0"/>
              <a:t>Every element of these residences has been considered and crafted to exceed the highest expectations. The unified developments at the EAGLE PINE GOLF RESORT radiate contemporary charm in an authentic setting; stately homes with high-end features and exquisitely proportioned interiors. Designed to make the best possible use of natural light, these magnificent properties are elegantly styled to make the most of the resort’s second-to-none facilities and services.</a:t>
            </a:r>
          </a:p>
        </p:txBody>
      </p:sp>
      <p:sp>
        <p:nvSpPr>
          <p:cNvPr id="13" name="TextBox 12">
            <a:extLst>
              <a:ext uri="{FF2B5EF4-FFF2-40B4-BE49-F238E27FC236}">
                <a16:creationId xmlns:a16="http://schemas.microsoft.com/office/drawing/2014/main" id="{03D161D3-B819-48AC-AC79-1CA4041C52A4}"/>
              </a:ext>
            </a:extLst>
          </p:cNvPr>
          <p:cNvSpPr txBox="1"/>
          <p:nvPr/>
        </p:nvSpPr>
        <p:spPr>
          <a:xfrm>
            <a:off x="7480570" y="699365"/>
            <a:ext cx="4182117"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Unified Developments</a:t>
            </a:r>
          </a:p>
        </p:txBody>
      </p:sp>
      <p:pic>
        <p:nvPicPr>
          <p:cNvPr id="17" name="Picture Placeholder 5">
            <a:extLst>
              <a:ext uri="{FF2B5EF4-FFF2-40B4-BE49-F238E27FC236}">
                <a16:creationId xmlns:a16="http://schemas.microsoft.com/office/drawing/2014/main" id="{8972AA8B-D569-4548-BBD2-3335BC1078CE}"/>
              </a:ext>
            </a:extLst>
          </p:cNvPr>
          <p:cNvPicPr>
            <a:picLocks noChangeAspect="1"/>
          </p:cNvPicPr>
          <p:nvPr/>
        </p:nvPicPr>
        <p:blipFill rotWithShape="1">
          <a:blip r:embed="rId3">
            <a:extLst>
              <a:ext uri="{28A0092B-C50C-407E-A947-70E740481C1C}">
                <a14:useLocalDpi xmlns:a14="http://schemas.microsoft.com/office/drawing/2010/main" val="0"/>
              </a:ext>
            </a:extLst>
          </a:blip>
          <a:srcRect l="-31007" r="62205"/>
          <a:stretch/>
        </p:blipFill>
        <p:spPr>
          <a:xfrm>
            <a:off x="-6283326" y="0"/>
            <a:ext cx="6283326" cy="6858000"/>
          </a:xfrm>
          <a:prstGeom prst="rect">
            <a:avLst/>
          </a:prstGeom>
          <a:ln w="15875">
            <a:solidFill>
              <a:schemeClr val="bg1"/>
            </a:solidFill>
          </a:ln>
        </p:spPr>
      </p:pic>
      <p:sp>
        <p:nvSpPr>
          <p:cNvPr id="3" name="Title 2">
            <a:extLst>
              <a:ext uri="{FF2B5EF4-FFF2-40B4-BE49-F238E27FC236}">
                <a16:creationId xmlns:a16="http://schemas.microsoft.com/office/drawing/2014/main" id="{176BF854-446C-4835-BE22-9D9F2F600DEF}"/>
              </a:ext>
            </a:extLst>
          </p:cNvPr>
          <p:cNvSpPr>
            <a:spLocks noGrp="1"/>
          </p:cNvSpPr>
          <p:nvPr>
            <p:ph type="title"/>
          </p:nvPr>
        </p:nvSpPr>
        <p:spPr/>
        <p:txBody>
          <a:bodyPr/>
          <a:lstStyle/>
          <a:p>
            <a:r>
              <a:rPr lang="en-US" dirty="0"/>
              <a:t>The Residences</a:t>
            </a:r>
          </a:p>
        </p:txBody>
      </p:sp>
    </p:spTree>
    <p:extLst>
      <p:ext uri="{BB962C8B-B14F-4D97-AF65-F5344CB8AC3E}">
        <p14:creationId xmlns:p14="http://schemas.microsoft.com/office/powerpoint/2010/main" val="1021299053"/>
      </p:ext>
    </p:extLst>
  </p:cSld>
  <p:clrMapOvr>
    <a:masterClrMapping/>
  </p:clrMapOvr>
  <mc:AlternateContent xmlns:mc="http://schemas.openxmlformats.org/markup-compatibility/2006">
    <mc:Choice xmlns:p159="http://schemas.microsoft.com/office/powerpoint/2015/09/main" Requires="p159">
      <p:transition spd="med" advTm="3000">
        <p159:morph option="byObject"/>
      </p:transition>
    </mc:Choice>
    <mc:Fallback>
      <p:transition spd="med" advTm="3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road, outdoor, sky&#10;&#10;Description automatically generated">
            <a:extLst>
              <a:ext uri="{FF2B5EF4-FFF2-40B4-BE49-F238E27FC236}">
                <a16:creationId xmlns:a16="http://schemas.microsoft.com/office/drawing/2014/main" id="{53CA9877-67F0-44B3-83B1-A2223D580B53}"/>
              </a:ext>
            </a:extLst>
          </p:cNvPr>
          <p:cNvPicPr>
            <a:picLocks noChangeAspect="1"/>
          </p:cNvPicPr>
          <p:nvPr/>
        </p:nvPicPr>
        <p:blipFill rotWithShape="1">
          <a:blip r:embed="rId2">
            <a:extLst>
              <a:ext uri="{28A0092B-C50C-407E-A947-70E740481C1C}">
                <a14:useLocalDpi xmlns:a14="http://schemas.microsoft.com/office/drawing/2010/main" val="0"/>
              </a:ext>
            </a:extLst>
          </a:blip>
          <a:srcRect l="20398" r="11614"/>
          <a:stretch/>
        </p:blipFill>
        <p:spPr>
          <a:xfrm>
            <a:off x="-1" y="1"/>
            <a:ext cx="12192001" cy="6857999"/>
          </a:xfrm>
          <a:prstGeom prst="rect">
            <a:avLst/>
          </a:prstGeom>
        </p:spPr>
      </p:pic>
      <p:pic>
        <p:nvPicPr>
          <p:cNvPr id="14" name="Picture 13" descr="A house with a pool&#10;&#10;Description automatically generated with low confidence">
            <a:extLst>
              <a:ext uri="{FF2B5EF4-FFF2-40B4-BE49-F238E27FC236}">
                <a16:creationId xmlns:a16="http://schemas.microsoft.com/office/drawing/2014/main" id="{092351FB-272B-4BA0-9839-B67A0548D0F6}"/>
              </a:ext>
            </a:extLst>
          </p:cNvPr>
          <p:cNvPicPr>
            <a:picLocks noChangeAspect="1"/>
          </p:cNvPicPr>
          <p:nvPr/>
        </p:nvPicPr>
        <p:blipFill rotWithShape="1">
          <a:blip r:embed="rId3">
            <a:extLst>
              <a:ext uri="{28A0092B-C50C-407E-A947-70E740481C1C}">
                <a14:useLocalDpi xmlns:a14="http://schemas.microsoft.com/office/drawing/2010/main" val="0"/>
              </a:ext>
            </a:extLst>
          </a:blip>
          <a:srcRect t="7501" b="10711"/>
          <a:stretch/>
        </p:blipFill>
        <p:spPr>
          <a:xfrm>
            <a:off x="-12186481" y="-1"/>
            <a:ext cx="12192000" cy="6858000"/>
          </a:xfrm>
          <a:prstGeom prst="rect">
            <a:avLst/>
          </a:prstGeom>
        </p:spPr>
      </p:pic>
      <p:pic>
        <p:nvPicPr>
          <p:cNvPr id="9" name="Picture Placeholder 5">
            <a:extLst>
              <a:ext uri="{FF2B5EF4-FFF2-40B4-BE49-F238E27FC236}">
                <a16:creationId xmlns:a16="http://schemas.microsoft.com/office/drawing/2014/main" id="{39E52C4E-E80A-44D6-9485-5D11BD9238FE}"/>
              </a:ext>
            </a:extLst>
          </p:cNvPr>
          <p:cNvPicPr>
            <a:picLocks noChangeAspect="1"/>
          </p:cNvPicPr>
          <p:nvPr/>
        </p:nvPicPr>
        <p:blipFill rotWithShape="1">
          <a:blip r:embed="rId4">
            <a:extLst>
              <a:ext uri="{28A0092B-C50C-407E-A947-70E740481C1C}">
                <a14:useLocalDpi xmlns:a14="http://schemas.microsoft.com/office/drawing/2010/main" val="0"/>
              </a:ext>
            </a:extLst>
          </a:blip>
          <a:srcRect t="5413" b="19681"/>
          <a:stretch/>
        </p:blipFill>
        <p:spPr>
          <a:xfrm>
            <a:off x="-12186481" y="-2"/>
            <a:ext cx="12192000" cy="6858000"/>
          </a:xfrm>
          <a:prstGeom prst="rect">
            <a:avLst/>
          </a:prstGeom>
          <a:ln w="15875">
            <a:solidFill>
              <a:schemeClr val="bg1"/>
            </a:solidFill>
          </a:ln>
        </p:spPr>
      </p:pic>
      <p:pic>
        <p:nvPicPr>
          <p:cNvPr id="20" name="Picture Placeholder 5">
            <a:extLst>
              <a:ext uri="{FF2B5EF4-FFF2-40B4-BE49-F238E27FC236}">
                <a16:creationId xmlns:a16="http://schemas.microsoft.com/office/drawing/2014/main" id="{7874EB35-B731-4587-B51D-28B68622F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 b="7895"/>
          <a:stretch/>
        </p:blipFill>
        <p:spPr>
          <a:xfrm>
            <a:off x="0" y="0"/>
            <a:ext cx="12192000" cy="6858000"/>
          </a:xfrm>
          <a:prstGeom prst="rect">
            <a:avLst/>
          </a:prstGeom>
          <a:ln w="15875">
            <a:solidFill>
              <a:schemeClr val="bg1"/>
            </a:solidFill>
          </a:ln>
        </p:spPr>
      </p:pic>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DISTINCTIVE LIVING</a:t>
            </a:r>
          </a:p>
        </p:txBody>
      </p:sp>
      <p:sp>
        <p:nvSpPr>
          <p:cNvPr id="13" name="TextBox 12">
            <a:extLst>
              <a:ext uri="{FF2B5EF4-FFF2-40B4-BE49-F238E27FC236}">
                <a16:creationId xmlns:a16="http://schemas.microsoft.com/office/drawing/2014/main" id="{03D161D3-B819-48AC-AC79-1CA4041C52A4}"/>
              </a:ext>
            </a:extLst>
          </p:cNvPr>
          <p:cNvSpPr txBox="1"/>
          <p:nvPr/>
        </p:nvSpPr>
        <p:spPr>
          <a:xfrm>
            <a:off x="9089136" y="699365"/>
            <a:ext cx="2573551"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The Residences</a:t>
            </a:r>
          </a:p>
        </p:txBody>
      </p:sp>
    </p:spTree>
    <p:extLst>
      <p:ext uri="{BB962C8B-B14F-4D97-AF65-F5344CB8AC3E}">
        <p14:creationId xmlns:p14="http://schemas.microsoft.com/office/powerpoint/2010/main" val="7853098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1250"/>
                                  </p:stCondLst>
                                  <p:childTnLst>
                                    <p:set>
                                      <p:cBhvr>
                                        <p:cTn id="9"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8319854" y="572483"/>
            <a:ext cx="3304896" cy="823912"/>
          </a:xfrm>
        </p:spPr>
        <p:txBody>
          <a:bodyPr/>
          <a:lstStyle/>
          <a:p>
            <a:pPr algn="r"/>
            <a:r>
              <a:rPr lang="en-US" sz="2400" dirty="0">
                <a:solidFill>
                  <a:srgbClr val="3E5D74"/>
                </a:solidFill>
                <a:latin typeface="Cormorant Garamond" panose="00000500000000000000" pitchFamily="50" charset="0"/>
              </a:rPr>
              <a:t>Unified Developments</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56492" y="2299657"/>
            <a:ext cx="10456985" cy="866606"/>
          </a:xfrm>
        </p:spPr>
        <p:txBody>
          <a:bodyPr>
            <a:noAutofit/>
          </a:bodyPr>
          <a:lstStyle/>
          <a:p>
            <a:pPr marL="0" indent="0" algn="ctr">
              <a:lnSpc>
                <a:spcPts val="1700"/>
              </a:lnSpc>
              <a:buNone/>
            </a:pPr>
            <a:r>
              <a:rPr lang="en-US" b="0" i="0" dirty="0">
                <a:solidFill>
                  <a:srgbClr val="6A6A6A"/>
                </a:solidFill>
                <a:effectLst/>
                <a:latin typeface="Dosis" panose="02010503020202060003" pitchFamily="2" charset="0"/>
              </a:rPr>
              <a:t>An effortless lifestyle is assured with high-end, luxury finishes and fixtures, making these private residences a suitable choice for incomparable elegant living.</a:t>
            </a:r>
            <a:endParaRPr lang="en-US" sz="1200" dirty="0">
              <a:solidFill>
                <a:srgbClr val="0E364E"/>
              </a:solidFill>
              <a:latin typeface="PetitaMedium" panose="02000604060000020003" pitchFamily="2" charset="0"/>
            </a:endParaRPr>
          </a:p>
        </p:txBody>
      </p:sp>
      <p:sp>
        <p:nvSpPr>
          <p:cNvPr id="12" name="object 6">
            <a:extLst>
              <a:ext uri="{FF2B5EF4-FFF2-40B4-BE49-F238E27FC236}">
                <a16:creationId xmlns:a16="http://schemas.microsoft.com/office/drawing/2014/main" id="{21CAB6B0-CEA8-4886-B5F2-E5398D6878C2}"/>
              </a:ext>
            </a:extLst>
          </p:cNvPr>
          <p:cNvSpPr txBox="1"/>
          <p:nvPr/>
        </p:nvSpPr>
        <p:spPr>
          <a:xfrm>
            <a:off x="4274724" y="4175277"/>
            <a:ext cx="1810064" cy="461023"/>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Buildable </a:t>
            </a:r>
            <a:r>
              <a:rPr lang="en-US" sz="2000" i="1" spc="5" dirty="0" err="1">
                <a:solidFill>
                  <a:srgbClr val="151616"/>
                </a:solidFill>
                <a:latin typeface="Cormorant Garamond Medium" panose="00000600000000000000" pitchFamily="50" charset="0"/>
                <a:cs typeface="PF Encore Sans Pro Light"/>
              </a:rPr>
              <a:t>Cov.Area</a:t>
            </a:r>
            <a:r>
              <a:rPr lang="en-US" sz="2000" i="1" spc="5" dirty="0">
                <a:solidFill>
                  <a:srgbClr val="151616"/>
                </a:solidFill>
                <a:latin typeface="Cormorant Garamond Medium" panose="00000600000000000000" pitchFamily="50" charset="0"/>
                <a:cs typeface="PF Encore Sans Pro Light"/>
              </a:rPr>
              <a:t> </a:t>
            </a:r>
            <a:r>
              <a:rPr lang="en-US" sz="900" spc="5" dirty="0">
                <a:solidFill>
                  <a:srgbClr val="151616"/>
                </a:solidFill>
                <a:latin typeface="PetitaLight" panose="02000606040000020003" pitchFamily="2" charset="0"/>
                <a:cs typeface="PF Encore Sans Pro Light"/>
              </a:rPr>
              <a:t>29,000 m²</a:t>
            </a:r>
          </a:p>
        </p:txBody>
      </p:sp>
      <p:sp>
        <p:nvSpPr>
          <p:cNvPr id="13" name="object 7">
            <a:extLst>
              <a:ext uri="{FF2B5EF4-FFF2-40B4-BE49-F238E27FC236}">
                <a16:creationId xmlns:a16="http://schemas.microsoft.com/office/drawing/2014/main" id="{C9E3DD54-9BEA-4C15-B7F0-C07A8102CCF3}"/>
              </a:ext>
            </a:extLst>
          </p:cNvPr>
          <p:cNvSpPr/>
          <p:nvPr/>
        </p:nvSpPr>
        <p:spPr>
          <a:xfrm>
            <a:off x="4163215" y="4216859"/>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5" name="object 7">
            <a:extLst>
              <a:ext uri="{FF2B5EF4-FFF2-40B4-BE49-F238E27FC236}">
                <a16:creationId xmlns:a16="http://schemas.microsoft.com/office/drawing/2014/main" id="{658FEA05-BC46-4B69-ADBF-89B9988C1875}"/>
              </a:ext>
            </a:extLst>
          </p:cNvPr>
          <p:cNvSpPr/>
          <p:nvPr/>
        </p:nvSpPr>
        <p:spPr>
          <a:xfrm>
            <a:off x="6216215" y="4216859"/>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7" name="object 7">
            <a:extLst>
              <a:ext uri="{FF2B5EF4-FFF2-40B4-BE49-F238E27FC236}">
                <a16:creationId xmlns:a16="http://schemas.microsoft.com/office/drawing/2014/main" id="{A5F748DD-0ABD-4AC5-B924-E0AE5D38D075}"/>
              </a:ext>
            </a:extLst>
          </p:cNvPr>
          <p:cNvSpPr/>
          <p:nvPr/>
        </p:nvSpPr>
        <p:spPr>
          <a:xfrm>
            <a:off x="8344608" y="4225112"/>
            <a:ext cx="0" cy="43025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28" name="object 6">
            <a:extLst>
              <a:ext uri="{FF2B5EF4-FFF2-40B4-BE49-F238E27FC236}">
                <a16:creationId xmlns:a16="http://schemas.microsoft.com/office/drawing/2014/main" id="{0B6F5F26-2379-45C5-A575-9E9036045F9B}"/>
              </a:ext>
            </a:extLst>
          </p:cNvPr>
          <p:cNvSpPr txBox="1"/>
          <p:nvPr/>
        </p:nvSpPr>
        <p:spPr>
          <a:xfrm>
            <a:off x="6280456" y="4158603"/>
            <a:ext cx="1979862" cy="612346"/>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Buildable Land Area </a:t>
            </a:r>
            <a:r>
              <a:rPr lang="en-US" sz="900" spc="5" dirty="0">
                <a:solidFill>
                  <a:srgbClr val="151616"/>
                </a:solidFill>
                <a:latin typeface="PetitaLight" panose="02000606040000020003" pitchFamily="2" charset="0"/>
                <a:cs typeface="PF Encore Sans Pro Light"/>
              </a:rPr>
              <a:t>89,000 m²</a:t>
            </a:r>
          </a:p>
          <a:p>
            <a:pPr marL="12700" algn="ctr">
              <a:spcBef>
                <a:spcPts val="114"/>
              </a:spcBef>
            </a:pPr>
            <a:endParaRPr lang="en-US" sz="900" spc="5" dirty="0">
              <a:solidFill>
                <a:srgbClr val="151616"/>
              </a:solidFill>
              <a:latin typeface="PetitaLight" panose="02000606040000020003" pitchFamily="2" charset="0"/>
              <a:cs typeface="PF Encore Sans Pro Light"/>
            </a:endParaRPr>
          </a:p>
        </p:txBody>
      </p:sp>
      <p:sp>
        <p:nvSpPr>
          <p:cNvPr id="30" name="object 6">
            <a:extLst>
              <a:ext uri="{FF2B5EF4-FFF2-40B4-BE49-F238E27FC236}">
                <a16:creationId xmlns:a16="http://schemas.microsoft.com/office/drawing/2014/main" id="{30BA2228-7E80-4622-869E-B33CA9229246}"/>
              </a:ext>
            </a:extLst>
          </p:cNvPr>
          <p:cNvSpPr txBox="1"/>
          <p:nvPr/>
        </p:nvSpPr>
        <p:spPr>
          <a:xfrm>
            <a:off x="8343276" y="4164624"/>
            <a:ext cx="2048357" cy="612346"/>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Architectural Design </a:t>
            </a:r>
            <a:r>
              <a:rPr lang="en-US" sz="900" spc="5" dirty="0">
                <a:solidFill>
                  <a:srgbClr val="151616"/>
                </a:solidFill>
                <a:latin typeface="PetitaLight" panose="02000606040000020003" pitchFamily="2" charset="0"/>
                <a:cs typeface="PF Encore Sans Pro Light"/>
              </a:rPr>
              <a:t>CONTEMPORARY</a:t>
            </a:r>
          </a:p>
          <a:p>
            <a:pPr marL="12700" algn="ctr">
              <a:spcBef>
                <a:spcPts val="114"/>
              </a:spcBef>
            </a:pPr>
            <a:r>
              <a:rPr lang="en-US" sz="900" spc="5" dirty="0">
                <a:solidFill>
                  <a:srgbClr val="151616"/>
                </a:solidFill>
                <a:latin typeface="PetitaLight" panose="02000606040000020003" pitchFamily="2" charset="0"/>
                <a:cs typeface="PF Encore Sans Pro Light"/>
              </a:rPr>
              <a:t>MEDITERRANEAN STYLE</a:t>
            </a:r>
          </a:p>
        </p:txBody>
      </p:sp>
      <p:sp>
        <p:nvSpPr>
          <p:cNvPr id="31" name="Title 3">
            <a:extLst>
              <a:ext uri="{FF2B5EF4-FFF2-40B4-BE49-F238E27FC236}">
                <a16:creationId xmlns:a16="http://schemas.microsoft.com/office/drawing/2014/main" id="{218B4D0F-CD79-4224-A767-F14E7E65C258}"/>
              </a:ext>
            </a:extLst>
          </p:cNvPr>
          <p:cNvSpPr>
            <a:spLocks noGrp="1"/>
          </p:cNvSpPr>
          <p:nvPr>
            <p:ph type="title"/>
          </p:nvPr>
        </p:nvSpPr>
        <p:spPr>
          <a:xfrm>
            <a:off x="567251" y="749432"/>
            <a:ext cx="4506643" cy="1293927"/>
          </a:xfrm>
        </p:spPr>
        <p:txBody>
          <a:bodyPr/>
          <a:lstStyle/>
          <a:p>
            <a:r>
              <a:rPr lang="en-US" dirty="0"/>
              <a:t>The Residences</a:t>
            </a:r>
          </a:p>
        </p:txBody>
      </p:sp>
      <p:pic>
        <p:nvPicPr>
          <p:cNvPr id="32" name="Picture 31">
            <a:extLst>
              <a:ext uri="{FF2B5EF4-FFF2-40B4-BE49-F238E27FC236}">
                <a16:creationId xmlns:a16="http://schemas.microsoft.com/office/drawing/2014/main" id="{F8241358-ADE8-4BF9-A362-1256982766C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71089" y="3636377"/>
            <a:ext cx="369014" cy="305589"/>
          </a:xfrm>
          <a:prstGeom prst="rect">
            <a:avLst/>
          </a:prstGeom>
        </p:spPr>
      </p:pic>
      <p:pic>
        <p:nvPicPr>
          <p:cNvPr id="34" name="Picture 33">
            <a:extLst>
              <a:ext uri="{FF2B5EF4-FFF2-40B4-BE49-F238E27FC236}">
                <a16:creationId xmlns:a16="http://schemas.microsoft.com/office/drawing/2014/main" id="{CB35C478-D358-4D26-8547-7900A2FFEB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94044" y="3596398"/>
            <a:ext cx="459954" cy="385549"/>
          </a:xfrm>
          <a:prstGeom prst="rect">
            <a:avLst/>
          </a:prstGeom>
        </p:spPr>
      </p:pic>
      <p:pic>
        <p:nvPicPr>
          <p:cNvPr id="40" name="Picture 39">
            <a:extLst>
              <a:ext uri="{FF2B5EF4-FFF2-40B4-BE49-F238E27FC236}">
                <a16:creationId xmlns:a16="http://schemas.microsoft.com/office/drawing/2014/main" id="{47988A0E-FEBA-401D-BCF7-9680C59B8B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96164" y="3534371"/>
            <a:ext cx="310446" cy="509603"/>
          </a:xfrm>
          <a:prstGeom prst="rect">
            <a:avLst/>
          </a:prstGeom>
        </p:spPr>
      </p:pic>
      <p:pic>
        <p:nvPicPr>
          <p:cNvPr id="42" name="Picture 41">
            <a:extLst>
              <a:ext uri="{FF2B5EF4-FFF2-40B4-BE49-F238E27FC236}">
                <a16:creationId xmlns:a16="http://schemas.microsoft.com/office/drawing/2014/main" id="{E7F6C27A-4818-4C87-84BD-ECAC0D2569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81951" y="3609898"/>
            <a:ext cx="478064" cy="358548"/>
          </a:xfrm>
          <a:prstGeom prst="rect">
            <a:avLst/>
          </a:prstGeom>
        </p:spPr>
      </p:pic>
      <p:sp>
        <p:nvSpPr>
          <p:cNvPr id="18" name="object 6">
            <a:extLst>
              <a:ext uri="{FF2B5EF4-FFF2-40B4-BE49-F238E27FC236}">
                <a16:creationId xmlns:a16="http://schemas.microsoft.com/office/drawing/2014/main" id="{2520F465-4FE5-4A4E-86FC-2CEB619A6624}"/>
              </a:ext>
            </a:extLst>
          </p:cNvPr>
          <p:cNvSpPr txBox="1"/>
          <p:nvPr/>
        </p:nvSpPr>
        <p:spPr>
          <a:xfrm>
            <a:off x="1935811" y="4152173"/>
            <a:ext cx="2213328" cy="625170"/>
          </a:xfrm>
          <a:prstGeom prst="rect">
            <a:avLst/>
          </a:prstGeom>
        </p:spPr>
        <p:txBody>
          <a:bodyPr vert="horz" wrap="square" lIns="0" tIns="14604" rIns="0" bIns="0" rtlCol="0">
            <a:spAutoFit/>
          </a:bodyPr>
          <a:lstStyle/>
          <a:p>
            <a:pPr marL="12700" algn="ctr">
              <a:spcBef>
                <a:spcPts val="114"/>
              </a:spcBef>
            </a:pPr>
            <a:r>
              <a:rPr lang="en-US" sz="2000" i="1" spc="5" dirty="0">
                <a:solidFill>
                  <a:srgbClr val="151616"/>
                </a:solidFill>
                <a:latin typeface="Cormorant Garamond Medium" panose="00000600000000000000" pitchFamily="50" charset="0"/>
                <a:cs typeface="PF Encore Sans Pro Light"/>
              </a:rPr>
              <a:t>Unified Developments</a:t>
            </a:r>
          </a:p>
          <a:p>
            <a:pPr marL="12700" algn="ctr">
              <a:spcBef>
                <a:spcPts val="114"/>
              </a:spcBef>
            </a:pPr>
            <a:r>
              <a:rPr lang="en-US" sz="900" spc="5" dirty="0">
                <a:solidFill>
                  <a:srgbClr val="151616"/>
                </a:solidFill>
                <a:latin typeface="PetitaLight" panose="02000606040000020003" pitchFamily="2" charset="0"/>
                <a:cs typeface="PF Encore Sans Pro Light"/>
              </a:rPr>
              <a:t>300 VILLAS, TOWNHOUSES,</a:t>
            </a:r>
          </a:p>
          <a:p>
            <a:pPr marL="12700" algn="ctr">
              <a:spcBef>
                <a:spcPts val="114"/>
              </a:spcBef>
            </a:pPr>
            <a:r>
              <a:rPr lang="en-US" sz="900" spc="5" dirty="0">
                <a:solidFill>
                  <a:srgbClr val="151616"/>
                </a:solidFill>
                <a:latin typeface="PetitaLight" panose="02000606040000020003" pitchFamily="2" charset="0"/>
                <a:cs typeface="PF Encore Sans Pro Light"/>
              </a:rPr>
              <a:t> APARTMENTS</a:t>
            </a:r>
          </a:p>
        </p:txBody>
      </p:sp>
    </p:spTree>
    <p:extLst>
      <p:ext uri="{BB962C8B-B14F-4D97-AF65-F5344CB8AC3E}">
        <p14:creationId xmlns:p14="http://schemas.microsoft.com/office/powerpoint/2010/main" val="273884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3" presetClass="emph" presetSubtype="2" fill="hold" grpId="0" nodeType="withEffect">
                                  <p:stCondLst>
                                    <p:cond delay="0"/>
                                  </p:stCondLst>
                                  <p:childTnLst>
                                    <p:animClr clrSpc="rgb" dir="cw">
                                      <p:cBhvr override="childStyle">
                                        <p:cTn id="13" dur="500" fill="hold"/>
                                        <p:tgtEl>
                                          <p:spTgt spid="12"/>
                                        </p:tgtEl>
                                        <p:attrNameLst>
                                          <p:attrName>style.color</p:attrName>
                                        </p:attrNameLst>
                                      </p:cBhvr>
                                      <p:to>
                                        <a:srgbClr val="B48900"/>
                                      </p:to>
                                    </p:animClr>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3" presetClass="emph" presetSubtype="2" fill="hold" grpId="0" nodeType="withEffect">
                                  <p:stCondLst>
                                    <p:cond delay="0"/>
                                  </p:stCondLst>
                                  <p:childTnLst>
                                    <p:animClr clrSpc="rgb" dir="cw">
                                      <p:cBhvr override="childStyle">
                                        <p:cTn id="19" dur="500" fill="hold"/>
                                        <p:tgtEl>
                                          <p:spTgt spid="28"/>
                                        </p:tgtEl>
                                        <p:attrNameLst>
                                          <p:attrName>style.color</p:attrName>
                                        </p:attrNameLst>
                                      </p:cBhvr>
                                      <p:to>
                                        <a:srgbClr val="B48900"/>
                                      </p:to>
                                    </p:animClr>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3" presetClass="emph" presetSubtype="2" fill="hold" grpId="0" nodeType="withEffect">
                                  <p:stCondLst>
                                    <p:cond delay="0"/>
                                  </p:stCondLst>
                                  <p:childTnLst>
                                    <p:animClr clrSpc="rgb" dir="cw">
                                      <p:cBhvr override="childStyle">
                                        <p:cTn id="25" dur="500" fill="hold"/>
                                        <p:tgtEl>
                                          <p:spTgt spid="30"/>
                                        </p:tgtEl>
                                        <p:attrNameLst>
                                          <p:attrName>style.color</p:attrName>
                                        </p:attrNameLst>
                                      </p:cBhvr>
                                      <p:to>
                                        <a:srgbClr val="B48900"/>
                                      </p:to>
                                    </p:animClr>
                                  </p:childTnLst>
                                </p:cTn>
                              </p:par>
                              <p:par>
                                <p:cTn id="26" presetID="3" presetClass="emph" presetSubtype="2" fill="hold" grpId="0" nodeType="withEffect">
                                  <p:stCondLst>
                                    <p:cond delay="0"/>
                                  </p:stCondLst>
                                  <p:childTnLst>
                                    <p:animClr clrSpc="rgb" dir="cw">
                                      <p:cBhvr override="childStyle">
                                        <p:cTn id="27" dur="500" fill="hold"/>
                                        <p:tgtEl>
                                          <p:spTgt spid="18"/>
                                        </p:tgtEl>
                                        <p:attrNameLst>
                                          <p:attrName>style.color</p:attrName>
                                        </p:attrNameLst>
                                      </p:cBhvr>
                                      <p:to>
                                        <a:srgbClr val="B48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30"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dirty="0"/>
              <a:t>Gastronomy</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UNIQUE RESTAURANTS</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25325" cy="2258686"/>
          </a:xfrm>
        </p:spPr>
        <p:txBody>
          <a:bodyPr>
            <a:noAutofit/>
          </a:bodyPr>
          <a:lstStyle/>
          <a:p>
            <a:r>
              <a:rPr lang="en-US" dirty="0"/>
              <a:t>The EAGLE PINE GOLF RESORT will offer a range of dining experiences.  All restaurants are located in the expansive, centrally located boutique hotel and clubhouse overlooking the manicured grounds.  With a diverse selection of food on hand, the resort’s unique restaurants will have something for even the most discerning of tastes; stylishly-presented, Cypriot-fusion cuisine.</a:t>
            </a:r>
          </a:p>
        </p:txBody>
      </p:sp>
      <p:sp>
        <p:nvSpPr>
          <p:cNvPr id="3" name="Picture Placeholder 2">
            <a:extLst>
              <a:ext uri="{FF2B5EF4-FFF2-40B4-BE49-F238E27FC236}">
                <a16:creationId xmlns:a16="http://schemas.microsoft.com/office/drawing/2014/main" id="{3A3D6E54-C95F-4BF7-87D5-938B54BA1888}"/>
              </a:ext>
            </a:extLst>
          </p:cNvPr>
          <p:cNvSpPr>
            <a:spLocks noGrp="1"/>
          </p:cNvSpPr>
          <p:nvPr>
            <p:ph type="pic" sz="quarter" idx="26"/>
          </p:nvPr>
        </p:nvSpPr>
        <p:spPr/>
      </p:sp>
      <p:sp>
        <p:nvSpPr>
          <p:cNvPr id="13" name="TextBox 12">
            <a:extLst>
              <a:ext uri="{FF2B5EF4-FFF2-40B4-BE49-F238E27FC236}">
                <a16:creationId xmlns:a16="http://schemas.microsoft.com/office/drawing/2014/main" id="{03D161D3-B819-48AC-AC79-1CA4041C52A4}"/>
              </a:ext>
            </a:extLst>
          </p:cNvPr>
          <p:cNvSpPr txBox="1"/>
          <p:nvPr/>
        </p:nvSpPr>
        <p:spPr>
          <a:xfrm>
            <a:off x="10243226" y="699365"/>
            <a:ext cx="1419461"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Dining</a:t>
            </a:r>
          </a:p>
        </p:txBody>
      </p:sp>
      <p:pic>
        <p:nvPicPr>
          <p:cNvPr id="12" name="Picture 11">
            <a:extLst>
              <a:ext uri="{FF2B5EF4-FFF2-40B4-BE49-F238E27FC236}">
                <a16:creationId xmlns:a16="http://schemas.microsoft.com/office/drawing/2014/main" id="{3CA3074C-4451-460C-A973-38664214EF1F}"/>
              </a:ext>
            </a:extLst>
          </p:cNvPr>
          <p:cNvPicPr>
            <a:picLocks noChangeAspect="1"/>
          </p:cNvPicPr>
          <p:nvPr/>
        </p:nvPicPr>
        <p:blipFill>
          <a:blip r:embed="rId2" cstate="print">
            <a:extLst>
              <a:ext uri="{28A0092B-C50C-407E-A947-70E740481C1C}">
                <a14:useLocalDpi xmlns:a14="http://schemas.microsoft.com/office/drawing/2010/main" val="0"/>
              </a:ext>
            </a:extLst>
          </a:blip>
          <a:srcRect l="32775" r="32775"/>
          <a:stretch/>
        </p:blipFill>
        <p:spPr>
          <a:xfrm>
            <a:off x="3109712" y="3402062"/>
            <a:ext cx="3107931" cy="3445933"/>
          </a:xfrm>
          <a:prstGeom prst="rect">
            <a:avLst/>
          </a:prstGeom>
          <a:ln w="15875">
            <a:solidFill>
              <a:schemeClr val="bg1"/>
            </a:solidFill>
          </a:ln>
        </p:spPr>
      </p:pic>
      <p:pic>
        <p:nvPicPr>
          <p:cNvPr id="17" name="Picture 16">
            <a:extLst>
              <a:ext uri="{FF2B5EF4-FFF2-40B4-BE49-F238E27FC236}">
                <a16:creationId xmlns:a16="http://schemas.microsoft.com/office/drawing/2014/main" id="{F0294619-2400-44A7-B563-30E7966A7F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6" t="-268" r="31628" b="268"/>
          <a:stretch/>
        </p:blipFill>
        <p:spPr>
          <a:xfrm>
            <a:off x="3110978" y="-63113"/>
            <a:ext cx="3107931" cy="3445933"/>
          </a:xfrm>
          <a:prstGeom prst="rect">
            <a:avLst/>
          </a:prstGeom>
          <a:ln w="15875">
            <a:solidFill>
              <a:schemeClr val="bg1"/>
            </a:solidFill>
          </a:ln>
        </p:spPr>
      </p:pic>
      <p:pic>
        <p:nvPicPr>
          <p:cNvPr id="19" name="Picture 18">
            <a:extLst>
              <a:ext uri="{FF2B5EF4-FFF2-40B4-BE49-F238E27FC236}">
                <a16:creationId xmlns:a16="http://schemas.microsoft.com/office/drawing/2014/main" id="{BFE79189-12C0-4A25-93CB-6DA8FC3E2FF4}"/>
              </a:ext>
            </a:extLst>
          </p:cNvPr>
          <p:cNvPicPr>
            <a:picLocks noChangeAspect="1"/>
          </p:cNvPicPr>
          <p:nvPr/>
        </p:nvPicPr>
        <p:blipFill>
          <a:blip r:embed="rId4" cstate="print">
            <a:extLst>
              <a:ext uri="{28A0092B-C50C-407E-A947-70E740481C1C}">
                <a14:useLocalDpi xmlns:a14="http://schemas.microsoft.com/office/drawing/2010/main" val="0"/>
              </a:ext>
            </a:extLst>
          </a:blip>
          <a:srcRect l="27826" r="27826"/>
          <a:stretch/>
        </p:blipFill>
        <p:spPr>
          <a:xfrm>
            <a:off x="3047" y="-44311"/>
            <a:ext cx="3107931" cy="3445933"/>
          </a:xfrm>
          <a:prstGeom prst="rect">
            <a:avLst/>
          </a:prstGeom>
          <a:ln w="15875">
            <a:solidFill>
              <a:schemeClr val="bg1"/>
            </a:solidFill>
          </a:ln>
        </p:spPr>
      </p:pic>
      <p:pic>
        <p:nvPicPr>
          <p:cNvPr id="18" name="Picture 17">
            <a:extLst>
              <a:ext uri="{FF2B5EF4-FFF2-40B4-BE49-F238E27FC236}">
                <a16:creationId xmlns:a16="http://schemas.microsoft.com/office/drawing/2014/main" id="{249D309C-8003-43EE-9D1D-8638FE69F0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 t="849" r="32157" b="-849"/>
          <a:stretch/>
        </p:blipFill>
        <p:spPr>
          <a:xfrm>
            <a:off x="3047" y="3412067"/>
            <a:ext cx="3107931" cy="3445933"/>
          </a:xfrm>
          <a:prstGeom prst="rect">
            <a:avLst/>
          </a:prstGeom>
          <a:ln w="15875">
            <a:solidFill>
              <a:schemeClr val="bg1"/>
            </a:solidFill>
          </a:ln>
        </p:spPr>
      </p:pic>
      <p:pic>
        <p:nvPicPr>
          <p:cNvPr id="11" name="Picture 10">
            <a:extLst>
              <a:ext uri="{FF2B5EF4-FFF2-40B4-BE49-F238E27FC236}">
                <a16:creationId xmlns:a16="http://schemas.microsoft.com/office/drawing/2014/main" id="{F711B9B4-BBED-42CF-A448-8C8EF02892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6" t="-914" r="75654" b="914"/>
          <a:stretch/>
        </p:blipFill>
        <p:spPr>
          <a:xfrm>
            <a:off x="-6388775" y="-68336"/>
            <a:ext cx="6309263" cy="6902311"/>
          </a:xfrm>
          <a:prstGeom prst="rect">
            <a:avLst/>
          </a:prstGeom>
          <a:ln w="15875">
            <a:solidFill>
              <a:schemeClr val="bg1"/>
            </a:solidFill>
          </a:ln>
        </p:spPr>
      </p:pic>
    </p:spTree>
    <p:extLst>
      <p:ext uri="{BB962C8B-B14F-4D97-AF65-F5344CB8AC3E}">
        <p14:creationId xmlns:p14="http://schemas.microsoft.com/office/powerpoint/2010/main" val="843128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dirty="0"/>
              <a:t>Gastronomy</a:t>
            </a:r>
          </a:p>
        </p:txBody>
      </p:sp>
      <p:sp>
        <p:nvSpPr>
          <p:cNvPr id="5" name="Content Placeholder 4">
            <a:extLst>
              <a:ext uri="{FF2B5EF4-FFF2-40B4-BE49-F238E27FC236}">
                <a16:creationId xmlns:a16="http://schemas.microsoft.com/office/drawing/2014/main" id="{10C86739-D527-4EB3-A1D9-5A22B5E7042C}"/>
              </a:ext>
            </a:extLst>
          </p:cNvPr>
          <p:cNvSpPr>
            <a:spLocks noGrp="1"/>
          </p:cNvSpPr>
          <p:nvPr>
            <p:ph sz="half" idx="2"/>
          </p:nvPr>
        </p:nvSpPr>
        <p:spPr>
          <a:xfrm>
            <a:off x="8596227" y="1213283"/>
            <a:ext cx="3066460" cy="649190"/>
          </a:xfrm>
        </p:spPr>
        <p:txBody>
          <a:bodyPr>
            <a:normAutofit/>
          </a:bodyPr>
          <a:lstStyle/>
          <a:p>
            <a:r>
              <a:rPr lang="en-US" dirty="0"/>
              <a:t>UNIQUE RESTAURANTS</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a:xfrm>
            <a:off x="6837362" y="3930977"/>
            <a:ext cx="4825325" cy="2258686"/>
          </a:xfrm>
        </p:spPr>
        <p:txBody>
          <a:bodyPr>
            <a:noAutofit/>
          </a:bodyPr>
          <a:lstStyle/>
          <a:p>
            <a:r>
              <a:rPr lang="en-US" dirty="0"/>
              <a:t>Warm hues and the finest architectural trimmings have been used to create an ambiance that is inviting, while soft, luxurious upholstered furnishings will inspire a welcoming Cypriot feel.</a:t>
            </a:r>
          </a:p>
        </p:txBody>
      </p:sp>
      <p:sp>
        <p:nvSpPr>
          <p:cNvPr id="3" name="Picture Placeholder 2">
            <a:extLst>
              <a:ext uri="{FF2B5EF4-FFF2-40B4-BE49-F238E27FC236}">
                <a16:creationId xmlns:a16="http://schemas.microsoft.com/office/drawing/2014/main" id="{3A3D6E54-C95F-4BF7-87D5-938B54BA1888}"/>
              </a:ext>
            </a:extLst>
          </p:cNvPr>
          <p:cNvSpPr>
            <a:spLocks noGrp="1"/>
          </p:cNvSpPr>
          <p:nvPr>
            <p:ph type="pic" sz="quarter" idx="26"/>
          </p:nvPr>
        </p:nvSpPr>
        <p:spPr/>
      </p:sp>
      <p:sp>
        <p:nvSpPr>
          <p:cNvPr id="13" name="TextBox 12">
            <a:extLst>
              <a:ext uri="{FF2B5EF4-FFF2-40B4-BE49-F238E27FC236}">
                <a16:creationId xmlns:a16="http://schemas.microsoft.com/office/drawing/2014/main" id="{03D161D3-B819-48AC-AC79-1CA4041C52A4}"/>
              </a:ext>
            </a:extLst>
          </p:cNvPr>
          <p:cNvSpPr txBox="1"/>
          <p:nvPr/>
        </p:nvSpPr>
        <p:spPr>
          <a:xfrm>
            <a:off x="10243226" y="699365"/>
            <a:ext cx="1419461" cy="523220"/>
          </a:xfrm>
          <a:prstGeom prst="rect">
            <a:avLst/>
          </a:prstGeom>
          <a:noFill/>
        </p:spPr>
        <p:txBody>
          <a:bodyPr wrap="square" rtlCol="0">
            <a:spAutoFit/>
          </a:bodyPr>
          <a:lstStyle/>
          <a:p>
            <a:pPr algn="r"/>
            <a:r>
              <a:rPr lang="en-US" sz="2800" dirty="0">
                <a:solidFill>
                  <a:srgbClr val="3E5D74"/>
                </a:solidFill>
                <a:latin typeface="Cormorant Garamond" panose="00000500000000000000" pitchFamily="50" charset="0"/>
              </a:rPr>
              <a:t>Dining</a:t>
            </a:r>
          </a:p>
        </p:txBody>
      </p:sp>
      <p:pic>
        <p:nvPicPr>
          <p:cNvPr id="12" name="Picture 11">
            <a:extLst>
              <a:ext uri="{FF2B5EF4-FFF2-40B4-BE49-F238E27FC236}">
                <a16:creationId xmlns:a16="http://schemas.microsoft.com/office/drawing/2014/main" id="{3CA3074C-4451-460C-A973-38664214EF1F}"/>
              </a:ext>
            </a:extLst>
          </p:cNvPr>
          <p:cNvPicPr>
            <a:picLocks noChangeAspect="1"/>
          </p:cNvPicPr>
          <p:nvPr/>
        </p:nvPicPr>
        <p:blipFill>
          <a:blip r:embed="rId2" cstate="print">
            <a:extLst>
              <a:ext uri="{28A0092B-C50C-407E-A947-70E740481C1C}">
                <a14:useLocalDpi xmlns:a14="http://schemas.microsoft.com/office/drawing/2010/main" val="0"/>
              </a:ext>
            </a:extLst>
          </a:blip>
          <a:srcRect l="32775" r="32775"/>
          <a:stretch/>
        </p:blipFill>
        <p:spPr>
          <a:xfrm>
            <a:off x="3110978" y="7357836"/>
            <a:ext cx="3107931" cy="3445933"/>
          </a:xfrm>
          <a:prstGeom prst="rect">
            <a:avLst/>
          </a:prstGeom>
          <a:ln w="15875">
            <a:solidFill>
              <a:schemeClr val="bg1"/>
            </a:solidFill>
          </a:ln>
        </p:spPr>
      </p:pic>
      <p:pic>
        <p:nvPicPr>
          <p:cNvPr id="17" name="Picture 16">
            <a:extLst>
              <a:ext uri="{FF2B5EF4-FFF2-40B4-BE49-F238E27FC236}">
                <a16:creationId xmlns:a16="http://schemas.microsoft.com/office/drawing/2014/main" id="{F0294619-2400-44A7-B563-30E7966A7F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36" t="-268" r="31628" b="268"/>
          <a:stretch/>
        </p:blipFill>
        <p:spPr>
          <a:xfrm>
            <a:off x="3279790" y="-3945796"/>
            <a:ext cx="3107931" cy="3445933"/>
          </a:xfrm>
          <a:prstGeom prst="rect">
            <a:avLst/>
          </a:prstGeom>
          <a:ln w="15875">
            <a:solidFill>
              <a:schemeClr val="bg1"/>
            </a:solidFill>
          </a:ln>
        </p:spPr>
      </p:pic>
      <p:pic>
        <p:nvPicPr>
          <p:cNvPr id="19" name="Picture 18">
            <a:extLst>
              <a:ext uri="{FF2B5EF4-FFF2-40B4-BE49-F238E27FC236}">
                <a16:creationId xmlns:a16="http://schemas.microsoft.com/office/drawing/2014/main" id="{BFE79189-12C0-4A25-93CB-6DA8FC3E2FF4}"/>
              </a:ext>
            </a:extLst>
          </p:cNvPr>
          <p:cNvPicPr>
            <a:picLocks noChangeAspect="1"/>
          </p:cNvPicPr>
          <p:nvPr/>
        </p:nvPicPr>
        <p:blipFill>
          <a:blip r:embed="rId4" cstate="print">
            <a:extLst>
              <a:ext uri="{28A0092B-C50C-407E-A947-70E740481C1C}">
                <a14:useLocalDpi xmlns:a14="http://schemas.microsoft.com/office/drawing/2010/main" val="0"/>
              </a:ext>
            </a:extLst>
          </a:blip>
          <a:srcRect l="27826" r="27826"/>
          <a:stretch/>
        </p:blipFill>
        <p:spPr>
          <a:xfrm>
            <a:off x="-4923" y="-3548437"/>
            <a:ext cx="3107931" cy="3445933"/>
          </a:xfrm>
          <a:prstGeom prst="rect">
            <a:avLst/>
          </a:prstGeom>
          <a:ln w="15875">
            <a:solidFill>
              <a:schemeClr val="bg1"/>
            </a:solidFill>
          </a:ln>
        </p:spPr>
      </p:pic>
      <p:pic>
        <p:nvPicPr>
          <p:cNvPr id="18" name="Picture 17">
            <a:extLst>
              <a:ext uri="{FF2B5EF4-FFF2-40B4-BE49-F238E27FC236}">
                <a16:creationId xmlns:a16="http://schemas.microsoft.com/office/drawing/2014/main" id="{249D309C-8003-43EE-9D1D-8638FE69F0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 t="849" r="32157" b="-849"/>
          <a:stretch/>
        </p:blipFill>
        <p:spPr>
          <a:xfrm>
            <a:off x="-4924" y="6833975"/>
            <a:ext cx="3107931" cy="3445933"/>
          </a:xfrm>
          <a:prstGeom prst="rect">
            <a:avLst/>
          </a:prstGeom>
          <a:ln w="15875">
            <a:solidFill>
              <a:schemeClr val="bg1"/>
            </a:solidFill>
          </a:ln>
        </p:spPr>
      </p:pic>
      <p:pic>
        <p:nvPicPr>
          <p:cNvPr id="11" name="Picture 10">
            <a:extLst>
              <a:ext uri="{FF2B5EF4-FFF2-40B4-BE49-F238E27FC236}">
                <a16:creationId xmlns:a16="http://schemas.microsoft.com/office/drawing/2014/main" id="{F711B9B4-BBED-42CF-A448-8C8EF02892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871" r="5382" b="642"/>
          <a:stretch/>
        </p:blipFill>
        <p:spPr>
          <a:xfrm>
            <a:off x="-12894" y="0"/>
            <a:ext cx="6400615" cy="6858000"/>
          </a:xfrm>
          <a:prstGeom prst="rect">
            <a:avLst/>
          </a:prstGeom>
          <a:ln w="15875">
            <a:solidFill>
              <a:schemeClr val="bg1"/>
            </a:solidFill>
          </a:ln>
        </p:spPr>
      </p:pic>
    </p:spTree>
    <p:extLst>
      <p:ext uri="{BB962C8B-B14F-4D97-AF65-F5344CB8AC3E}">
        <p14:creationId xmlns:p14="http://schemas.microsoft.com/office/powerpoint/2010/main" val="19577250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000">
        <p159:morph option="byObject"/>
      </p:transition>
    </mc:Choice>
    <mc:Fallback>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Placeholder 64" descr="A person swinging a golf club&#10;&#10;Description automatically generated with medium confidence">
            <a:extLst>
              <a:ext uri="{FF2B5EF4-FFF2-40B4-BE49-F238E27FC236}">
                <a16:creationId xmlns:a16="http://schemas.microsoft.com/office/drawing/2014/main" id="{EE651482-44C1-41D4-AE32-9545074A9C16}"/>
              </a:ext>
            </a:extLst>
          </p:cNvPr>
          <p:cNvPicPr>
            <a:picLocks noGrp="1" noChangeAspect="1"/>
          </p:cNvPicPr>
          <p:nvPr>
            <p:ph type="pic" sz="quarter" idx="26"/>
          </p:nvPr>
        </p:nvPicPr>
        <p:blipFill rotWithShape="1">
          <a:blip r:embed="rId2" cstate="print">
            <a:extLst>
              <a:ext uri="{28A0092B-C50C-407E-A947-70E740481C1C}">
                <a14:useLocalDpi xmlns:a14="http://schemas.microsoft.com/office/drawing/2010/main" val="0"/>
              </a:ext>
            </a:extLst>
          </a:blip>
          <a:srcRect l="13808" r="44230" b="646"/>
          <a:stretch/>
        </p:blipFill>
        <p:spPr>
          <a:xfrm>
            <a:off x="-4923" y="0"/>
            <a:ext cx="6329523" cy="6874933"/>
          </a:xfrm>
        </p:spPr>
      </p:pic>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p:txBody>
          <a:bodyPr/>
          <a:lstStyle/>
          <a:p>
            <a:r>
              <a:rPr lang="en-US"/>
              <a:t>Overview</a:t>
            </a:r>
          </a:p>
        </p:txBody>
      </p:sp>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a:xfrm>
            <a:off x="9551256" y="365125"/>
            <a:ext cx="2032279" cy="823912"/>
          </a:xfrm>
        </p:spPr>
        <p:txBody>
          <a:bodyPr/>
          <a:lstStyle/>
          <a:p>
            <a:r>
              <a:rPr lang="en-US" dirty="0"/>
              <a:t>Concept</a:t>
            </a:r>
          </a:p>
        </p:txBody>
      </p:sp>
      <p:sp>
        <p:nvSpPr>
          <p:cNvPr id="7" name="Content Placeholder 6">
            <a:extLst>
              <a:ext uri="{FF2B5EF4-FFF2-40B4-BE49-F238E27FC236}">
                <a16:creationId xmlns:a16="http://schemas.microsoft.com/office/drawing/2014/main" id="{04982ACC-0BC6-4427-A01A-696C0D6F9133}"/>
              </a:ext>
            </a:extLst>
          </p:cNvPr>
          <p:cNvSpPr>
            <a:spLocks noGrp="1"/>
          </p:cNvSpPr>
          <p:nvPr>
            <p:ph sz="quarter" idx="4"/>
          </p:nvPr>
        </p:nvSpPr>
        <p:spPr/>
        <p:txBody>
          <a:bodyPr/>
          <a:lstStyle/>
          <a:p>
            <a:r>
              <a:rPr lang="en-US" dirty="0">
                <a:solidFill>
                  <a:schemeClr val="bg1">
                    <a:lumMod val="95000"/>
                  </a:schemeClr>
                </a:solidFill>
              </a:rPr>
              <a:t>Located north-west of the thriving, cosmopolitan city of Limassol, the EAGLE PINE golf course will feature an undulating, windswept terrain and dune-style landscape spearheaded by Graham Marsh and the resort’s owner, Aristo Developers, allowing golfers to immerse themselves in the five-star EAGLE PINE experience.</a:t>
            </a:r>
          </a:p>
        </p:txBody>
      </p:sp>
      <p:sp>
        <p:nvSpPr>
          <p:cNvPr id="8" name="Content Placeholder 4">
            <a:extLst>
              <a:ext uri="{FF2B5EF4-FFF2-40B4-BE49-F238E27FC236}">
                <a16:creationId xmlns:a16="http://schemas.microsoft.com/office/drawing/2014/main" id="{E49AB022-ED83-4E37-8238-BCA09CEB1A9E}"/>
              </a:ext>
            </a:extLst>
          </p:cNvPr>
          <p:cNvSpPr>
            <a:spLocks noGrp="1"/>
          </p:cNvSpPr>
          <p:nvPr>
            <p:ph sz="half" idx="2"/>
          </p:nvPr>
        </p:nvSpPr>
        <p:spPr>
          <a:xfrm>
            <a:off x="8517075" y="1189037"/>
            <a:ext cx="3066460" cy="649190"/>
          </a:xfrm>
        </p:spPr>
        <p:txBody>
          <a:bodyPr>
            <a:normAutofit lnSpcReduction="10000"/>
          </a:bodyPr>
          <a:lstStyle/>
          <a:p>
            <a:pPr marL="15240" algn="r">
              <a:lnSpc>
                <a:spcPct val="100000"/>
              </a:lnSpc>
              <a:spcBef>
                <a:spcPts val="130"/>
              </a:spcBef>
            </a:pPr>
            <a:r>
              <a:rPr lang="en-US" sz="1200" spc="40" dirty="0">
                <a:solidFill>
                  <a:srgbClr val="798D9D"/>
                </a:solidFill>
                <a:latin typeface="Cormorant Garamond Light"/>
                <a:cs typeface="PF Encore Sans Pro Light"/>
              </a:rPr>
              <a:t>GOLF INTEGRATED</a:t>
            </a:r>
          </a:p>
          <a:p>
            <a:pPr marL="15240" algn="r">
              <a:lnSpc>
                <a:spcPct val="100000"/>
              </a:lnSpc>
              <a:spcBef>
                <a:spcPts val="130"/>
              </a:spcBef>
            </a:pPr>
            <a:r>
              <a:rPr lang="en-US" sz="1200" spc="40" dirty="0">
                <a:solidFill>
                  <a:srgbClr val="798D9D"/>
                </a:solidFill>
                <a:latin typeface="Cormorant Garamond Light"/>
                <a:cs typeface="PF Encore Sans Pro Light"/>
              </a:rPr>
              <a:t>RESIDENTIAL LUXURY RESORT</a:t>
            </a:r>
          </a:p>
          <a:p>
            <a:pPr marL="15240" algn="r">
              <a:lnSpc>
                <a:spcPct val="100000"/>
              </a:lnSpc>
              <a:spcBef>
                <a:spcPts val="130"/>
              </a:spcBef>
            </a:pPr>
            <a:r>
              <a:rPr lang="en-US" sz="1200" spc="40" dirty="0">
                <a:solidFill>
                  <a:srgbClr val="798D9D"/>
                </a:solidFill>
                <a:latin typeface="Cormorant Garamond Light"/>
                <a:cs typeface="PF Encore Sans Pro Light"/>
              </a:rPr>
              <a:t>WITH HOTEL &amp; SPA</a:t>
            </a:r>
          </a:p>
        </p:txBody>
      </p:sp>
    </p:spTree>
    <p:extLst>
      <p:ext uri="{BB962C8B-B14F-4D97-AF65-F5344CB8AC3E}">
        <p14:creationId xmlns:p14="http://schemas.microsoft.com/office/powerpoint/2010/main" val="40560689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3D6E54-C95F-4BF7-87D5-938B54BA1888}"/>
              </a:ext>
            </a:extLst>
          </p:cNvPr>
          <p:cNvSpPr>
            <a:spLocks noGrp="1"/>
          </p:cNvSpPr>
          <p:nvPr>
            <p:ph type="pic" sz="quarter" idx="26"/>
          </p:nvPr>
        </p:nvSpPr>
        <p:spPr/>
      </p:sp>
      <p:pic>
        <p:nvPicPr>
          <p:cNvPr id="19" name="Picture 18">
            <a:extLst>
              <a:ext uri="{FF2B5EF4-FFF2-40B4-BE49-F238E27FC236}">
                <a16:creationId xmlns:a16="http://schemas.microsoft.com/office/drawing/2014/main" id="{BFE79189-12C0-4A25-93CB-6DA8FC3E2F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 r="7107"/>
          <a:stretch/>
        </p:blipFill>
        <p:spPr>
          <a:xfrm>
            <a:off x="3046" y="-44311"/>
            <a:ext cx="12188954" cy="6902311"/>
          </a:xfrm>
          <a:prstGeom prst="rect">
            <a:avLst/>
          </a:prstGeom>
          <a:ln w="15875">
            <a:solidFill>
              <a:schemeClr val="bg1"/>
            </a:solidFill>
          </a:ln>
        </p:spPr>
      </p:pic>
    </p:spTree>
    <p:extLst>
      <p:ext uri="{BB962C8B-B14F-4D97-AF65-F5344CB8AC3E}">
        <p14:creationId xmlns:p14="http://schemas.microsoft.com/office/powerpoint/2010/main" val="1807490257"/>
      </p:ext>
    </p:extLst>
  </p:cSld>
  <p:clrMapOvr>
    <a:masterClrMapping/>
  </p:clrMapOvr>
  <mc:AlternateContent xmlns:mc="http://schemas.openxmlformats.org/markup-compatibility/2006">
    <mc:Choice xmlns:p159="http://schemas.microsoft.com/office/powerpoint/2015/09/main" Requires="p159">
      <p:transition advTm="0">
        <p159:morph option="byObject"/>
      </p:transition>
    </mc:Choice>
    <mc:Fallback>
      <p:transition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364E"/>
        </a:solidFill>
        <a:effectLst/>
      </p:bgPr>
    </p:bg>
    <p:spTree>
      <p:nvGrpSpPr>
        <p:cNvPr id="1" name=""/>
        <p:cNvGrpSpPr/>
        <p:nvPr/>
      </p:nvGrpSpPr>
      <p:grpSpPr>
        <a:xfrm>
          <a:off x="0" y="0"/>
          <a:ext cx="0" cy="0"/>
          <a:chOff x="0" y="0"/>
          <a:chExt cx="0" cy="0"/>
        </a:xfrm>
      </p:grpSpPr>
      <p:sp>
        <p:nvSpPr>
          <p:cNvPr id="11" name="Rectangle 10">
            <a:hlinkClick r:id="rId2" action="ppaction://hlinksldjump"/>
            <a:extLst>
              <a:ext uri="{FF2B5EF4-FFF2-40B4-BE49-F238E27FC236}">
                <a16:creationId xmlns:a16="http://schemas.microsoft.com/office/drawing/2014/main" id="{FCD85865-1B1D-4C09-8E41-76B4AA1EDE58}"/>
              </a:ext>
            </a:extLst>
          </p:cNvPr>
          <p:cNvSpPr/>
          <p:nvPr/>
        </p:nvSpPr>
        <p:spPr>
          <a:xfrm>
            <a:off x="0" y="0"/>
            <a:ext cx="12192000" cy="6858000"/>
          </a:xfrm>
          <a:prstGeom prst="rect">
            <a:avLst/>
          </a:prstGeom>
          <a:solidFill>
            <a:srgbClr val="0E36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E4F323-6B32-4075-800B-B51BE9327FBC}"/>
              </a:ext>
            </a:extLst>
          </p:cNvPr>
          <p:cNvSpPr>
            <a:spLocks noGrp="1"/>
          </p:cNvSpPr>
          <p:nvPr>
            <p:ph type="title"/>
          </p:nvPr>
        </p:nvSpPr>
        <p:spPr>
          <a:xfrm>
            <a:off x="746232" y="503222"/>
            <a:ext cx="4506643" cy="1293927"/>
          </a:xfrm>
        </p:spPr>
        <p:txBody>
          <a:bodyPr/>
          <a:lstStyle/>
          <a:p>
            <a:r>
              <a:rPr lang="en-US">
                <a:solidFill>
                  <a:schemeClr val="bg1"/>
                </a:solidFill>
              </a:rPr>
              <a:t>Overview</a:t>
            </a:r>
          </a:p>
        </p:txBody>
      </p:sp>
      <p:sp>
        <p:nvSpPr>
          <p:cNvPr id="6" name="Text Placeholder 5">
            <a:extLst>
              <a:ext uri="{FF2B5EF4-FFF2-40B4-BE49-F238E27FC236}">
                <a16:creationId xmlns:a16="http://schemas.microsoft.com/office/drawing/2014/main" id="{BCF10D24-A10F-45AE-A3B8-C2CD49A60B7D}"/>
              </a:ext>
            </a:extLst>
          </p:cNvPr>
          <p:cNvSpPr>
            <a:spLocks noGrp="1"/>
          </p:cNvSpPr>
          <p:nvPr>
            <p:ph type="body" sz="quarter" idx="3"/>
          </p:nvPr>
        </p:nvSpPr>
        <p:spPr/>
        <p:txBody>
          <a:bodyPr/>
          <a:lstStyle/>
          <a:p>
            <a:r>
              <a:rPr lang="en-US"/>
              <a:t>CONCEPT</a:t>
            </a:r>
          </a:p>
        </p:txBody>
      </p:sp>
      <mc:AlternateContent xmlns:mc="http://schemas.openxmlformats.org/markup-compatibility/2006">
        <mc:Choice xmlns:psez="http://schemas.microsoft.com/office/powerpoint/2016/sectionzoom" Requires="psez">
          <p:graphicFrame>
            <p:nvGraphicFramePr>
              <p:cNvPr id="3" name="Section Zoom 2">
                <a:extLst>
                  <a:ext uri="{FF2B5EF4-FFF2-40B4-BE49-F238E27FC236}">
                    <a16:creationId xmlns:a16="http://schemas.microsoft.com/office/drawing/2014/main" id="{F4D69F56-BA52-4B28-9D06-66AC9F3231F5}"/>
                  </a:ext>
                </a:extLst>
              </p:cNvPr>
              <p:cNvGraphicFramePr>
                <a:graphicFrameLocks noChangeAspect="1"/>
              </p:cNvGraphicFramePr>
              <p:nvPr>
                <p:extLst>
                  <p:ext uri="{D42A27DB-BD31-4B8C-83A1-F6EECF244321}">
                    <p14:modId xmlns:p14="http://schemas.microsoft.com/office/powerpoint/2010/main" val="4162522435"/>
                  </p:ext>
                </p:extLst>
              </p:nvPr>
            </p:nvGraphicFramePr>
            <p:xfrm>
              <a:off x="1529553" y="3159766"/>
              <a:ext cx="3048000" cy="1714500"/>
            </p:xfrm>
            <a:graphic>
              <a:graphicData uri="http://schemas.microsoft.com/office/powerpoint/2016/sectionzoom">
                <psez:sectionZm>
                  <psez:sectionZmObj sectionId="{400E20C9-EBD6-4975-AC6E-6AE5C4407EDD}">
                    <psez:zmPr id="{DF1D7B5F-9801-400C-BCC5-6A3A736F334F}" returnToParent="0" transitionDur="1000" showBg="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noFill/>
                        </a:ln>
                      </p166:spPr>
                    </psez:zmPr>
                  </psez:sectionZmObj>
                </psez:sectionZm>
              </a:graphicData>
            </a:graphic>
          </p:graphicFrame>
        </mc:Choice>
        <mc:Fallback>
          <p:pic>
            <p:nvPicPr>
              <p:cNvPr id="3" name="Section Zoom 2">
                <a:hlinkClick r:id="rId4" action="ppaction://hlinksldjump"/>
                <a:extLst>
                  <a:ext uri="{FF2B5EF4-FFF2-40B4-BE49-F238E27FC236}">
                    <a16:creationId xmlns:a16="http://schemas.microsoft.com/office/drawing/2014/main" id="{F4D69F56-BA52-4B28-9D06-66AC9F3231F5}"/>
                  </a:ext>
                </a:extLst>
              </p:cNvPr>
              <p:cNvPicPr>
                <a:picLocks noGrp="1" noRot="1" noChangeAspect="1" noMove="1" noResize="1" noEditPoints="1" noAdjustHandles="1" noChangeArrowheads="1" noChangeShapeType="1"/>
              </p:cNvPicPr>
              <p:nvPr/>
            </p:nvPicPr>
            <p:blipFill>
              <a:blip r:embed="rId3"/>
              <a:stretch>
                <a:fillRect/>
              </a:stretch>
            </p:blipFill>
            <p:spPr>
              <a:xfrm>
                <a:off x="1529553" y="3159766"/>
                <a:ext cx="3048000" cy="1714500"/>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7" name="Section Zoom 6">
                <a:extLst>
                  <a:ext uri="{FF2B5EF4-FFF2-40B4-BE49-F238E27FC236}">
                    <a16:creationId xmlns:a16="http://schemas.microsoft.com/office/drawing/2014/main" id="{1E0E39FB-1E9A-4A04-9330-9DD842BBDF2B}"/>
                  </a:ext>
                </a:extLst>
              </p:cNvPr>
              <p:cNvGraphicFramePr>
                <a:graphicFrameLocks noChangeAspect="1"/>
              </p:cNvGraphicFramePr>
              <p:nvPr>
                <p:extLst>
                  <p:ext uri="{D42A27DB-BD31-4B8C-83A1-F6EECF244321}">
                    <p14:modId xmlns:p14="http://schemas.microsoft.com/office/powerpoint/2010/main" val="1300144338"/>
                  </p:ext>
                </p:extLst>
              </p:nvPr>
            </p:nvGraphicFramePr>
            <p:xfrm>
              <a:off x="4577553" y="3159766"/>
              <a:ext cx="3048000" cy="1714500"/>
            </p:xfrm>
            <a:graphic>
              <a:graphicData uri="http://schemas.microsoft.com/office/powerpoint/2016/sectionzoom">
                <psez:sectionZm>
                  <psez:sectionZmObj sectionId="{D8EB327C-DE66-4E4A-AD8B-DED3330613E9}">
                    <psez:zmPr id="{182D5A16-1B71-47F2-93C2-D855CCF9BDA6}" returnToParent="0" transitionDur="1000" showBg="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noFill/>
                        </a:ln>
                      </p166:spPr>
                    </psez:zmPr>
                  </psez:sectionZmObj>
                </psez:sectionZm>
              </a:graphicData>
            </a:graphic>
          </p:graphicFrame>
        </mc:Choice>
        <mc:Fallback>
          <p:pic>
            <p:nvPicPr>
              <p:cNvPr id="7" name="Section Zoom 6">
                <a:hlinkClick r:id="rId6" action="ppaction://hlinksldjump"/>
                <a:extLst>
                  <a:ext uri="{FF2B5EF4-FFF2-40B4-BE49-F238E27FC236}">
                    <a16:creationId xmlns:a16="http://schemas.microsoft.com/office/drawing/2014/main" id="{1E0E39FB-1E9A-4A04-9330-9DD842BBDF2B}"/>
                  </a:ext>
                </a:extLst>
              </p:cNvPr>
              <p:cNvPicPr>
                <a:picLocks noGrp="1" noRot="1" noChangeAspect="1" noMove="1" noResize="1" noEditPoints="1" noAdjustHandles="1" noChangeArrowheads="1" noChangeShapeType="1"/>
              </p:cNvPicPr>
              <p:nvPr/>
            </p:nvPicPr>
            <p:blipFill>
              <a:blip r:embed="rId5"/>
              <a:stretch>
                <a:fillRect/>
              </a:stretch>
            </p:blipFill>
            <p:spPr>
              <a:xfrm>
                <a:off x="4577553" y="3159766"/>
                <a:ext cx="3048000" cy="1714500"/>
              </a:xfrm>
              <a:prstGeom prst="rect">
                <a:avLst/>
              </a:prstGeom>
              <a:ln w="3175">
                <a:noFill/>
              </a:ln>
            </p:spPr>
          </p:pic>
        </mc:Fallback>
      </mc:AlternateContent>
      <mc:AlternateContent xmlns:mc="http://schemas.openxmlformats.org/markup-compatibility/2006">
        <mc:Choice xmlns:psez="http://schemas.microsoft.com/office/powerpoint/2016/sectionzoom" Requires="psez">
          <p:graphicFrame>
            <p:nvGraphicFramePr>
              <p:cNvPr id="10" name="Section Zoom 9">
                <a:extLst>
                  <a:ext uri="{FF2B5EF4-FFF2-40B4-BE49-F238E27FC236}">
                    <a16:creationId xmlns:a16="http://schemas.microsoft.com/office/drawing/2014/main" id="{29D31C14-4E14-4614-94B2-81E795DDEF91}"/>
                  </a:ext>
                </a:extLst>
              </p:cNvPr>
              <p:cNvGraphicFramePr>
                <a:graphicFrameLocks noChangeAspect="1"/>
              </p:cNvGraphicFramePr>
              <p:nvPr>
                <p:extLst>
                  <p:ext uri="{D42A27DB-BD31-4B8C-83A1-F6EECF244321}">
                    <p14:modId xmlns:p14="http://schemas.microsoft.com/office/powerpoint/2010/main" val="1271104898"/>
                  </p:ext>
                </p:extLst>
              </p:nvPr>
            </p:nvGraphicFramePr>
            <p:xfrm>
              <a:off x="7625553" y="3159766"/>
              <a:ext cx="3048000" cy="1714500"/>
            </p:xfrm>
            <a:graphic>
              <a:graphicData uri="http://schemas.microsoft.com/office/powerpoint/2016/sectionzoom">
                <psez:sectionZm>
                  <psez:sectionZmObj sectionId="{D4848162-7DA9-43AE-9187-C38DB04954F6}">
                    <psez:zmPr id="{7A3719B4-3AA0-4126-91D1-5344F2C97494}" showBg="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noFill/>
                        </a:ln>
                      </p166:spPr>
                    </psez:zmPr>
                  </psez:sectionZmObj>
                </psez:sectionZm>
              </a:graphicData>
            </a:graphic>
          </p:graphicFrame>
        </mc:Choice>
        <mc:Fallback>
          <p:pic>
            <p:nvPicPr>
              <p:cNvPr id="10" name="Section Zoom 9">
                <a:hlinkClick r:id="rId8" action="ppaction://hlinksldjump"/>
                <a:extLst>
                  <a:ext uri="{FF2B5EF4-FFF2-40B4-BE49-F238E27FC236}">
                    <a16:creationId xmlns:a16="http://schemas.microsoft.com/office/drawing/2014/main" id="{29D31C14-4E14-4614-94B2-81E795DDEF91}"/>
                  </a:ext>
                </a:extLst>
              </p:cNvPr>
              <p:cNvPicPr>
                <a:picLocks noGrp="1" noRot="1" noChangeAspect="1" noMove="1" noResize="1" noEditPoints="1" noAdjustHandles="1" noChangeArrowheads="1" noChangeShapeType="1"/>
              </p:cNvPicPr>
              <p:nvPr/>
            </p:nvPicPr>
            <p:blipFill>
              <a:blip r:embed="rId7"/>
              <a:stretch>
                <a:fillRect/>
              </a:stretch>
            </p:blipFill>
            <p:spPr>
              <a:xfrm>
                <a:off x="7625553" y="3159766"/>
                <a:ext cx="3048000" cy="1714500"/>
              </a:xfrm>
              <a:prstGeom prst="rect">
                <a:avLst/>
              </a:prstGeom>
              <a:ln w="3175">
                <a:noFill/>
              </a:ln>
            </p:spPr>
          </p:pic>
        </mc:Fallback>
      </mc:AlternateContent>
      <p:sp>
        <p:nvSpPr>
          <p:cNvPr id="14" name="Content Placeholder 6">
            <a:extLst>
              <a:ext uri="{FF2B5EF4-FFF2-40B4-BE49-F238E27FC236}">
                <a16:creationId xmlns:a16="http://schemas.microsoft.com/office/drawing/2014/main" id="{F6677E83-06E3-4085-AF97-DB2AAEFD4E33}"/>
              </a:ext>
            </a:extLst>
          </p:cNvPr>
          <p:cNvSpPr txBox="1">
            <a:spLocks/>
          </p:cNvSpPr>
          <p:nvPr/>
        </p:nvSpPr>
        <p:spPr>
          <a:xfrm>
            <a:off x="1341850" y="1646035"/>
            <a:ext cx="9965499" cy="2258686"/>
          </a:xfrm>
          <a:prstGeom prst="rect">
            <a:avLst/>
          </a:prstGeom>
        </p:spPr>
        <p:txBody>
          <a:bodyPr vert="horz" lIns="91440" tIns="45720" rIns="91440" bIns="45720" rtlCol="0">
            <a:normAutofit/>
          </a:bodyPr>
          <a:lstStyle>
            <a:lvl1pPr marL="0" indent="0" algn="l" defTabSz="914400" rtl="0" eaLnBrk="1" latinLnBrk="0" hangingPunct="1">
              <a:lnSpc>
                <a:spcPts val="1800"/>
              </a:lnSpc>
              <a:spcBef>
                <a:spcPts val="0"/>
              </a:spcBef>
              <a:buFont typeface="Arial" panose="020B0604020202020204" pitchFamily="34" charset="0"/>
              <a:buNone/>
              <a:defRPr sz="1200" kern="1200">
                <a:solidFill>
                  <a:schemeClr val="tx1"/>
                </a:solidFill>
                <a:latin typeface="PetitaLight" panose="0200060604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PetitaLight" panose="02000606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PetitaLight" panose="02000606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PetitaLight" panose="02000606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PetitaLight" panose="02000606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50000"/>
              </a:lnSpc>
            </a:pPr>
            <a:r>
              <a:rPr lang="en-US" sz="1800" b="0" i="1" u="none" strike="noStrike">
                <a:solidFill>
                  <a:schemeClr val="bg1"/>
                </a:solidFill>
                <a:effectLst/>
                <a:latin typeface="Cormorant" panose="00000500000000000000" pitchFamily="50" charset="0"/>
              </a:rPr>
              <a:t>Total land to be constructed 1,717,521 m²</a:t>
            </a:r>
          </a:p>
          <a:p>
            <a:pPr algn="ctr" fontAlgn="base">
              <a:lnSpc>
                <a:spcPct val="150000"/>
              </a:lnSpc>
            </a:pPr>
            <a:r>
              <a:rPr lang="en-US" sz="1800" b="0" i="1" u="none" strike="noStrike">
                <a:solidFill>
                  <a:schemeClr val="bg1"/>
                </a:solidFill>
                <a:effectLst/>
                <a:latin typeface="Cormorant" panose="00000500000000000000" pitchFamily="50" charset="0"/>
              </a:rPr>
              <a:t>Actual buildable area 205,000 m²</a:t>
            </a:r>
          </a:p>
          <a:p>
            <a:pPr algn="ctr" fontAlgn="base">
              <a:lnSpc>
                <a:spcPct val="150000"/>
              </a:lnSpc>
            </a:pPr>
            <a:r>
              <a:rPr lang="en-US" sz="1800" b="0" i="1" u="none" strike="noStrike">
                <a:solidFill>
                  <a:schemeClr val="bg1"/>
                </a:solidFill>
                <a:effectLst/>
                <a:latin typeface="Cormorant" panose="00000500000000000000" pitchFamily="50" charset="0"/>
              </a:rPr>
              <a:t>The land is encumbrance/mortgage free, and is solely owned by the Aristo Developers Ltd Group of Companies</a:t>
            </a:r>
          </a:p>
        </p:txBody>
      </p:sp>
      <p:sp>
        <p:nvSpPr>
          <p:cNvPr id="20" name="TextBox 19">
            <a:extLst>
              <a:ext uri="{FF2B5EF4-FFF2-40B4-BE49-F238E27FC236}">
                <a16:creationId xmlns:a16="http://schemas.microsoft.com/office/drawing/2014/main" id="{471ED5C9-26A3-478A-8329-D62F91E2C5AF}"/>
              </a:ext>
            </a:extLst>
          </p:cNvPr>
          <p:cNvSpPr txBox="1"/>
          <p:nvPr/>
        </p:nvSpPr>
        <p:spPr>
          <a:xfrm>
            <a:off x="9785685" y="5786451"/>
            <a:ext cx="2053388" cy="261610"/>
          </a:xfrm>
          <a:prstGeom prst="rect">
            <a:avLst/>
          </a:prstGeom>
          <a:noFill/>
        </p:spPr>
        <p:txBody>
          <a:bodyPr wrap="square" rtlCol="0">
            <a:spAutoFit/>
          </a:bodyPr>
          <a:lstStyle/>
          <a:p>
            <a:r>
              <a:rPr lang="en-US" sz="1100" dirty="0">
                <a:solidFill>
                  <a:srgbClr val="3F5E74"/>
                </a:solidFill>
                <a:latin typeface="Cormorant Garamond Light" panose="00000400000000000000" pitchFamily="50" charset="0"/>
                <a:cs typeface="PF Encore Sans Pro Thin"/>
                <a:hlinkClick r:id="rId9" action="ppaction://hlinksldjump">
                  <a:extLst>
                    <a:ext uri="{A12FA001-AC4F-418D-AE19-62706E023703}">
                      <ahyp:hlinkClr xmlns:ahyp="http://schemas.microsoft.com/office/drawing/2018/hyperlinkcolor" val="tx"/>
                    </a:ext>
                  </a:extLst>
                </a:hlinkClick>
              </a:rPr>
              <a:t>INVESTMENT HIGHLIGHTS</a:t>
            </a:r>
            <a:endParaRPr lang="en-US" sz="1100" dirty="0">
              <a:solidFill>
                <a:srgbClr val="3F5E74"/>
              </a:solidFill>
            </a:endParaRPr>
          </a:p>
        </p:txBody>
      </p:sp>
    </p:spTree>
    <p:extLst>
      <p:ext uri="{BB962C8B-B14F-4D97-AF65-F5344CB8AC3E}">
        <p14:creationId xmlns:p14="http://schemas.microsoft.com/office/powerpoint/2010/main" val="1460709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0115804-D90F-423C-95F1-7AC45C8079F8}"/>
              </a:ext>
            </a:extLst>
          </p:cNvPr>
          <p:cNvGrpSpPr/>
          <p:nvPr/>
        </p:nvGrpSpPr>
        <p:grpSpPr>
          <a:xfrm>
            <a:off x="7355140" y="2030484"/>
            <a:ext cx="1476720" cy="883099"/>
            <a:chOff x="2092259" y="3149073"/>
            <a:chExt cx="1476720" cy="883099"/>
          </a:xfrm>
        </p:grpSpPr>
        <p:grpSp>
          <p:nvGrpSpPr>
            <p:cNvPr id="19" name="Group 18">
              <a:extLst>
                <a:ext uri="{FF2B5EF4-FFF2-40B4-BE49-F238E27FC236}">
                  <a16:creationId xmlns:a16="http://schemas.microsoft.com/office/drawing/2014/main" id="{7F2625AC-689C-4BA8-8EB8-0181EA89BB8F}"/>
                </a:ext>
              </a:extLst>
            </p:cNvPr>
            <p:cNvGrpSpPr/>
            <p:nvPr/>
          </p:nvGrpSpPr>
          <p:grpSpPr>
            <a:xfrm>
              <a:off x="2092259" y="3149073"/>
              <a:ext cx="1476720" cy="473807"/>
              <a:chOff x="2027067" y="3149073"/>
              <a:chExt cx="1476720" cy="473807"/>
            </a:xfrm>
          </p:grpSpPr>
          <p:sp>
            <p:nvSpPr>
              <p:cNvPr id="21" name="object 6">
                <a:extLst>
                  <a:ext uri="{FF2B5EF4-FFF2-40B4-BE49-F238E27FC236}">
                    <a16:creationId xmlns:a16="http://schemas.microsoft.com/office/drawing/2014/main" id="{D7580C45-2E8D-469E-ABDB-7AA43227FAAD}"/>
                  </a:ext>
                </a:extLst>
              </p:cNvPr>
              <p:cNvSpPr txBox="1"/>
              <p:nvPr/>
            </p:nvSpPr>
            <p:spPr>
              <a:xfrm>
                <a:off x="2027067"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Deluxe Rooms</a:t>
                </a:r>
                <a:endParaRPr lang="en-US" sz="1600" i="1">
                  <a:latin typeface="Cormorant Infant Light" panose="00000400000000000000" pitchFamily="50" charset="0"/>
                  <a:cs typeface="PF Encore Sans Pro Light"/>
                </a:endParaRPr>
              </a:p>
            </p:txBody>
          </p:sp>
          <p:sp>
            <p:nvSpPr>
              <p:cNvPr id="22" name="object 6">
                <a:extLst>
                  <a:ext uri="{FF2B5EF4-FFF2-40B4-BE49-F238E27FC236}">
                    <a16:creationId xmlns:a16="http://schemas.microsoft.com/office/drawing/2014/main" id="{52FA879F-B46B-43DA-B386-B9CE3571EF4A}"/>
                  </a:ext>
                </a:extLst>
              </p:cNvPr>
              <p:cNvSpPr txBox="1"/>
              <p:nvPr/>
            </p:nvSpPr>
            <p:spPr>
              <a:xfrm>
                <a:off x="2027067"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80</a:t>
                </a:r>
                <a:endParaRPr sz="4000">
                  <a:solidFill>
                    <a:srgbClr val="DFA25F"/>
                  </a:solidFill>
                  <a:latin typeface="PetitaLight" panose="02000606040000020003" pitchFamily="2" charset="0"/>
                  <a:cs typeface="PF Encore Sans Pro Light"/>
                </a:endParaRPr>
              </a:p>
            </p:txBody>
          </p:sp>
        </p:grpSp>
        <p:sp>
          <p:nvSpPr>
            <p:cNvPr id="20" name="object 6">
              <a:extLst>
                <a:ext uri="{FF2B5EF4-FFF2-40B4-BE49-F238E27FC236}">
                  <a16:creationId xmlns:a16="http://schemas.microsoft.com/office/drawing/2014/main" id="{B1FAF7D6-5367-4FFE-849C-721632290960}"/>
                </a:ext>
              </a:extLst>
            </p:cNvPr>
            <p:cNvSpPr txBox="1"/>
            <p:nvPr/>
          </p:nvSpPr>
          <p:spPr>
            <a:xfrm>
              <a:off x="2092259" y="3723114"/>
              <a:ext cx="1476720" cy="309058"/>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FIVE-STAR</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BOUTIQUE HOTEL</a:t>
              </a:r>
              <a:endParaRPr sz="900">
                <a:latin typeface="PetitaLight" panose="02000606040000020003" pitchFamily="2" charset="0"/>
                <a:cs typeface="PF Encore Sans Pro Light"/>
              </a:endParaRPr>
            </a:p>
          </p:txBody>
        </p:sp>
      </p:grpSp>
      <p:grpSp>
        <p:nvGrpSpPr>
          <p:cNvPr id="23" name="Group 22">
            <a:extLst>
              <a:ext uri="{FF2B5EF4-FFF2-40B4-BE49-F238E27FC236}">
                <a16:creationId xmlns:a16="http://schemas.microsoft.com/office/drawing/2014/main" id="{506A98C2-3F1A-4D0B-83E4-B6B6C19E5D37}"/>
              </a:ext>
            </a:extLst>
          </p:cNvPr>
          <p:cNvGrpSpPr/>
          <p:nvPr/>
        </p:nvGrpSpPr>
        <p:grpSpPr>
          <a:xfrm>
            <a:off x="9280113" y="1998227"/>
            <a:ext cx="1867484" cy="1004299"/>
            <a:chOff x="4063287" y="3149073"/>
            <a:chExt cx="1867484" cy="1004299"/>
          </a:xfrm>
        </p:grpSpPr>
        <p:grpSp>
          <p:nvGrpSpPr>
            <p:cNvPr id="24" name="Group 23">
              <a:extLst>
                <a:ext uri="{FF2B5EF4-FFF2-40B4-BE49-F238E27FC236}">
                  <a16:creationId xmlns:a16="http://schemas.microsoft.com/office/drawing/2014/main" id="{44B54EBE-7F36-4BA5-B29B-B16217874D91}"/>
                </a:ext>
              </a:extLst>
            </p:cNvPr>
            <p:cNvGrpSpPr/>
            <p:nvPr/>
          </p:nvGrpSpPr>
          <p:grpSpPr>
            <a:xfrm>
              <a:off x="4228516" y="3149073"/>
              <a:ext cx="1476720" cy="473807"/>
              <a:chOff x="3992875" y="3149073"/>
              <a:chExt cx="1476720" cy="473807"/>
            </a:xfrm>
          </p:grpSpPr>
          <p:sp>
            <p:nvSpPr>
              <p:cNvPr id="26" name="object 6">
                <a:extLst>
                  <a:ext uri="{FF2B5EF4-FFF2-40B4-BE49-F238E27FC236}">
                    <a16:creationId xmlns:a16="http://schemas.microsoft.com/office/drawing/2014/main" id="{9D508857-740A-4458-9E0F-D31219D92CFB}"/>
                  </a:ext>
                </a:extLst>
              </p:cNvPr>
              <p:cNvSpPr txBox="1"/>
              <p:nvPr/>
            </p:nvSpPr>
            <p:spPr>
              <a:xfrm>
                <a:off x="3992875"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Residences</a:t>
                </a:r>
                <a:endParaRPr lang="en-US" sz="1600" i="1">
                  <a:latin typeface="Cormorant Infant Light" panose="00000400000000000000" pitchFamily="50" charset="0"/>
                  <a:cs typeface="PF Encore Sans Pro Light"/>
                </a:endParaRPr>
              </a:p>
            </p:txBody>
          </p:sp>
          <p:sp>
            <p:nvSpPr>
              <p:cNvPr id="27" name="object 6">
                <a:extLst>
                  <a:ext uri="{FF2B5EF4-FFF2-40B4-BE49-F238E27FC236}">
                    <a16:creationId xmlns:a16="http://schemas.microsoft.com/office/drawing/2014/main" id="{0E6F9B47-3FB1-43FB-87D9-A0085607AF6F}"/>
                  </a:ext>
                </a:extLst>
              </p:cNvPr>
              <p:cNvSpPr txBox="1"/>
              <p:nvPr/>
            </p:nvSpPr>
            <p:spPr>
              <a:xfrm>
                <a:off x="3992875"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1000</a:t>
                </a:r>
                <a:endParaRPr sz="4000">
                  <a:solidFill>
                    <a:srgbClr val="DFA25F"/>
                  </a:solidFill>
                  <a:latin typeface="PetitaLight" panose="02000606040000020003" pitchFamily="2" charset="0"/>
                  <a:cs typeface="PF Encore Sans Pro Light"/>
                </a:endParaRPr>
              </a:p>
            </p:txBody>
          </p:sp>
        </p:grpSp>
        <p:sp>
          <p:nvSpPr>
            <p:cNvPr id="25" name="object 6">
              <a:extLst>
                <a:ext uri="{FF2B5EF4-FFF2-40B4-BE49-F238E27FC236}">
                  <a16:creationId xmlns:a16="http://schemas.microsoft.com/office/drawing/2014/main" id="{E36671B9-C022-471A-8740-A2E3746BBFE4}"/>
                </a:ext>
              </a:extLst>
            </p:cNvPr>
            <p:cNvSpPr txBox="1"/>
            <p:nvPr/>
          </p:nvSpPr>
          <p:spPr>
            <a:xfrm>
              <a:off x="4063287" y="3703250"/>
              <a:ext cx="1867484" cy="450122"/>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700 VILLAS IN INDIVIDUAL PLOTS</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300 VILLAS, T/HOUSES, APTS IN UNIFIED DEVELOPMENTS</a:t>
              </a:r>
              <a:endParaRPr sz="900">
                <a:latin typeface="PetitaLight" panose="02000606040000020003" pitchFamily="2" charset="0"/>
                <a:cs typeface="PF Encore Sans Pro Light"/>
              </a:endParaRPr>
            </a:p>
          </p:txBody>
        </p:sp>
      </p:grpSp>
      <p:sp>
        <p:nvSpPr>
          <p:cNvPr id="28" name="Content Placeholder 3">
            <a:extLst>
              <a:ext uri="{FF2B5EF4-FFF2-40B4-BE49-F238E27FC236}">
                <a16:creationId xmlns:a16="http://schemas.microsoft.com/office/drawing/2014/main" id="{0E98CACA-9ADC-47C7-BE7A-BD5E660AFA9F}"/>
              </a:ext>
            </a:extLst>
          </p:cNvPr>
          <p:cNvSpPr txBox="1">
            <a:spLocks/>
          </p:cNvSpPr>
          <p:nvPr/>
        </p:nvSpPr>
        <p:spPr>
          <a:xfrm>
            <a:off x="7355140" y="3556776"/>
            <a:ext cx="3792457" cy="1593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0"/>
              </a:spcBef>
              <a:buFont typeface="Arial" panose="020B0604020202020204" pitchFamily="34" charset="0"/>
              <a:buNone/>
            </a:pPr>
            <a:r>
              <a:rPr lang="en-US" sz="1200">
                <a:latin typeface="PetitaLight"/>
              </a:rPr>
              <a:t>Eagle Pine Golf Resort comprises an 18-hole golf course, an 80 deluxe sea-view rooms boutique hotel, a  commercial area and a large residential development over 676 individual plots for 700 villas and 5  clusters of land for 300 villas / townhouses / apartments.</a:t>
            </a:r>
          </a:p>
          <a:p>
            <a:pPr marL="0" indent="0" algn="just">
              <a:lnSpc>
                <a:spcPts val="1800"/>
              </a:lnSpc>
              <a:spcBef>
                <a:spcPts val="0"/>
              </a:spcBef>
              <a:buFont typeface="Arial" panose="020B0604020202020204" pitchFamily="34" charset="0"/>
              <a:buNone/>
            </a:pPr>
            <a:endParaRPr lang="en-US" sz="1200">
              <a:latin typeface="PetitaLight"/>
            </a:endParaRPr>
          </a:p>
          <a:p>
            <a:pPr marL="0" indent="0" algn="just">
              <a:lnSpc>
                <a:spcPts val="1800"/>
              </a:lnSpc>
              <a:spcBef>
                <a:spcPts val="0"/>
              </a:spcBef>
              <a:buFont typeface="Arial" panose="020B0604020202020204" pitchFamily="34" charset="0"/>
              <a:buNone/>
            </a:pPr>
            <a:endParaRPr lang="en-US" sz="1200">
              <a:latin typeface="PetitaLight" panose="02000606040000020003" pitchFamily="2" charset="0"/>
            </a:endParaRPr>
          </a:p>
          <a:p>
            <a:pPr indent="0" algn="just">
              <a:lnSpc>
                <a:spcPts val="1800"/>
              </a:lnSpc>
              <a:spcBef>
                <a:spcPts val="0"/>
              </a:spcBef>
            </a:pPr>
            <a:endParaRPr lang="en-US" sz="1200">
              <a:latin typeface="PetitaLight" panose="02000606040000020003" pitchFamily="2" charset="0"/>
            </a:endParaRPr>
          </a:p>
        </p:txBody>
      </p:sp>
      <p:sp>
        <p:nvSpPr>
          <p:cNvPr id="29" name="object 7">
            <a:extLst>
              <a:ext uri="{FF2B5EF4-FFF2-40B4-BE49-F238E27FC236}">
                <a16:creationId xmlns:a16="http://schemas.microsoft.com/office/drawing/2014/main" id="{F2D2244F-1484-4800-8105-528AB67E5902}"/>
              </a:ext>
            </a:extLst>
          </p:cNvPr>
          <p:cNvSpPr/>
          <p:nvPr/>
        </p:nvSpPr>
        <p:spPr>
          <a:xfrm>
            <a:off x="9070022" y="1707356"/>
            <a:ext cx="45719" cy="137268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7" name="Rectangle 16">
            <a:extLst>
              <a:ext uri="{FF2B5EF4-FFF2-40B4-BE49-F238E27FC236}">
                <a16:creationId xmlns:a16="http://schemas.microsoft.com/office/drawing/2014/main" id="{6CB2FAFE-EB47-4B27-B38E-C9C336D81A0A}"/>
              </a:ext>
            </a:extLst>
          </p:cNvPr>
          <p:cNvSpPr/>
          <p:nvPr/>
        </p:nvSpPr>
        <p:spPr>
          <a:xfrm>
            <a:off x="0" y="0"/>
            <a:ext cx="12192000" cy="6858000"/>
          </a:xfrm>
          <a:prstGeom prst="rect">
            <a:avLst/>
          </a:prstGeom>
          <a:solidFill>
            <a:srgbClr val="0E36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6">
            <a:extLst>
              <a:ext uri="{FF2B5EF4-FFF2-40B4-BE49-F238E27FC236}">
                <a16:creationId xmlns:a16="http://schemas.microsoft.com/office/drawing/2014/main" id="{61ED4C60-D911-4A3A-9D22-9A19B89A5BBF}"/>
              </a:ext>
            </a:extLst>
          </p:cNvPr>
          <p:cNvSpPr txBox="1"/>
          <p:nvPr/>
        </p:nvSpPr>
        <p:spPr>
          <a:xfrm>
            <a:off x="1034054" y="5105688"/>
            <a:ext cx="10200091" cy="463267"/>
          </a:xfrm>
          <a:prstGeom prst="rect">
            <a:avLst/>
          </a:prstGeom>
          <a:noFill/>
        </p:spPr>
        <p:txBody>
          <a:bodyPr vert="horz" wrap="square" lIns="0" tIns="14604" rIns="0" bIns="0" rtlCol="0">
            <a:spAutoFit/>
          </a:bodyPr>
          <a:lstStyle/>
          <a:p>
            <a:pPr marL="12700" algn="ctr">
              <a:lnSpc>
                <a:spcPts val="1055"/>
              </a:lnSpc>
              <a:spcBef>
                <a:spcPts val="114"/>
              </a:spcBef>
            </a:pPr>
            <a:r>
              <a:rPr lang="en-US" sz="9600" i="1" spc="5">
                <a:solidFill>
                  <a:srgbClr val="D3DADF"/>
                </a:solidFill>
                <a:latin typeface="Cormorant Infant Light" panose="00000400000000000000" pitchFamily="50" charset="0"/>
                <a:cs typeface="PF Encore Sans Pro Light"/>
              </a:rPr>
              <a:t>Hotel and Residences</a:t>
            </a:r>
            <a:endParaRPr lang="en-US" sz="9600" i="1">
              <a:solidFill>
                <a:srgbClr val="D3DADF"/>
              </a:solidFill>
              <a:latin typeface="Cormorant Infant Light" panose="00000400000000000000" pitchFamily="50" charset="0"/>
              <a:cs typeface="PF Encore Sans Pro Light"/>
            </a:endParaRPr>
          </a:p>
        </p:txBody>
      </p:sp>
      <p:pic>
        <p:nvPicPr>
          <p:cNvPr id="3" name="Graphic 2" descr="City with solid fill">
            <a:extLst>
              <a:ext uri="{FF2B5EF4-FFF2-40B4-BE49-F238E27FC236}">
                <a16:creationId xmlns:a16="http://schemas.microsoft.com/office/drawing/2014/main" id="{8E6C76B0-2D88-4151-8B72-A65D8E6731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23495" y="863070"/>
            <a:ext cx="3545009" cy="3545009"/>
          </a:xfrm>
          <a:prstGeom prst="rect">
            <a:avLst/>
          </a:prstGeom>
        </p:spPr>
      </p:pic>
    </p:spTree>
    <p:extLst>
      <p:ext uri="{BB962C8B-B14F-4D97-AF65-F5344CB8AC3E}">
        <p14:creationId xmlns:p14="http://schemas.microsoft.com/office/powerpoint/2010/main" val="237685913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4531A07-4DF3-4599-9140-61D5471FD0F3}"/>
              </a:ext>
            </a:extLst>
          </p:cNvPr>
          <p:cNvSpPr/>
          <p:nvPr/>
        </p:nvSpPr>
        <p:spPr>
          <a:xfrm>
            <a:off x="6134100" y="0"/>
            <a:ext cx="6057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8E47C2-1D1F-485A-8702-1F9B4C9A0128}"/>
              </a:ext>
            </a:extLst>
          </p:cNvPr>
          <p:cNvSpPr/>
          <p:nvPr/>
        </p:nvSpPr>
        <p:spPr>
          <a:xfrm>
            <a:off x="0" y="0"/>
            <a:ext cx="6134100" cy="6858000"/>
          </a:xfrm>
          <a:prstGeom prst="rect">
            <a:avLst/>
          </a:prstGeom>
          <a:solidFill>
            <a:srgbClr val="0E36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C07CB8A-73CF-4DA9-A816-3CCAACA0FCEE}"/>
              </a:ext>
            </a:extLst>
          </p:cNvPr>
          <p:cNvGrpSpPr/>
          <p:nvPr/>
        </p:nvGrpSpPr>
        <p:grpSpPr>
          <a:xfrm>
            <a:off x="7355140" y="2030484"/>
            <a:ext cx="1476720" cy="883099"/>
            <a:chOff x="2092259" y="3149073"/>
            <a:chExt cx="1476720" cy="883099"/>
          </a:xfrm>
        </p:grpSpPr>
        <p:grpSp>
          <p:nvGrpSpPr>
            <p:cNvPr id="5" name="Group 4">
              <a:extLst>
                <a:ext uri="{FF2B5EF4-FFF2-40B4-BE49-F238E27FC236}">
                  <a16:creationId xmlns:a16="http://schemas.microsoft.com/office/drawing/2014/main" id="{262D4A10-0A6E-45A3-B026-4E6E51BF122F}"/>
                </a:ext>
              </a:extLst>
            </p:cNvPr>
            <p:cNvGrpSpPr/>
            <p:nvPr/>
          </p:nvGrpSpPr>
          <p:grpSpPr>
            <a:xfrm>
              <a:off x="2092259" y="3149073"/>
              <a:ext cx="1476720" cy="473807"/>
              <a:chOff x="2027067" y="3149073"/>
              <a:chExt cx="1476720" cy="473807"/>
            </a:xfrm>
          </p:grpSpPr>
          <p:sp>
            <p:nvSpPr>
              <p:cNvPr id="7" name="object 6">
                <a:extLst>
                  <a:ext uri="{FF2B5EF4-FFF2-40B4-BE49-F238E27FC236}">
                    <a16:creationId xmlns:a16="http://schemas.microsoft.com/office/drawing/2014/main" id="{A59E4CFC-C9A3-4739-8F77-C92FE5BB5025}"/>
                  </a:ext>
                </a:extLst>
              </p:cNvPr>
              <p:cNvSpPr txBox="1"/>
              <p:nvPr/>
            </p:nvSpPr>
            <p:spPr>
              <a:xfrm>
                <a:off x="2027067"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Deluxe Rooms</a:t>
                </a:r>
                <a:endParaRPr lang="en-US" sz="1600" i="1">
                  <a:latin typeface="Cormorant Infant Light" panose="00000400000000000000" pitchFamily="50" charset="0"/>
                  <a:cs typeface="PF Encore Sans Pro Light"/>
                </a:endParaRPr>
              </a:p>
            </p:txBody>
          </p:sp>
          <p:sp>
            <p:nvSpPr>
              <p:cNvPr id="8" name="object 6">
                <a:extLst>
                  <a:ext uri="{FF2B5EF4-FFF2-40B4-BE49-F238E27FC236}">
                    <a16:creationId xmlns:a16="http://schemas.microsoft.com/office/drawing/2014/main" id="{81A99D43-CAED-4956-9919-1440C9B55D71}"/>
                  </a:ext>
                </a:extLst>
              </p:cNvPr>
              <p:cNvSpPr txBox="1"/>
              <p:nvPr/>
            </p:nvSpPr>
            <p:spPr>
              <a:xfrm>
                <a:off x="2027067"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80</a:t>
                </a:r>
                <a:endParaRPr sz="4000">
                  <a:solidFill>
                    <a:srgbClr val="DFA25F"/>
                  </a:solidFill>
                  <a:latin typeface="PetitaLight" panose="02000606040000020003" pitchFamily="2" charset="0"/>
                  <a:cs typeface="PF Encore Sans Pro Light"/>
                </a:endParaRPr>
              </a:p>
            </p:txBody>
          </p:sp>
        </p:grpSp>
        <p:sp>
          <p:nvSpPr>
            <p:cNvPr id="6" name="object 6">
              <a:extLst>
                <a:ext uri="{FF2B5EF4-FFF2-40B4-BE49-F238E27FC236}">
                  <a16:creationId xmlns:a16="http://schemas.microsoft.com/office/drawing/2014/main" id="{7CCC6AD8-2A95-43B3-A061-3C0B0B64E2BA}"/>
                </a:ext>
              </a:extLst>
            </p:cNvPr>
            <p:cNvSpPr txBox="1"/>
            <p:nvPr/>
          </p:nvSpPr>
          <p:spPr>
            <a:xfrm>
              <a:off x="2092259" y="3723114"/>
              <a:ext cx="1476720" cy="309058"/>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FIVE-STAR</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BOUTIQUE HOTEL</a:t>
              </a:r>
              <a:endParaRPr sz="900">
                <a:latin typeface="PetitaLight" panose="02000606040000020003" pitchFamily="2" charset="0"/>
                <a:cs typeface="PF Encore Sans Pro Light"/>
              </a:endParaRPr>
            </a:p>
          </p:txBody>
        </p:sp>
      </p:grpSp>
      <p:grpSp>
        <p:nvGrpSpPr>
          <p:cNvPr id="9" name="Group 8">
            <a:extLst>
              <a:ext uri="{FF2B5EF4-FFF2-40B4-BE49-F238E27FC236}">
                <a16:creationId xmlns:a16="http://schemas.microsoft.com/office/drawing/2014/main" id="{2ECD03DC-60C7-4BAF-8544-A74A369CA2EE}"/>
              </a:ext>
            </a:extLst>
          </p:cNvPr>
          <p:cNvGrpSpPr/>
          <p:nvPr/>
        </p:nvGrpSpPr>
        <p:grpSpPr>
          <a:xfrm>
            <a:off x="9280113" y="1998227"/>
            <a:ext cx="1867484" cy="1004299"/>
            <a:chOff x="4063287" y="3149073"/>
            <a:chExt cx="1867484" cy="1004299"/>
          </a:xfrm>
        </p:grpSpPr>
        <p:grpSp>
          <p:nvGrpSpPr>
            <p:cNvPr id="10" name="Group 9">
              <a:extLst>
                <a:ext uri="{FF2B5EF4-FFF2-40B4-BE49-F238E27FC236}">
                  <a16:creationId xmlns:a16="http://schemas.microsoft.com/office/drawing/2014/main" id="{EC526704-1713-41C4-A206-24AB28B78AD6}"/>
                </a:ext>
              </a:extLst>
            </p:cNvPr>
            <p:cNvGrpSpPr/>
            <p:nvPr/>
          </p:nvGrpSpPr>
          <p:grpSpPr>
            <a:xfrm>
              <a:off x="4228516" y="3149073"/>
              <a:ext cx="1476720" cy="473807"/>
              <a:chOff x="3992875" y="3149073"/>
              <a:chExt cx="1476720" cy="473807"/>
            </a:xfrm>
          </p:grpSpPr>
          <p:sp>
            <p:nvSpPr>
              <p:cNvPr id="12" name="object 6">
                <a:extLst>
                  <a:ext uri="{FF2B5EF4-FFF2-40B4-BE49-F238E27FC236}">
                    <a16:creationId xmlns:a16="http://schemas.microsoft.com/office/drawing/2014/main" id="{920041E5-5224-4F4B-BB64-5E9ED7AA436F}"/>
                  </a:ext>
                </a:extLst>
              </p:cNvPr>
              <p:cNvSpPr txBox="1"/>
              <p:nvPr/>
            </p:nvSpPr>
            <p:spPr>
              <a:xfrm>
                <a:off x="3992875"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Residences</a:t>
                </a:r>
                <a:endParaRPr lang="en-US" sz="1600" i="1">
                  <a:latin typeface="Cormorant Infant Light" panose="00000400000000000000" pitchFamily="50" charset="0"/>
                  <a:cs typeface="PF Encore Sans Pro Light"/>
                </a:endParaRPr>
              </a:p>
            </p:txBody>
          </p:sp>
          <p:sp>
            <p:nvSpPr>
              <p:cNvPr id="13" name="object 6">
                <a:extLst>
                  <a:ext uri="{FF2B5EF4-FFF2-40B4-BE49-F238E27FC236}">
                    <a16:creationId xmlns:a16="http://schemas.microsoft.com/office/drawing/2014/main" id="{5E5E759B-8588-47E5-8B27-350967BC0AB5}"/>
                  </a:ext>
                </a:extLst>
              </p:cNvPr>
              <p:cNvSpPr txBox="1"/>
              <p:nvPr/>
            </p:nvSpPr>
            <p:spPr>
              <a:xfrm>
                <a:off x="3992875" y="3149073"/>
                <a:ext cx="1476720"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1000</a:t>
                </a:r>
                <a:endParaRPr sz="4000">
                  <a:solidFill>
                    <a:srgbClr val="DFA25F"/>
                  </a:solidFill>
                  <a:latin typeface="PetitaLight" panose="02000606040000020003" pitchFamily="2" charset="0"/>
                  <a:cs typeface="PF Encore Sans Pro Light"/>
                </a:endParaRPr>
              </a:p>
            </p:txBody>
          </p:sp>
        </p:grpSp>
        <p:sp>
          <p:nvSpPr>
            <p:cNvPr id="11" name="object 6">
              <a:extLst>
                <a:ext uri="{FF2B5EF4-FFF2-40B4-BE49-F238E27FC236}">
                  <a16:creationId xmlns:a16="http://schemas.microsoft.com/office/drawing/2014/main" id="{696112C1-0723-4C5F-B759-F3D886F1EE3F}"/>
                </a:ext>
              </a:extLst>
            </p:cNvPr>
            <p:cNvSpPr txBox="1"/>
            <p:nvPr/>
          </p:nvSpPr>
          <p:spPr>
            <a:xfrm>
              <a:off x="4063287" y="3703250"/>
              <a:ext cx="1867484" cy="450122"/>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700 VILLAS IN INDIVIDUAL PLOTS</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300 VILLAS, T/HOUSES, APTS IN UNIFIED DEVELOPMENTS</a:t>
              </a:r>
              <a:endParaRPr sz="900">
                <a:latin typeface="PetitaLight" panose="02000606040000020003" pitchFamily="2" charset="0"/>
                <a:cs typeface="PF Encore Sans Pro Light"/>
              </a:endParaRPr>
            </a:p>
          </p:txBody>
        </p:sp>
      </p:grpSp>
      <p:sp>
        <p:nvSpPr>
          <p:cNvPr id="14" name="Content Placeholder 3">
            <a:extLst>
              <a:ext uri="{FF2B5EF4-FFF2-40B4-BE49-F238E27FC236}">
                <a16:creationId xmlns:a16="http://schemas.microsoft.com/office/drawing/2014/main" id="{BEDBBF9D-5CA1-4C40-93BC-8FE0434EE9E2}"/>
              </a:ext>
            </a:extLst>
          </p:cNvPr>
          <p:cNvSpPr txBox="1">
            <a:spLocks/>
          </p:cNvSpPr>
          <p:nvPr/>
        </p:nvSpPr>
        <p:spPr>
          <a:xfrm>
            <a:off x="7355140" y="3556776"/>
            <a:ext cx="3792457" cy="1593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0"/>
              </a:spcBef>
              <a:buFont typeface="Arial" panose="020B0604020202020204" pitchFamily="34" charset="0"/>
              <a:buNone/>
            </a:pPr>
            <a:r>
              <a:rPr lang="en-US" sz="1200">
                <a:latin typeface="PetitaLight"/>
              </a:rPr>
              <a:t>Eagle Pine Golf Resort comprises an 18-hole golf course, an 80 deluxe sea-view rooms boutique hotel, a  commercial area and a large residential development over 676 individual plots for 700 villas and 5  clusters of land for 300 villas / townhouses / apartments.</a:t>
            </a:r>
          </a:p>
          <a:p>
            <a:pPr marL="0" indent="0" algn="just">
              <a:lnSpc>
                <a:spcPts val="1800"/>
              </a:lnSpc>
              <a:spcBef>
                <a:spcPts val="0"/>
              </a:spcBef>
              <a:buFont typeface="Arial" panose="020B0604020202020204" pitchFamily="34" charset="0"/>
              <a:buNone/>
            </a:pPr>
            <a:endParaRPr lang="en-US" sz="1200">
              <a:latin typeface="PetitaLight"/>
            </a:endParaRPr>
          </a:p>
          <a:p>
            <a:pPr marL="0" indent="0" algn="just">
              <a:lnSpc>
                <a:spcPts val="1800"/>
              </a:lnSpc>
              <a:spcBef>
                <a:spcPts val="0"/>
              </a:spcBef>
              <a:buFont typeface="Arial" panose="020B0604020202020204" pitchFamily="34" charset="0"/>
              <a:buNone/>
            </a:pPr>
            <a:endParaRPr lang="en-US" sz="1200">
              <a:latin typeface="PetitaLight" panose="02000606040000020003" pitchFamily="2" charset="0"/>
            </a:endParaRPr>
          </a:p>
          <a:p>
            <a:pPr indent="0" algn="just">
              <a:lnSpc>
                <a:spcPts val="1800"/>
              </a:lnSpc>
              <a:spcBef>
                <a:spcPts val="0"/>
              </a:spcBef>
            </a:pPr>
            <a:endParaRPr lang="en-US" sz="1200">
              <a:latin typeface="PetitaLight" panose="02000606040000020003" pitchFamily="2" charset="0"/>
            </a:endParaRPr>
          </a:p>
        </p:txBody>
      </p:sp>
      <p:sp>
        <p:nvSpPr>
          <p:cNvPr id="16" name="object 7">
            <a:extLst>
              <a:ext uri="{FF2B5EF4-FFF2-40B4-BE49-F238E27FC236}">
                <a16:creationId xmlns:a16="http://schemas.microsoft.com/office/drawing/2014/main" id="{1BD799A5-0A8F-470B-AEC0-D93613F3EBB2}"/>
              </a:ext>
            </a:extLst>
          </p:cNvPr>
          <p:cNvSpPr/>
          <p:nvPr/>
        </p:nvSpPr>
        <p:spPr>
          <a:xfrm>
            <a:off x="9070022" y="1707356"/>
            <a:ext cx="45719" cy="1372688"/>
          </a:xfrm>
          <a:custGeom>
            <a:avLst/>
            <a:gdLst/>
            <a:ahLst/>
            <a:cxnLst/>
            <a:rect l="l" t="t" r="r" b="b"/>
            <a:pathLst>
              <a:path h="358139">
                <a:moveTo>
                  <a:pt x="0" y="0"/>
                </a:moveTo>
                <a:lnTo>
                  <a:pt x="0" y="358019"/>
                </a:lnTo>
              </a:path>
            </a:pathLst>
          </a:custGeom>
          <a:ln w="7199">
            <a:solidFill>
              <a:srgbClr val="2E4959"/>
            </a:solidFill>
          </a:ln>
        </p:spPr>
        <p:txBody>
          <a:bodyPr wrap="square" lIns="0" tIns="0" rIns="0" bIns="0" rtlCol="0"/>
          <a:lstStyle/>
          <a:p>
            <a:endParaRPr/>
          </a:p>
        </p:txBody>
      </p:sp>
      <p:sp>
        <p:nvSpPr>
          <p:cNvPr id="17" name="object 6">
            <a:extLst>
              <a:ext uri="{FF2B5EF4-FFF2-40B4-BE49-F238E27FC236}">
                <a16:creationId xmlns:a16="http://schemas.microsoft.com/office/drawing/2014/main" id="{9B062484-75F4-4B99-815A-FBDEAEDDC151}"/>
              </a:ext>
            </a:extLst>
          </p:cNvPr>
          <p:cNvSpPr txBox="1"/>
          <p:nvPr/>
        </p:nvSpPr>
        <p:spPr>
          <a:xfrm>
            <a:off x="1248309" y="3844045"/>
            <a:ext cx="3637482" cy="234743"/>
          </a:xfrm>
          <a:prstGeom prst="rect">
            <a:avLst/>
          </a:prstGeom>
          <a:noFill/>
        </p:spPr>
        <p:txBody>
          <a:bodyPr vert="horz" wrap="square" lIns="0" tIns="14604" rIns="0" bIns="0" rtlCol="0">
            <a:spAutoFit/>
          </a:bodyPr>
          <a:lstStyle/>
          <a:p>
            <a:pPr marL="12700" algn="ctr">
              <a:lnSpc>
                <a:spcPts val="1055"/>
              </a:lnSpc>
              <a:spcBef>
                <a:spcPts val="114"/>
              </a:spcBef>
            </a:pPr>
            <a:r>
              <a:rPr lang="en-US" sz="3200" i="1" spc="5">
                <a:solidFill>
                  <a:srgbClr val="D3DADF"/>
                </a:solidFill>
                <a:latin typeface="Cormorant Infant Light" panose="00000400000000000000" pitchFamily="50" charset="0"/>
                <a:cs typeface="PF Encore Sans Pro Light"/>
              </a:rPr>
              <a:t>Hotel and Residences</a:t>
            </a:r>
            <a:endParaRPr lang="en-US" sz="3200" i="1">
              <a:solidFill>
                <a:srgbClr val="D3DADF"/>
              </a:solidFill>
              <a:latin typeface="Cormorant Infant Light" panose="00000400000000000000" pitchFamily="50" charset="0"/>
              <a:cs typeface="PF Encore Sans Pro Light"/>
            </a:endParaRPr>
          </a:p>
        </p:txBody>
      </p:sp>
      <p:pic>
        <p:nvPicPr>
          <p:cNvPr id="18" name="Graphic 17" descr="City with solid fill">
            <a:extLst>
              <a:ext uri="{FF2B5EF4-FFF2-40B4-BE49-F238E27FC236}">
                <a16:creationId xmlns:a16="http://schemas.microsoft.com/office/drawing/2014/main" id="{8BDD8013-54F9-4E3C-A09D-54142ED11A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346330" y="2272660"/>
            <a:ext cx="1441440" cy="1441440"/>
          </a:xfrm>
          <a:prstGeom prst="rect">
            <a:avLst/>
          </a:prstGeom>
        </p:spPr>
      </p:pic>
    </p:spTree>
    <p:extLst>
      <p:ext uri="{BB962C8B-B14F-4D97-AF65-F5344CB8AC3E}">
        <p14:creationId xmlns:p14="http://schemas.microsoft.com/office/powerpoint/2010/main" val="26312538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3">
            <a:extLst>
              <a:ext uri="{FF2B5EF4-FFF2-40B4-BE49-F238E27FC236}">
                <a16:creationId xmlns:a16="http://schemas.microsoft.com/office/drawing/2014/main" id="{0E98CACA-9ADC-47C7-BE7A-BD5E660AFA9F}"/>
              </a:ext>
            </a:extLst>
          </p:cNvPr>
          <p:cNvSpPr txBox="1">
            <a:spLocks/>
          </p:cNvSpPr>
          <p:nvPr/>
        </p:nvSpPr>
        <p:spPr>
          <a:xfrm>
            <a:off x="7355140" y="3556776"/>
            <a:ext cx="3792457" cy="1593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800"/>
              </a:lnSpc>
              <a:spcBef>
                <a:spcPts val="0"/>
              </a:spcBef>
              <a:buFont typeface="Arial" panose="020B0604020202020204" pitchFamily="34" charset="0"/>
              <a:buNone/>
            </a:pPr>
            <a:r>
              <a:rPr lang="en-US" sz="1200">
                <a:latin typeface="PetitaLight"/>
              </a:rPr>
              <a:t>The total land on which the project will be constructed is 1.717.521 m², whereas the total covered area  per official policy </a:t>
            </a:r>
            <a:r>
              <a:rPr lang="en-US" sz="1200" err="1">
                <a:latin typeface="PetitaLight"/>
              </a:rPr>
              <a:t>utilised</a:t>
            </a:r>
            <a:r>
              <a:rPr lang="en-US" sz="1200">
                <a:latin typeface="PetitaLight"/>
              </a:rPr>
              <a:t> is 150.000m² (actual buildable area expected to exceed 204.948m²). The land  belongs to the Aristo Developers Ltd Group of Companies on a wholly owned subsidiary and is free of any  mortgage or encumbrance.</a:t>
            </a:r>
            <a:endParaRPr lang="en-US" sz="1200">
              <a:latin typeface="PetitaLight" panose="02000606040000020003" pitchFamily="2" charset="0"/>
            </a:endParaRPr>
          </a:p>
        </p:txBody>
      </p:sp>
      <p:grpSp>
        <p:nvGrpSpPr>
          <p:cNvPr id="32" name="Group 31">
            <a:extLst>
              <a:ext uri="{FF2B5EF4-FFF2-40B4-BE49-F238E27FC236}">
                <a16:creationId xmlns:a16="http://schemas.microsoft.com/office/drawing/2014/main" id="{B508EB94-7A6E-43A9-964A-9E014E9D727D}"/>
              </a:ext>
            </a:extLst>
          </p:cNvPr>
          <p:cNvGrpSpPr/>
          <p:nvPr/>
        </p:nvGrpSpPr>
        <p:grpSpPr>
          <a:xfrm>
            <a:off x="8270665" y="2047526"/>
            <a:ext cx="1598713" cy="857186"/>
            <a:chOff x="6364773" y="3149073"/>
            <a:chExt cx="1598713" cy="857186"/>
          </a:xfrm>
        </p:grpSpPr>
        <p:grpSp>
          <p:nvGrpSpPr>
            <p:cNvPr id="33" name="Group 32">
              <a:extLst>
                <a:ext uri="{FF2B5EF4-FFF2-40B4-BE49-F238E27FC236}">
                  <a16:creationId xmlns:a16="http://schemas.microsoft.com/office/drawing/2014/main" id="{0CCA85D6-2364-4263-884B-06C7FAC04282}"/>
                </a:ext>
              </a:extLst>
            </p:cNvPr>
            <p:cNvGrpSpPr/>
            <p:nvPr/>
          </p:nvGrpSpPr>
          <p:grpSpPr>
            <a:xfrm>
              <a:off x="6364773" y="3149073"/>
              <a:ext cx="1598713" cy="473807"/>
              <a:chOff x="5964534" y="3149073"/>
              <a:chExt cx="1598713" cy="473807"/>
            </a:xfrm>
          </p:grpSpPr>
          <p:sp>
            <p:nvSpPr>
              <p:cNvPr id="36" name="object 6">
                <a:extLst>
                  <a:ext uri="{FF2B5EF4-FFF2-40B4-BE49-F238E27FC236}">
                    <a16:creationId xmlns:a16="http://schemas.microsoft.com/office/drawing/2014/main" id="{4D244711-97A6-487A-8650-D1814CFE7192}"/>
                  </a:ext>
                </a:extLst>
              </p:cNvPr>
              <p:cNvSpPr txBox="1"/>
              <p:nvPr/>
            </p:nvSpPr>
            <p:spPr>
              <a:xfrm>
                <a:off x="5964534" y="3149073"/>
                <a:ext cx="1598713" cy="274433"/>
              </a:xfrm>
              <a:prstGeom prst="rect">
                <a:avLst/>
              </a:prstGeom>
            </p:spPr>
            <p:txBody>
              <a:bodyPr vert="horz" wrap="square" lIns="0" tIns="14604" rIns="0" bIns="0" rtlCol="0">
                <a:spAutoFit/>
              </a:bodyPr>
              <a:lstStyle/>
              <a:p>
                <a:pPr marL="12700" algn="ctr">
                  <a:lnSpc>
                    <a:spcPts val="1055"/>
                  </a:lnSpc>
                  <a:spcBef>
                    <a:spcPts val="114"/>
                  </a:spcBef>
                </a:pPr>
                <a:r>
                  <a:rPr lang="en-US" sz="4000" spc="5">
                    <a:solidFill>
                      <a:srgbClr val="DFA25F"/>
                    </a:solidFill>
                    <a:latin typeface="PetitaLight" panose="02000606040000020003" pitchFamily="2" charset="0"/>
                    <a:cs typeface="PF Encore Sans Pro Light"/>
                  </a:rPr>
                  <a:t>2,145</a:t>
                </a:r>
                <a:r>
                  <a:rPr lang="en-US" sz="2800" spc="5">
                    <a:solidFill>
                      <a:srgbClr val="DFA25F"/>
                    </a:solidFill>
                    <a:latin typeface="PetitaLight" panose="02000606040000020003" pitchFamily="2" charset="0"/>
                    <a:cs typeface="PF Encore Sans Pro Light"/>
                  </a:rPr>
                  <a:t>m²</a:t>
                </a:r>
                <a:endParaRPr sz="2800">
                  <a:solidFill>
                    <a:srgbClr val="DFA25F"/>
                  </a:solidFill>
                  <a:latin typeface="PetitaLight" panose="02000606040000020003" pitchFamily="2" charset="0"/>
                  <a:cs typeface="PF Encore Sans Pro Light"/>
                </a:endParaRPr>
              </a:p>
            </p:txBody>
          </p:sp>
          <p:sp>
            <p:nvSpPr>
              <p:cNvPr id="35" name="object 6">
                <a:extLst>
                  <a:ext uri="{FF2B5EF4-FFF2-40B4-BE49-F238E27FC236}">
                    <a16:creationId xmlns:a16="http://schemas.microsoft.com/office/drawing/2014/main" id="{1BE4871A-9311-4E39-8959-02E6D3F5850B}"/>
                  </a:ext>
                </a:extLst>
              </p:cNvPr>
              <p:cNvSpPr txBox="1"/>
              <p:nvPr/>
            </p:nvSpPr>
            <p:spPr>
              <a:xfrm>
                <a:off x="6025530" y="3440780"/>
                <a:ext cx="1476720" cy="182100"/>
              </a:xfrm>
              <a:prstGeom prst="rect">
                <a:avLst/>
              </a:prstGeom>
            </p:spPr>
            <p:txBody>
              <a:bodyPr vert="horz" wrap="square" lIns="0" tIns="14604" rIns="0" bIns="0" rtlCol="0">
                <a:spAutoFit/>
              </a:bodyPr>
              <a:lstStyle/>
              <a:p>
                <a:pPr marL="12700" algn="ctr">
                  <a:lnSpc>
                    <a:spcPts val="1055"/>
                  </a:lnSpc>
                  <a:spcBef>
                    <a:spcPts val="114"/>
                  </a:spcBef>
                </a:pPr>
                <a:r>
                  <a:rPr lang="en-US" sz="1600" i="1" spc="5">
                    <a:solidFill>
                      <a:srgbClr val="151616"/>
                    </a:solidFill>
                    <a:latin typeface="Cormorant Infant Light" panose="00000400000000000000" pitchFamily="50" charset="0"/>
                    <a:cs typeface="PF Encore Sans Pro Light"/>
                  </a:rPr>
                  <a:t>Retail Area</a:t>
                </a:r>
                <a:endParaRPr sz="1600" i="1">
                  <a:latin typeface="Cormorant Infant Light" panose="00000400000000000000" pitchFamily="50" charset="0"/>
                  <a:cs typeface="PF Encore Sans Pro Light"/>
                </a:endParaRPr>
              </a:p>
            </p:txBody>
          </p:sp>
        </p:grpSp>
        <p:sp>
          <p:nvSpPr>
            <p:cNvPr id="34" name="object 6">
              <a:extLst>
                <a:ext uri="{FF2B5EF4-FFF2-40B4-BE49-F238E27FC236}">
                  <a16:creationId xmlns:a16="http://schemas.microsoft.com/office/drawing/2014/main" id="{996412B5-C143-4DF7-9CC2-AB8A9A65E760}"/>
                </a:ext>
              </a:extLst>
            </p:cNvPr>
            <p:cNvSpPr txBox="1"/>
            <p:nvPr/>
          </p:nvSpPr>
          <p:spPr>
            <a:xfrm>
              <a:off x="6425769" y="3697201"/>
              <a:ext cx="1476720" cy="309058"/>
            </a:xfrm>
            <a:prstGeom prst="rect">
              <a:avLst/>
            </a:prstGeom>
          </p:spPr>
          <p:txBody>
            <a:bodyPr vert="horz" wrap="square" lIns="0" tIns="14604" rIns="0" bIns="0" rtlCol="0">
              <a:spAutoFit/>
            </a:bodyPr>
            <a:lstStyle/>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FOR A UNIQUE</a:t>
              </a:r>
            </a:p>
            <a:p>
              <a:pPr marL="12700" algn="ctr">
                <a:lnSpc>
                  <a:spcPts val="1055"/>
                </a:lnSpc>
                <a:spcBef>
                  <a:spcPts val="114"/>
                </a:spcBef>
              </a:pPr>
              <a:r>
                <a:rPr lang="en-US" sz="900" spc="5">
                  <a:solidFill>
                    <a:srgbClr val="151616"/>
                  </a:solidFill>
                  <a:latin typeface="PetitaLight" panose="02000606040000020003" pitchFamily="2" charset="0"/>
                  <a:cs typeface="PF Encore Sans Pro Light"/>
                </a:rPr>
                <a:t>SHOPPING EXPERIENCE</a:t>
              </a:r>
              <a:endParaRPr sz="900">
                <a:latin typeface="PetitaLight" panose="02000606040000020003" pitchFamily="2" charset="0"/>
                <a:cs typeface="PF Encore Sans Pro Light"/>
              </a:endParaRPr>
            </a:p>
          </p:txBody>
        </p:sp>
      </p:grpSp>
      <p:sp>
        <p:nvSpPr>
          <p:cNvPr id="17" name="Rectangle 16">
            <a:extLst>
              <a:ext uri="{FF2B5EF4-FFF2-40B4-BE49-F238E27FC236}">
                <a16:creationId xmlns:a16="http://schemas.microsoft.com/office/drawing/2014/main" id="{6CB2FAFE-EB47-4B27-B38E-C9C336D81A0A}"/>
              </a:ext>
            </a:extLst>
          </p:cNvPr>
          <p:cNvSpPr/>
          <p:nvPr/>
        </p:nvSpPr>
        <p:spPr>
          <a:xfrm>
            <a:off x="0" y="0"/>
            <a:ext cx="12192000" cy="6858000"/>
          </a:xfrm>
          <a:prstGeom prst="rect">
            <a:avLst/>
          </a:prstGeom>
          <a:solidFill>
            <a:srgbClr val="0E36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Modern architecture with solid fill">
            <a:extLst>
              <a:ext uri="{FF2B5EF4-FFF2-40B4-BE49-F238E27FC236}">
                <a16:creationId xmlns:a16="http://schemas.microsoft.com/office/drawing/2014/main" id="{E918BF44-4A2F-4902-91C7-F784F977B6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828763" y="1574394"/>
            <a:ext cx="2610673" cy="2610673"/>
          </a:xfrm>
          <a:prstGeom prst="rect">
            <a:avLst/>
          </a:prstGeom>
        </p:spPr>
      </p:pic>
      <p:sp>
        <p:nvSpPr>
          <p:cNvPr id="16" name="object 6">
            <a:extLst>
              <a:ext uri="{FF2B5EF4-FFF2-40B4-BE49-F238E27FC236}">
                <a16:creationId xmlns:a16="http://schemas.microsoft.com/office/drawing/2014/main" id="{D10CB37C-17B3-4E46-B2E8-412098C13E0C}"/>
              </a:ext>
            </a:extLst>
          </p:cNvPr>
          <p:cNvSpPr txBox="1"/>
          <p:nvPr/>
        </p:nvSpPr>
        <p:spPr>
          <a:xfrm>
            <a:off x="1034054" y="5105688"/>
            <a:ext cx="10200091" cy="463267"/>
          </a:xfrm>
          <a:prstGeom prst="rect">
            <a:avLst/>
          </a:prstGeom>
          <a:noFill/>
        </p:spPr>
        <p:txBody>
          <a:bodyPr vert="horz" wrap="square" lIns="0" tIns="14604" rIns="0" bIns="0" rtlCol="0">
            <a:spAutoFit/>
          </a:bodyPr>
          <a:lstStyle/>
          <a:p>
            <a:pPr marL="12700" algn="ctr">
              <a:lnSpc>
                <a:spcPts val="1055"/>
              </a:lnSpc>
              <a:spcBef>
                <a:spcPts val="114"/>
              </a:spcBef>
            </a:pPr>
            <a:r>
              <a:rPr lang="en-US" sz="9600" i="1" spc="5">
                <a:solidFill>
                  <a:srgbClr val="D3DADF"/>
                </a:solidFill>
                <a:latin typeface="Cormorant Infant Light" panose="00000400000000000000" pitchFamily="50" charset="0"/>
                <a:cs typeface="PF Encore Sans Pro Light"/>
              </a:rPr>
              <a:t>Retail</a:t>
            </a:r>
            <a:endParaRPr lang="en-US" sz="9600" i="1">
              <a:solidFill>
                <a:srgbClr val="D3DADF"/>
              </a:solidFill>
              <a:latin typeface="Cormorant Infant Light" panose="00000400000000000000" pitchFamily="50" charset="0"/>
              <a:cs typeface="PF Encore Sans Pro Light"/>
            </a:endParaRPr>
          </a:p>
        </p:txBody>
      </p:sp>
    </p:spTree>
    <p:extLst>
      <p:ext uri="{BB962C8B-B14F-4D97-AF65-F5344CB8AC3E}">
        <p14:creationId xmlns:p14="http://schemas.microsoft.com/office/powerpoint/2010/main" val="33405145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12A39B1DA72545A6632E04385BC563" ma:contentTypeVersion="18" ma:contentTypeDescription="Create a new document." ma:contentTypeScope="" ma:versionID="5d625724830a3458316d3dbe8ac804a7">
  <xsd:schema xmlns:xsd="http://www.w3.org/2001/XMLSchema" xmlns:xs="http://www.w3.org/2001/XMLSchema" xmlns:p="http://schemas.microsoft.com/office/2006/metadata/properties" xmlns:ns2="c42498ce-fce2-42ab-aaf5-fcd9548157f8" xmlns:ns3="eaf4f3dd-d345-49e8-871f-5f1ff3538c75" targetNamespace="http://schemas.microsoft.com/office/2006/metadata/properties" ma:root="true" ma:fieldsID="d283dc08ce427a6c42d139f63dabf5c8" ns2:_="" ns3:_="">
    <xsd:import namespace="c42498ce-fce2-42ab-aaf5-fcd9548157f8"/>
    <xsd:import namespace="eaf4f3dd-d345-49e8-871f-5f1ff3538c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2498ce-fce2-42ab-aaf5-fcd954815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ad14477-3590-4055-adc8-3f3560aafbb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f4f3dd-d345-49e8-871f-5f1ff3538c7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2a2ac5-9569-41b2-8230-5edf24bd84b1}" ma:internalName="TaxCatchAll" ma:showField="CatchAllData" ma:web="eaf4f3dd-d345-49e8-871f-5f1ff3538c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2498ce-fce2-42ab-aaf5-fcd9548157f8">
      <Terms xmlns="http://schemas.microsoft.com/office/infopath/2007/PartnerControls"/>
    </lcf76f155ced4ddcb4097134ff3c332f>
    <TaxCatchAll xmlns="eaf4f3dd-d345-49e8-871f-5f1ff3538c75" xsi:nil="true"/>
  </documentManagement>
</p:properties>
</file>

<file path=customXml/itemProps1.xml><?xml version="1.0" encoding="utf-8"?>
<ds:datastoreItem xmlns:ds="http://schemas.openxmlformats.org/officeDocument/2006/customXml" ds:itemID="{68D4FE0C-14D4-402F-AC3B-0165AA782164}">
  <ds:schemaRefs>
    <ds:schemaRef ds:uri="http://schemas.microsoft.com/sharepoint/v3/contenttype/forms"/>
  </ds:schemaRefs>
</ds:datastoreItem>
</file>

<file path=customXml/itemProps2.xml><?xml version="1.0" encoding="utf-8"?>
<ds:datastoreItem xmlns:ds="http://schemas.openxmlformats.org/officeDocument/2006/customXml" ds:itemID="{6383F0F5-8CCE-4656-A803-FBE5D94E8D71}"/>
</file>

<file path=customXml/itemProps3.xml><?xml version="1.0" encoding="utf-8"?>
<ds:datastoreItem xmlns:ds="http://schemas.openxmlformats.org/officeDocument/2006/customXml" ds:itemID="{595D7DBD-4D98-4519-8B43-A5BF3E9E8D20}">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c42498ce-fce2-42ab-aaf5-fcd9548157f8"/>
    <ds:schemaRef ds:uri="http://schemas.openxmlformats.org/package/2006/metadata/core-properties"/>
    <ds:schemaRef ds:uri="eaf4f3dd-d345-49e8-871f-5f1ff3538c7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1444</TotalTime>
  <Words>3194</Words>
  <Application>Microsoft Office PowerPoint</Application>
  <PresentationFormat>Widescreen</PresentationFormat>
  <Paragraphs>326</Paragraphs>
  <Slides>50</Slides>
  <Notes>5</Notes>
  <HiddenSlides>1</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6" baseType="lpstr">
      <vt:lpstr>Arial</vt:lpstr>
      <vt:lpstr>Calibri</vt:lpstr>
      <vt:lpstr>Calibri Light</vt:lpstr>
      <vt:lpstr>Cormorant</vt:lpstr>
      <vt:lpstr>Cormorant Garamond</vt:lpstr>
      <vt:lpstr>Cormorant Garamond Light</vt:lpstr>
      <vt:lpstr>Cormorant Garamond Medium</vt:lpstr>
      <vt:lpstr>Cormorant Infant Light</vt:lpstr>
      <vt:lpstr>Dosis</vt:lpstr>
      <vt:lpstr>Herr Von Muellerhoff</vt:lpstr>
      <vt:lpstr>PetitaBold</vt:lpstr>
      <vt:lpstr>PetitaLight</vt:lpstr>
      <vt:lpstr>PetitaMedium</vt:lpstr>
      <vt:lpstr>PF Encore Sans Pro Light</vt:lpstr>
      <vt:lpstr>Office Theme</vt:lpstr>
      <vt:lpstr>CorelDRAW</vt:lpstr>
      <vt:lpstr>PowerPoint Presentation</vt:lpstr>
      <vt:lpstr>PowerPoint Presentation</vt:lpstr>
      <vt:lpstr>Concept</vt:lpstr>
      <vt:lpstr>Concept</vt:lpstr>
      <vt:lpstr>Overview</vt:lpstr>
      <vt:lpstr>Overview</vt:lpstr>
      <vt:lpstr>PowerPoint Presentation</vt:lpstr>
      <vt:lpstr>PowerPoint Presentation</vt:lpstr>
      <vt:lpstr>PowerPoint Presentation</vt:lpstr>
      <vt:lpstr>PowerPoint Presentation</vt:lpstr>
      <vt:lpstr>PowerPoint Presentation</vt:lpstr>
      <vt:lpstr>PowerPoint Presentation</vt:lpstr>
      <vt:lpstr>INVESTMENT HIGHLIGHTS</vt:lpstr>
      <vt:lpstr>PowerPoint Presentation</vt:lpstr>
      <vt:lpstr>Location</vt:lpstr>
      <vt:lpstr>PowerPoint Presentation</vt:lpstr>
      <vt:lpstr>CYPRUS</vt:lpstr>
      <vt:lpstr>PowerPoint Presentation</vt:lpstr>
      <vt:lpstr>PowerPoint Presentation</vt:lpstr>
      <vt:lpstr>PowerPoint Presentation</vt:lpstr>
      <vt:lpstr>PowerPoint Presentation</vt:lpstr>
      <vt:lpstr>Collaborators</vt:lpstr>
      <vt:lpstr>Collaborators</vt:lpstr>
      <vt:lpstr>PowerPoint Presentation</vt:lpstr>
      <vt:lpstr>Collaborator</vt:lpstr>
      <vt:lpstr>Collaborator</vt:lpstr>
      <vt:lpstr>Landmarks</vt:lpstr>
      <vt:lpstr>Collaborators</vt:lpstr>
      <vt:lpstr>Landmarks</vt:lpstr>
      <vt:lpstr>Landmarks</vt:lpstr>
      <vt:lpstr>Landmarks</vt:lpstr>
      <vt:lpstr>PowerPoint Presentation</vt:lpstr>
      <vt:lpstr>PowerPoint Presentation</vt:lpstr>
      <vt:lpstr>PowerPoint Presentation</vt:lpstr>
      <vt:lpstr>PowerPoint Presentation</vt:lpstr>
      <vt:lpstr>PowerPoint Presentation</vt:lpstr>
      <vt:lpstr>Golf</vt:lpstr>
      <vt:lpstr>Golf</vt:lpstr>
      <vt:lpstr>The Club house</vt:lpstr>
      <vt:lpstr>Pro Shop</vt:lpstr>
      <vt:lpstr>The Residences</vt:lpstr>
      <vt:lpstr>The Residences</vt:lpstr>
      <vt:lpstr>PowerPoint Presentation</vt:lpstr>
      <vt:lpstr>The Residences</vt:lpstr>
      <vt:lpstr>The Residences</vt:lpstr>
      <vt:lpstr>PowerPoint Presentation</vt:lpstr>
      <vt:lpstr>The Residences</vt:lpstr>
      <vt:lpstr>Gastronomy</vt:lpstr>
      <vt:lpstr>Gastronomy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KOULLA</dc:creator>
  <cp:lastModifiedBy>Koulla Charalambous (Creative)</cp:lastModifiedBy>
  <cp:revision>6</cp:revision>
  <dcterms:created xsi:type="dcterms:W3CDTF">2021-09-29T08:41:47Z</dcterms:created>
  <dcterms:modified xsi:type="dcterms:W3CDTF">2022-01-07T08:04:48Z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0x0101003F12A39B1DA72545A6632E04385BC563</vt:lpwstr>
  </property>
</Properties>
</file>